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3"/>
  </p:notesMasterIdLst>
  <p:sldSz cx="9144000" cy="5143500"/>
  <p:notesSz cx="6858000" cy="9144000"/>
  <p:embeddedFontLst>
    <p:embeddedFont>
      <p:font typeface="PT Sans Narrow" charset="0"/>
      <p:regular r:id="rId7"/>
      <p:bold r:id="rId8"/>
    </p:embeddedFont>
    <p:embeddedFont>
      <p:font typeface="Open Sans" charset="0"/>
      <p:regular r:id="rId9"/>
      <p:bold r:id="rId10"/>
      <p:italic r:id="rId11"/>
      <p:boldItalic r:id="rId1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162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font" Target="fonts/font3.fntdata"/><Relationship Id="rId8" Type="http://schemas.openxmlformats.org/officeDocument/2006/relationships/font" Target="fonts/font2.fntdata"/><Relationship Id="rId7" Type="http://schemas.openxmlformats.org/officeDocument/2006/relationships/font" Target="fonts/font1.fntdata"/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2" Type="http://schemas.openxmlformats.org/officeDocument/2006/relationships/font" Target="fonts/font6.fntdata"/><Relationship Id="rId11" Type="http://schemas.openxmlformats.org/officeDocument/2006/relationships/font" Target="fonts/font5.fntdata"/><Relationship Id="rId10" Type="http://schemas.openxmlformats.org/officeDocument/2006/relationships/font" Target="fonts/font4.fntdata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Title slid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 userDrawn="1"/>
        </p:nvCxnSpPr>
        <p:spPr>
          <a:xfrm>
            <a:off x="7007735" y="3176888"/>
            <a:ext cx="562200" cy="0"/>
          </a:xfrm>
          <a:prstGeom prst="straightConnector1">
            <a:avLst/>
          </a:prstGeom>
          <a:noFill/>
          <a:ln w="762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" name="Google Shape;11;p2"/>
          <p:cNvCxnSpPr/>
          <p:nvPr userDrawn="1"/>
        </p:nvCxnSpPr>
        <p:spPr>
          <a:xfrm>
            <a:off x="1575035" y="3158252"/>
            <a:ext cx="562200" cy="0"/>
          </a:xfrm>
          <a:prstGeom prst="straightConnector1">
            <a:avLst/>
          </a:prstGeom>
          <a:noFill/>
          <a:ln w="762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12" name="Google Shape;12;p2"/>
          <p:cNvGrpSpPr/>
          <p:nvPr userDrawn="1"/>
        </p:nvGrpSpPr>
        <p:grpSpPr>
          <a:xfrm>
            <a:off x="1004144" y="1022025"/>
            <a:ext cx="7136668" cy="152400"/>
            <a:chOff x="1346429" y="1011300"/>
            <a:chExt cx="6452100" cy="152400"/>
          </a:xfrm>
        </p:grpSpPr>
        <p:cxnSp>
          <p:nvCxnSpPr>
            <p:cNvPr id="13" name="Google Shape;13;p2"/>
            <p:cNvCxnSpPr/>
            <p:nvPr/>
          </p:nvCxnSpPr>
          <p:spPr>
            <a:xfrm rot="10800000">
              <a:off x="1346429" y="1011300"/>
              <a:ext cx="6452100" cy="0"/>
            </a:xfrm>
            <a:prstGeom prst="straightConnector1">
              <a:avLst/>
            </a:prstGeom>
            <a:noFill/>
            <a:ln w="762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" name="Google Shape;14;p2"/>
            <p:cNvCxnSpPr/>
            <p:nvPr/>
          </p:nvCxnSpPr>
          <p:spPr>
            <a:xfrm rot="10800000">
              <a:off x="1346429" y="1163700"/>
              <a:ext cx="6452100" cy="0"/>
            </a:xfrm>
            <a:prstGeom prst="straightConnector1">
              <a:avLst/>
            </a:prstGeom>
            <a:noFill/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15" name="Google Shape;15;p2"/>
          <p:cNvGrpSpPr/>
          <p:nvPr userDrawn="1"/>
        </p:nvGrpSpPr>
        <p:grpSpPr>
          <a:xfrm>
            <a:off x="1004151" y="3969100"/>
            <a:ext cx="7136668" cy="152400"/>
            <a:chOff x="1346435" y="3969088"/>
            <a:chExt cx="6452100" cy="152400"/>
          </a:xfrm>
        </p:grpSpPr>
        <p:cxnSp>
          <p:nvCxnSpPr>
            <p:cNvPr id="16" name="Google Shape;16;p2"/>
            <p:cNvCxnSpPr/>
            <p:nvPr/>
          </p:nvCxnSpPr>
          <p:spPr>
            <a:xfrm>
              <a:off x="1346435" y="4121488"/>
              <a:ext cx="6452100" cy="0"/>
            </a:xfrm>
            <a:prstGeom prst="straightConnector1">
              <a:avLst/>
            </a:prstGeom>
            <a:noFill/>
            <a:ln w="762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7" name="Google Shape;17;p2"/>
            <p:cNvCxnSpPr/>
            <p:nvPr/>
          </p:nvCxnSpPr>
          <p:spPr>
            <a:xfrm>
              <a:off x="1346435" y="3969088"/>
              <a:ext cx="6452100" cy="0"/>
            </a:xfrm>
            <a:prstGeom prst="straightConnector1">
              <a:avLst/>
            </a:prstGeom>
            <a:noFill/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18" name="Google Shape;18;p2"/>
          <p:cNvSpPr txBox="1"/>
          <p:nvPr>
            <p:ph type="ctrTitle"/>
          </p:nvPr>
        </p:nvSpPr>
        <p:spPr>
          <a:xfrm>
            <a:off x="1004150" y="1751764"/>
            <a:ext cx="7136700" cy="102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/>
        </p:txBody>
      </p:sp>
      <p:sp>
        <p:nvSpPr>
          <p:cNvPr id="19" name="Google Shape;19;p2"/>
          <p:cNvSpPr txBox="1"/>
          <p:nvPr>
            <p:ph type="subTitle" idx="1"/>
          </p:nvPr>
        </p:nvSpPr>
        <p:spPr>
          <a:xfrm>
            <a:off x="2136590" y="2858294"/>
            <a:ext cx="48705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0" name="Google Shape;20;p2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  <p:sp>
        <p:nvSpPr>
          <p:cNvPr id="32" name="Google Shape;32;p5"/>
          <p:cNvSpPr txBox="1"/>
          <p:nvPr>
            <p:ph type="body" idx="13"/>
          </p:nvPr>
        </p:nvSpPr>
        <p:spPr>
          <a:xfrm>
            <a:off x="2572385" y="4271010"/>
            <a:ext cx="3999865" cy="3149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39700" lvl="0" indent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9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6"/>
        </a:solidFill>
        <a:effectLst/>
      </p:bgPr>
    </p:bg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8"/>
          <p:cNvSpPr txBox="1"/>
          <p:nvPr>
            <p:ph type="title"/>
          </p:nvPr>
        </p:nvSpPr>
        <p:spPr>
          <a:xfrm>
            <a:off x="490220" y="526415"/>
            <a:ext cx="8120380" cy="409067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3600" b="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6" name="Google Shape;46;p8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cxnSp>
        <p:nvCxnSpPr>
          <p:cNvPr id="49" name="Google Shape;49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0" name="Google Shape;50;p9"/>
          <p:cNvSpPr txBox="1"/>
          <p:nvPr>
            <p:ph type="title"/>
          </p:nvPr>
        </p:nvSpPr>
        <p:spPr>
          <a:xfrm>
            <a:off x="265500" y="1039675"/>
            <a:ext cx="4045200" cy="167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51" name="Google Shape;51;p9"/>
          <p:cNvSpPr txBox="1"/>
          <p:nvPr>
            <p:ph type="subTitle" idx="1"/>
          </p:nvPr>
        </p:nvSpPr>
        <p:spPr>
          <a:xfrm>
            <a:off x="265500" y="27268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2" name="Google Shape;52;p9"/>
          <p:cNvSpPr txBox="1"/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3" name="Google Shape;53;p9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/>
          <p:nvPr>
            <p:ph type="body" idx="1"/>
          </p:nvPr>
        </p:nvSpPr>
        <p:spPr>
          <a:xfrm>
            <a:off x="311785" y="4231005"/>
            <a:ext cx="7698105" cy="59880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 Narrow"/>
              <a:buNone/>
              <a:defRPr sz="2400">
                <a:latin typeface="PT Sans Narrow"/>
                <a:ea typeface="PT Sans Narrow"/>
                <a:cs typeface="PT Sans Narrow"/>
                <a:sym typeface="PT Sans Narrow"/>
              </a:defRPr>
            </a:lvl1pPr>
          </a:lstStyle>
          <a:p/>
        </p:txBody>
      </p:sp>
      <p:sp>
        <p:nvSpPr>
          <p:cNvPr id="56" name="Google Shape;56;p10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  <p:sp>
        <p:nvSpPr>
          <p:cNvPr id="42" name="Google Shape;42;p7"/>
          <p:cNvSpPr txBox="1"/>
          <p:nvPr>
            <p:ph type="body" idx="2"/>
          </p:nvPr>
        </p:nvSpPr>
        <p:spPr>
          <a:xfrm>
            <a:off x="132715" y="94615"/>
            <a:ext cx="8963025" cy="388874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14300" lvl="0" indent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1"/>
          <p:cNvSpPr/>
          <p:nvPr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9" name="Google Shape;59;p11"/>
          <p:cNvSpPr txBox="1"/>
          <p:nvPr>
            <p:ph type="title" hasCustomPrompt="1"/>
          </p:nvPr>
        </p:nvSpPr>
        <p:spPr>
          <a:xfrm>
            <a:off x="311700" y="1304850"/>
            <a:ext cx="8520600" cy="15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0" name="Google Shape;60;p11"/>
          <p:cNvSpPr txBox="1"/>
          <p:nvPr>
            <p:ph type="body" idx="1"/>
          </p:nvPr>
        </p:nvSpPr>
        <p:spPr>
          <a:xfrm>
            <a:off x="311700" y="2995650"/>
            <a:ext cx="8520600" cy="107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14300" lvl="0" indent="0" algn="ctr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1" name="Google Shape;61;p11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Blank">
  <p:cSld name="BLANK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2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Section header">
  <p:cSld name="SECTION_HEADER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/>
          <p:nvPr userDrawn="1"/>
        </p:nvSpPr>
        <p:spPr>
          <a:xfrm>
            <a:off x="-50" y="2571900"/>
            <a:ext cx="9144000" cy="2571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3" name="Google Shape;23;p3"/>
          <p:cNvSpPr txBox="1"/>
          <p:nvPr>
            <p:ph type="title"/>
          </p:nvPr>
        </p:nvSpPr>
        <p:spPr>
          <a:xfrm>
            <a:off x="311700" y="814800"/>
            <a:ext cx="8571300" cy="94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  <p:sp>
        <p:nvSpPr>
          <p:cNvPr id="51" name="Google Shape;51;p9"/>
          <p:cNvSpPr txBox="1"/>
          <p:nvPr>
            <p:ph type="subTitle" idx="1"/>
          </p:nvPr>
        </p:nvSpPr>
        <p:spPr>
          <a:xfrm>
            <a:off x="1786890" y="3049905"/>
            <a:ext cx="5621655" cy="12350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>
                <a:solidFill>
                  <a:schemeClr val="bg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matchingName="Title and body">
  <p:cSld name="TITLE_AND_BOD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/>
          <p:nvPr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7" name="Google Shape;27;p4"/>
          <p:cNvSpPr txBox="1"/>
          <p:nvPr>
            <p:ph type="title"/>
          </p:nvPr>
        </p:nvSpPr>
        <p:spPr>
          <a:xfrm>
            <a:off x="311700" y="93100"/>
            <a:ext cx="8520600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type="body" idx="1"/>
          </p:nvPr>
        </p:nvSpPr>
        <p:spPr>
          <a:xfrm>
            <a:off x="311700" y="913563"/>
            <a:ext cx="8520600" cy="403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14300" lvl="0" indent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matchingName="Title and two columns">
  <p:cSld name="TWO_COLUMNS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/>
          <p:nvPr>
            <p:ph type="title"/>
          </p:nvPr>
        </p:nvSpPr>
        <p:spPr>
          <a:xfrm>
            <a:off x="311700" y="67200"/>
            <a:ext cx="8520600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type="body" idx="1"/>
          </p:nvPr>
        </p:nvSpPr>
        <p:spPr>
          <a:xfrm>
            <a:off x="311785" y="936625"/>
            <a:ext cx="3999865" cy="411924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39700" lvl="0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" name="Google Shape;33;p5"/>
          <p:cNvSpPr txBox="1"/>
          <p:nvPr>
            <p:ph type="body" idx="2"/>
          </p:nvPr>
        </p:nvSpPr>
        <p:spPr>
          <a:xfrm>
            <a:off x="4832350" y="936625"/>
            <a:ext cx="3999865" cy="411861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39700" lvl="0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5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matchingName="Title and two columns">
  <p:cSld name="TWO_COLUMNS_WITH_SUBTITLES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/>
          <p:nvPr>
            <p:ph type="title"/>
          </p:nvPr>
        </p:nvSpPr>
        <p:spPr>
          <a:xfrm>
            <a:off x="311700" y="67200"/>
            <a:ext cx="8520600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type="body" idx="1"/>
          </p:nvPr>
        </p:nvSpPr>
        <p:spPr>
          <a:xfrm>
            <a:off x="311785" y="1597025"/>
            <a:ext cx="3999865" cy="345884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39700" lvl="0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" name="Google Shape;33;p5"/>
          <p:cNvSpPr txBox="1"/>
          <p:nvPr>
            <p:ph type="body" idx="2"/>
          </p:nvPr>
        </p:nvSpPr>
        <p:spPr>
          <a:xfrm>
            <a:off x="4832350" y="1597025"/>
            <a:ext cx="3999865" cy="345821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39700" lvl="0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5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  <p:sp>
        <p:nvSpPr>
          <p:cNvPr id="1" name="Google Shape;32;p5"/>
          <p:cNvSpPr txBox="1"/>
          <p:nvPr>
            <p:ph type="body" idx="13"/>
          </p:nvPr>
        </p:nvSpPr>
        <p:spPr>
          <a:xfrm>
            <a:off x="311785" y="892175"/>
            <a:ext cx="3999865" cy="67373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39700" lvl="0" indent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 b="1" u="none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" name="Google Shape;32;p5"/>
          <p:cNvSpPr txBox="1"/>
          <p:nvPr>
            <p:ph type="body" idx="14"/>
          </p:nvPr>
        </p:nvSpPr>
        <p:spPr>
          <a:xfrm>
            <a:off x="4832350" y="892175"/>
            <a:ext cx="3999865" cy="67373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39700" lvl="0" indent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 b="1" u="none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Title only">
  <p:cSld name="TITLE_ONLY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LEFT_COLUM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/>
          <p:nvPr>
            <p:ph type="title"/>
          </p:nvPr>
        </p:nvSpPr>
        <p:spPr>
          <a:xfrm>
            <a:off x="311700" y="94625"/>
            <a:ext cx="2808000" cy="78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0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0" name="Google Shape;40;p7"/>
          <p:cNvSpPr txBox="1"/>
          <p:nvPr>
            <p:ph type="body" idx="1"/>
          </p:nvPr>
        </p:nvSpPr>
        <p:spPr>
          <a:xfrm>
            <a:off x="311700" y="932725"/>
            <a:ext cx="2808000" cy="412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52400" lvl="0" indent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1" name="Google Shape;41;p7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  <p:sp>
        <p:nvSpPr>
          <p:cNvPr id="42" name="Google Shape;42;p7"/>
          <p:cNvSpPr txBox="1"/>
          <p:nvPr>
            <p:ph type="body" idx="2"/>
          </p:nvPr>
        </p:nvSpPr>
        <p:spPr>
          <a:xfrm>
            <a:off x="3343275" y="94615"/>
            <a:ext cx="5752465" cy="496189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14300" lvl="0" indent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LEFT_COLUMN_2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/>
          <p:nvPr>
            <p:ph type="title"/>
          </p:nvPr>
        </p:nvSpPr>
        <p:spPr>
          <a:xfrm>
            <a:off x="311700" y="94625"/>
            <a:ext cx="2808000" cy="78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0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0" name="Google Shape;40;p7"/>
          <p:cNvSpPr txBox="1"/>
          <p:nvPr>
            <p:ph type="body" idx="1"/>
          </p:nvPr>
        </p:nvSpPr>
        <p:spPr>
          <a:xfrm>
            <a:off x="311700" y="932725"/>
            <a:ext cx="2808000" cy="412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52400" lvl="0" indent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1" name="Google Shape;41;p7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  <p:sp>
        <p:nvSpPr>
          <p:cNvPr id="42" name="Google Shape;42;p7"/>
          <p:cNvSpPr txBox="1"/>
          <p:nvPr>
            <p:ph type="body" idx="2"/>
          </p:nvPr>
        </p:nvSpPr>
        <p:spPr>
          <a:xfrm>
            <a:off x="3343275" y="94625"/>
            <a:ext cx="5752500" cy="337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14300" lvl="0" indent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3" name="Google Shape;43;p7"/>
          <p:cNvSpPr txBox="1"/>
          <p:nvPr>
            <p:ph type="body" idx="3"/>
          </p:nvPr>
        </p:nvSpPr>
        <p:spPr>
          <a:xfrm>
            <a:off x="3343275" y="3600325"/>
            <a:ext cx="5718600" cy="106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14300" lvl="0" indent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LEFT_WITH_TWO_COLS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/>
          <p:nvPr>
            <p:ph type="title"/>
          </p:nvPr>
        </p:nvSpPr>
        <p:spPr>
          <a:xfrm>
            <a:off x="311700" y="94625"/>
            <a:ext cx="2808000" cy="78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0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0" name="Google Shape;40;p7"/>
          <p:cNvSpPr txBox="1"/>
          <p:nvPr>
            <p:ph type="body" idx="1"/>
          </p:nvPr>
        </p:nvSpPr>
        <p:spPr>
          <a:xfrm>
            <a:off x="311700" y="932725"/>
            <a:ext cx="2808000" cy="412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52400" lvl="0" indent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1" name="Google Shape;41;p7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  <p:sp>
        <p:nvSpPr>
          <p:cNvPr id="42" name="Google Shape;42;p7"/>
          <p:cNvSpPr txBox="1"/>
          <p:nvPr>
            <p:ph type="body" idx="2"/>
          </p:nvPr>
        </p:nvSpPr>
        <p:spPr>
          <a:xfrm>
            <a:off x="3702050" y="1114425"/>
            <a:ext cx="2545080" cy="394271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14300" lvl="0" indent="0"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" name="Google Shape;42;p7"/>
          <p:cNvSpPr txBox="1"/>
          <p:nvPr>
            <p:ph type="body" idx="13"/>
          </p:nvPr>
        </p:nvSpPr>
        <p:spPr>
          <a:xfrm>
            <a:off x="6303010" y="1114425"/>
            <a:ext cx="2545080" cy="394271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14300" lvl="0" indent="0"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" name="Google Shape;42;p7"/>
          <p:cNvSpPr txBox="1"/>
          <p:nvPr>
            <p:ph type="body" idx="14"/>
          </p:nvPr>
        </p:nvSpPr>
        <p:spPr>
          <a:xfrm>
            <a:off x="3702050" y="515620"/>
            <a:ext cx="2545080" cy="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14300" lvl="0" indent="0" algn="ctr">
              <a:spcBef>
                <a:spcPts val="0"/>
              </a:spcBef>
              <a:spcAft>
                <a:spcPts val="0"/>
              </a:spcAft>
              <a:buSzPts val="1800"/>
              <a:buNone/>
              <a:defRPr b="1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" name="Google Shape;42;p7"/>
          <p:cNvSpPr txBox="1"/>
          <p:nvPr>
            <p:ph type="body" idx="15"/>
          </p:nvPr>
        </p:nvSpPr>
        <p:spPr>
          <a:xfrm>
            <a:off x="6303010" y="515620"/>
            <a:ext cx="2545080" cy="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14300" lvl="0" indent="0" algn="ctr">
              <a:spcBef>
                <a:spcPts val="0"/>
              </a:spcBef>
              <a:spcAft>
                <a:spcPts val="0"/>
              </a:spcAft>
              <a:buSzPts val="1800"/>
              <a:buNone/>
              <a:defRPr b="1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type="body" idx="1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●"/>
              <a:defRPr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114300" marR="0" lvl="0" indent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buNone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theme/theme1.xml><?xml version="1.0" encoding="utf-8"?>
<a:theme xmlns:a="http://schemas.openxmlformats.org/drawingml/2006/main" name="Tropi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  <a:ln>
          <a:noFill/>
        </a:ln>
      </a:spPr>
      <a:bodyPr wrap="square" lIns="91425" tIns="91425" rIns="91425" bIns="91425" anchor="t" anchorCtr="0">
        <a:normAutofit fontScale="30000"/>
      </a:bodyPr>
      <a:lstStyle>
        <a:defPPr>
          <a:defRPr lang="en-US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Presentation</Application>
  <PresentationFormat/>
  <Paragraphs>0</Paragraphs>
  <Slides>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0</vt:i4>
      </vt:variant>
    </vt:vector>
  </HeadingPairs>
  <TitlesOfParts>
    <vt:vector size="9" baseType="lpstr">
      <vt:lpstr>Arial</vt:lpstr>
      <vt:lpstr>SimSun</vt:lpstr>
      <vt:lpstr>Wingdings</vt:lpstr>
      <vt:lpstr>Arial</vt:lpstr>
      <vt:lpstr>PT Sans Narrow</vt:lpstr>
      <vt:lpstr>Gubbi</vt:lpstr>
      <vt:lpstr>Open Sans</vt:lpstr>
      <vt:lpstr>Arial Unicode MS</vt:lpstr>
      <vt:lpstr>Tropic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ido</cp:lastModifiedBy>
  <cp:revision>22</cp:revision>
  <dcterms:created xsi:type="dcterms:W3CDTF">2023-03-22T11:27:31Z</dcterms:created>
  <dcterms:modified xsi:type="dcterms:W3CDTF">2023-03-22T11:27:31Z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1033-11.1.0.10702</vt:lpwstr>
  </property>
</Properties>
</file>