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"/>
  </p:notesMasterIdLst>
  <p:sldSz cx="9144000" cy="5143500"/>
  <p:notesSz cx="6858000" cy="9144000"/>
  <p:embeddedFontLst>
    <p:embeddedFont>
      <p:font typeface="PT Sans Narrow" charset="0"/>
      <p:regular r:id="rId7"/>
      <p:bold r:id="rId8"/>
    </p:embeddedFont>
    <p:embeddedFont>
      <p:font typeface="Open Sans" charset="0"/>
      <p:regular r:id="rId9"/>
      <p:bold r:id="rId10"/>
      <p:italic r:id="rId11"/>
      <p:boldItalic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font" Target="fonts/font3.fntdata"/><Relationship Id="rId8" Type="http://schemas.openxmlformats.org/officeDocument/2006/relationships/font" Target="fonts/font2.fntdata"/><Relationship Id="rId7" Type="http://schemas.openxmlformats.org/officeDocument/2006/relationships/font" Target="fonts/font1.fntdata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2" Type="http://schemas.openxmlformats.org/officeDocument/2006/relationships/font" Target="fonts/font6.fntdata"/><Relationship Id="rId11" Type="http://schemas.openxmlformats.org/officeDocument/2006/relationships/font" Target="fonts/font5.fntdata"/><Relationship Id="rId10" Type="http://schemas.openxmlformats.org/officeDocument/2006/relationships/font" Target="fonts/font4.fntdata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 userDrawn="1"/>
        </p:nvCxnSpPr>
        <p:spPr>
          <a:xfrm>
            <a:off x="7007735" y="3176888"/>
            <a:ext cx="562200" cy="0"/>
          </a:xfrm>
          <a:prstGeom prst="straightConnector1">
            <a:avLst/>
          </a:prstGeom>
          <a:noFill/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" name="Google Shape;11;p2"/>
          <p:cNvCxnSpPr/>
          <p:nvPr userDrawn="1"/>
        </p:nvCxnSpPr>
        <p:spPr>
          <a:xfrm>
            <a:off x="1575035" y="3158252"/>
            <a:ext cx="562200" cy="0"/>
          </a:xfrm>
          <a:prstGeom prst="straightConnector1">
            <a:avLst/>
          </a:prstGeom>
          <a:noFill/>
          <a:ln w="762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2" name="Google Shape;12;p2"/>
          <p:cNvGrpSpPr/>
          <p:nvPr userDrawn="1"/>
        </p:nvGrpSpPr>
        <p:grpSpPr>
          <a:xfrm>
            <a:off x="1004144" y="1022025"/>
            <a:ext cx="7136668" cy="1524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w="762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5" name="Google Shape;15;p2"/>
          <p:cNvGrpSpPr/>
          <p:nvPr userDrawn="1"/>
        </p:nvGrpSpPr>
        <p:grpSpPr>
          <a:xfrm>
            <a:off x="1004151" y="3969100"/>
            <a:ext cx="7136668" cy="1524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w="7620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8" name="Google Shape;18;p2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9" name="Google Shape;19;p2"/>
          <p:cNvSpPr txBox="1"/>
          <p:nvPr>
            <p:ph type="subTitle" idx="1"/>
          </p:nvPr>
        </p:nvSpPr>
        <p:spPr>
          <a:xfrm>
            <a:off x="2136590" y="2858294"/>
            <a:ext cx="4870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" name="Google Shape;20;p2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32" name="Google Shape;32;p5"/>
          <p:cNvSpPr txBox="1"/>
          <p:nvPr>
            <p:ph type="body" idx="13"/>
          </p:nvPr>
        </p:nvSpPr>
        <p:spPr>
          <a:xfrm>
            <a:off x="2572385" y="4271010"/>
            <a:ext cx="3999865" cy="3149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139700" lvl="0" indent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9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cxnSp>
        <p:nvCxnSpPr>
          <p:cNvPr id="49" name="Google Shape;49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0" name="Google Shape;50;p9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1" name="Google Shape;51;p9"/>
          <p:cNvSpPr txBox="1"/>
          <p:nvPr>
            <p:ph type="subTitle" idx="1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2" name="Google Shape;52;p9"/>
          <p:cNvSpPr txBox="1"/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3" name="Google Shape;53;p9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body" idx="1"/>
          </p:nvPr>
        </p:nvSpPr>
        <p:spPr>
          <a:xfrm>
            <a:off x="311785" y="4231005"/>
            <a:ext cx="7698105" cy="59880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6" name="Google Shape;56;p10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42" name="Google Shape;42;p7"/>
          <p:cNvSpPr txBox="1"/>
          <p:nvPr>
            <p:ph type="body" idx="2"/>
          </p:nvPr>
        </p:nvSpPr>
        <p:spPr>
          <a:xfrm>
            <a:off x="132715" y="94615"/>
            <a:ext cx="8963025" cy="388874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59" name="Google Shape;59;p11"/>
          <p:cNvSpPr txBox="1"/>
          <p:nvPr>
            <p:ph type="title" hasCustomPrompt="1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0" name="Google Shape;60;p11"/>
          <p:cNvSpPr txBox="1"/>
          <p:nvPr>
            <p:ph type="body" idx="1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 algn="ctr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1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2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 userDrawn="1"/>
        </p:nvSpPr>
        <p:spPr>
          <a:xfrm>
            <a:off x="-50" y="2571900"/>
            <a:ext cx="91440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51" name="Google Shape;51;p9"/>
          <p:cNvSpPr txBox="1"/>
          <p:nvPr>
            <p:ph type="subTitle" idx="1"/>
          </p:nvPr>
        </p:nvSpPr>
        <p:spPr>
          <a:xfrm>
            <a:off x="1786890" y="3049905"/>
            <a:ext cx="5621655" cy="12350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solidFill>
                  <a:schemeClr val="bg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27" name="Google Shape;27;p4"/>
          <p:cNvSpPr txBox="1"/>
          <p:nvPr>
            <p:ph type="title"/>
          </p:nvPr>
        </p:nvSpPr>
        <p:spPr>
          <a:xfrm>
            <a:off x="311700" y="93100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type="body" idx="1"/>
          </p:nvPr>
        </p:nvSpPr>
        <p:spPr>
          <a:xfrm>
            <a:off x="311700" y="913563"/>
            <a:ext cx="8520600" cy="403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67200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type="body" idx="1"/>
          </p:nvPr>
        </p:nvSpPr>
        <p:spPr>
          <a:xfrm>
            <a:off x="311785" y="936625"/>
            <a:ext cx="3999865" cy="411924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type="body" idx="2"/>
          </p:nvPr>
        </p:nvSpPr>
        <p:spPr>
          <a:xfrm>
            <a:off x="4832350" y="936625"/>
            <a:ext cx="3999865" cy="41186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WO_COLUMNS_WITH_SUBTITLE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67200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type="body" idx="1"/>
          </p:nvPr>
        </p:nvSpPr>
        <p:spPr>
          <a:xfrm>
            <a:off x="311785" y="1597025"/>
            <a:ext cx="3999865" cy="345884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type="body" idx="2"/>
          </p:nvPr>
        </p:nvSpPr>
        <p:spPr>
          <a:xfrm>
            <a:off x="4832350" y="1597025"/>
            <a:ext cx="3999865" cy="34582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1" name="Google Shape;32;p5"/>
          <p:cNvSpPr txBox="1"/>
          <p:nvPr>
            <p:ph type="body" idx="13"/>
          </p:nvPr>
        </p:nvSpPr>
        <p:spPr>
          <a:xfrm>
            <a:off x="311785" y="892175"/>
            <a:ext cx="3999865" cy="6737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 b="1" u="none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" name="Google Shape;32;p5"/>
          <p:cNvSpPr txBox="1"/>
          <p:nvPr>
            <p:ph type="body" idx="14"/>
          </p:nvPr>
        </p:nvSpPr>
        <p:spPr>
          <a:xfrm>
            <a:off x="4832350" y="892175"/>
            <a:ext cx="3999865" cy="6737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39700" lvl="0" indent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400" b="1" u="none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LEFT_COLUM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94625"/>
            <a:ext cx="2808000" cy="78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type="body" idx="1"/>
          </p:nvPr>
        </p:nvSpPr>
        <p:spPr>
          <a:xfrm>
            <a:off x="311700" y="932725"/>
            <a:ext cx="2808000" cy="412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52400" lvl="0" indent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42" name="Google Shape;42;p7"/>
          <p:cNvSpPr txBox="1"/>
          <p:nvPr>
            <p:ph type="body" idx="2"/>
          </p:nvPr>
        </p:nvSpPr>
        <p:spPr>
          <a:xfrm>
            <a:off x="3343275" y="94615"/>
            <a:ext cx="5752465" cy="496189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LEFT_COLUMN_2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94625"/>
            <a:ext cx="2808000" cy="78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type="body" idx="1"/>
          </p:nvPr>
        </p:nvSpPr>
        <p:spPr>
          <a:xfrm>
            <a:off x="311700" y="932725"/>
            <a:ext cx="2808000" cy="412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52400" lvl="0" indent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  <p:sp>
        <p:nvSpPr>
          <p:cNvPr id="42" name="Google Shape;42;p7"/>
          <p:cNvSpPr txBox="1"/>
          <p:nvPr>
            <p:ph type="body" idx="2"/>
          </p:nvPr>
        </p:nvSpPr>
        <p:spPr>
          <a:xfrm>
            <a:off x="3343275" y="94625"/>
            <a:ext cx="5752500" cy="337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type="body" idx="3"/>
          </p:nvPr>
        </p:nvSpPr>
        <p:spPr>
          <a:xfrm>
            <a:off x="3343275" y="3600325"/>
            <a:ext cx="5718600" cy="106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114300" lvl="0" indent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6"/>
        </a:solidFill>
        <a:effectLst/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"/>
          <p:cNvSpPr txBox="1"/>
          <p:nvPr>
            <p:ph type="title"/>
          </p:nvPr>
        </p:nvSpPr>
        <p:spPr>
          <a:xfrm>
            <a:off x="490250" y="526350"/>
            <a:ext cx="56136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5400" b="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6" name="Google Shape;46;p8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body" idx="1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114300" marR="0" lvl="0" indent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buNone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theme/theme1.xml><?xml version="1.0" encoding="utf-8"?>
<a:theme xmlns:a="http://schemas.openxmlformats.org/drawingml/2006/main" name="Trop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  <a:ln>
          <a:noFill/>
        </a:ln>
      </a:spPr>
      <a:bodyPr wrap="square" lIns="91425" tIns="91425" rIns="91425" bIns="91425" anchor="t" anchorCtr="0">
        <a:normAutofit fontScale="30000"/>
      </a:bodyPr>
      <a:lstStyle>
        <a:defPPr>
          <a:defRPr 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Presentation</Application>
  <PresentationFormat/>
  <Paragraphs>0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size="10" baseType="lpstr">
      <vt:lpstr>Arial</vt:lpstr>
      <vt:lpstr>SimSun</vt:lpstr>
      <vt:lpstr>Wingdings</vt:lpstr>
      <vt:lpstr>Arial</vt:lpstr>
      <vt:lpstr>PT Sans Narrow</vt:lpstr>
      <vt:lpstr>Gubbi</vt:lpstr>
      <vt:lpstr>Open Sans</vt:lpstr>
      <vt:lpstr>Arial Unicode MS</vt:lpstr>
      <vt:lpstr>Droid Sans Fallback</vt:lpstr>
      <vt:lpstr>Tropic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ido</cp:lastModifiedBy>
  <cp:revision>18</cp:revision>
  <dcterms:created xsi:type="dcterms:W3CDTF">2023-03-15T11:07:05Z</dcterms:created>
  <dcterms:modified xsi:type="dcterms:W3CDTF">2023-03-15T11:07:05Z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