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"/>
  </p:notesMasterIdLst>
  <p:sldSz cx="9144000" cy="5143500"/>
  <p:notesSz cx="6858000" cy="9144000"/>
  <p:embeddedFontLst>
    <p:embeddedFont>
      <p:font typeface="PT Sans Narrow" charset="0"/>
      <p:regular r:id="rId7"/>
      <p:bold r:id="rId8"/>
    </p:embeddedFont>
    <p:embeddedFont>
      <p:font typeface="Open Sans" charset="0"/>
      <p:regular r:id="rId9"/>
      <p:bold r:id="rId10"/>
      <p:italic r:id="rId11"/>
      <p:boldItalic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3.fntdata"/><Relationship Id="rId8" Type="http://schemas.openxmlformats.org/officeDocument/2006/relationships/font" Target="fonts/font2.fntdata"/><Relationship Id="rId7" Type="http://schemas.openxmlformats.org/officeDocument/2006/relationships/font" Target="fonts/font1.fntdata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2" Type="http://schemas.openxmlformats.org/officeDocument/2006/relationships/font" Target="fonts/font6.fntdata"/><Relationship Id="rId11" Type="http://schemas.openxmlformats.org/officeDocument/2006/relationships/font" Target="fonts/font5.fntdata"/><Relationship Id="rId10" Type="http://schemas.openxmlformats.org/officeDocument/2006/relationships/font" Target="fonts/font4.fntdata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w="762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w="762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type="subTitle" idx="1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body" idx="1"/>
          </p:nvPr>
        </p:nvSpPr>
        <p:spPr>
          <a:xfrm>
            <a:off x="311785" y="4231005"/>
            <a:ext cx="7698105" cy="5988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6" name="Google Shape;56;p10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132715" y="94615"/>
            <a:ext cx="8963025" cy="38887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9" name="Google Shape;59;p11"/>
          <p:cNvSpPr txBox="1"/>
          <p:nvPr>
            <p:ph type="title" hasCustomPrompt="1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0" name="Google Shape;60;p11"/>
          <p:cNvSpPr txBox="1"/>
          <p:nvPr>
            <p:ph type="body" idx="1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1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931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type="body" idx="1"/>
          </p:nvPr>
        </p:nvSpPr>
        <p:spPr>
          <a:xfrm>
            <a:off x="311700" y="913563"/>
            <a:ext cx="8520600" cy="40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672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type="body" idx="1"/>
          </p:nvPr>
        </p:nvSpPr>
        <p:spPr>
          <a:xfrm>
            <a:off x="311785" y="936625"/>
            <a:ext cx="3999865" cy="41192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type="body" idx="2"/>
          </p:nvPr>
        </p:nvSpPr>
        <p:spPr>
          <a:xfrm>
            <a:off x="4832350" y="936625"/>
            <a:ext cx="3999865" cy="41186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WO_COLUMNS_WITH_SUBTITLE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672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type="body" idx="1"/>
          </p:nvPr>
        </p:nvSpPr>
        <p:spPr>
          <a:xfrm>
            <a:off x="311785" y="1597025"/>
            <a:ext cx="3999865" cy="34588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type="body" idx="2"/>
          </p:nvPr>
        </p:nvSpPr>
        <p:spPr>
          <a:xfrm>
            <a:off x="4832350" y="1597025"/>
            <a:ext cx="3999865" cy="34582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1" name="Google Shape;32;p5"/>
          <p:cNvSpPr txBox="1"/>
          <p:nvPr>
            <p:ph type="body" idx="13"/>
          </p:nvPr>
        </p:nvSpPr>
        <p:spPr>
          <a:xfrm>
            <a:off x="311785" y="892175"/>
            <a:ext cx="3999865" cy="6737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 b="1" u="none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" name="Google Shape;32;p5"/>
          <p:cNvSpPr txBox="1"/>
          <p:nvPr>
            <p:ph type="body" idx="14"/>
          </p:nvPr>
        </p:nvSpPr>
        <p:spPr>
          <a:xfrm>
            <a:off x="4832350" y="892175"/>
            <a:ext cx="3999865" cy="6737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 b="1" u="none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LEFT_COLUM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94625"/>
            <a:ext cx="2808000" cy="78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type="body" idx="1"/>
          </p:nvPr>
        </p:nvSpPr>
        <p:spPr>
          <a:xfrm>
            <a:off x="311700" y="932725"/>
            <a:ext cx="2808000" cy="41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52400" lvl="0" indent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3343275" y="94625"/>
            <a:ext cx="5752500" cy="33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type="body" idx="3"/>
          </p:nvPr>
        </p:nvSpPr>
        <p:spPr>
          <a:xfrm>
            <a:off x="3343275" y="3600325"/>
            <a:ext cx="5718600" cy="106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6"/>
        </a:solidFill>
        <a:effectLst/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6" name="Google Shape;46;p8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cxnSp>
        <p:nvCxnSpPr>
          <p:cNvPr id="49" name="Google Shape;49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0" name="Google Shape;50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1" name="Google Shape;51;p9"/>
          <p:cNvSpPr txBox="1"/>
          <p:nvPr>
            <p:ph type="subTitle" idx="1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2" name="Google Shape;52;p9"/>
          <p:cNvSpPr txBox="1"/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" name="Google Shape;53;p9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114300" marR="0" lvl="0" indent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buNone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theme/theme1.xml><?xml version="1.0" encoding="utf-8"?>
<a:theme xmlns:a="http://schemas.openxmlformats.org/drawingml/2006/main" name="Trop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Presentation</Application>
  <PresentationFormat/>
  <Paragraphs>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9" baseType="lpstr">
      <vt:lpstr>Arial</vt:lpstr>
      <vt:lpstr>SimSun</vt:lpstr>
      <vt:lpstr>Wingdings</vt:lpstr>
      <vt:lpstr>Arial</vt:lpstr>
      <vt:lpstr>PT Sans Narrow</vt:lpstr>
      <vt:lpstr>Gubbi</vt:lpstr>
      <vt:lpstr>Open Sans</vt:lpstr>
      <vt:lpstr>Arial Unicode MS</vt:lpstr>
      <vt:lpstr>Tropic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ido</cp:lastModifiedBy>
  <cp:revision>6</cp:revision>
  <dcterms:created xsi:type="dcterms:W3CDTF">2023-02-06T07:00:49Z</dcterms:created>
  <dcterms:modified xsi:type="dcterms:W3CDTF">2023-02-06T07:00:49Z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