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76759" autoAdjust="0"/>
  </p:normalViewPr>
  <p:slideViewPr>
    <p:cSldViewPr snapToGrid="0">
      <p:cViewPr varScale="1">
        <p:scale>
          <a:sx n="81" d="100"/>
          <a:sy n="81" d="100"/>
        </p:scale>
        <p:origin x="31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385A1-E043-4DEF-AF57-D24C6CB71DA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89F3F-441F-4A04-A2D5-EBB32987D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315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EAC7C-1A9C-7122-9DAC-71E71DE83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9C525D-D970-4830-0505-A9D199D500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454342-3632-CAD8-2DD7-870B87478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Grid-0 is the grid of the main application window or the root. The app (</a:t>
            </a:r>
            <a:r>
              <a:rPr lang="en-US" dirty="0" err="1"/>
              <a:t>MetronomeApp</a:t>
            </a:r>
            <a:r>
              <a:rPr lang="en-US" dirty="0"/>
              <a:t> class) is a </a:t>
            </a:r>
            <a:r>
              <a:rPr lang="en-US" dirty="0" err="1"/>
              <a:t>ttk.Frame</a:t>
            </a:r>
            <a:r>
              <a:rPr lang="en-US" dirty="0"/>
              <a:t>, and it is gridded onto Grid-0.</a:t>
            </a:r>
          </a:p>
          <a:p>
            <a:endParaRPr lang="en-US" dirty="0"/>
          </a:p>
          <a:p>
            <a:r>
              <a:rPr lang="en-US" dirty="0"/>
              <a:t>Grid-1 is the grid for the view manager (</a:t>
            </a:r>
            <a:r>
              <a:rPr lang="en-US" dirty="0" err="1"/>
              <a:t>tkMetronomeViewManager</a:t>
            </a:r>
            <a:r>
              <a:rPr lang="en-US" dirty="0"/>
              <a:t> class). Onto it are gridded the </a:t>
            </a:r>
            <a:r>
              <a:rPr lang="en-US" dirty="0" err="1"/>
              <a:t>MetronomeBPMWidget</a:t>
            </a:r>
            <a:r>
              <a:rPr lang="en-US" dirty="0"/>
              <a:t>, </a:t>
            </a:r>
            <a:r>
              <a:rPr lang="en-US" dirty="0" err="1"/>
              <a:t>MetronomeBeaconWidget</a:t>
            </a:r>
            <a:r>
              <a:rPr lang="en-US" dirty="0"/>
              <a:t>, </a:t>
            </a:r>
            <a:r>
              <a:rPr lang="en-US" dirty="0" err="1"/>
              <a:t>MetronomeRhythmWidget</a:t>
            </a:r>
            <a:r>
              <a:rPr lang="en-US" dirty="0"/>
              <a:t>, and </a:t>
            </a:r>
            <a:r>
              <a:rPr lang="en-US" dirty="0" err="1"/>
              <a:t>MetronomeStartStopWidget</a:t>
            </a:r>
            <a:r>
              <a:rPr lang="en-US" dirty="0"/>
              <a:t> classes, all of which are </a:t>
            </a:r>
            <a:r>
              <a:rPr lang="en-US" dirty="0" err="1"/>
              <a:t>ttk.LabelFrames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 err="1"/>
              <a:t>MetronomeBeaconWidget</a:t>
            </a:r>
            <a:r>
              <a:rPr lang="en-US" dirty="0"/>
              <a:t> contains a </a:t>
            </a:r>
            <a:r>
              <a:rPr lang="en-US" dirty="0" err="1"/>
              <a:t>tk.Button</a:t>
            </a:r>
            <a:r>
              <a:rPr lang="en-US" dirty="0"/>
              <a:t>. It’s color will be red during a stressed beat of the metronome, green during an unstressed beat, and black when the metronome is in between beats or stopped.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 err="1"/>
              <a:t>MetronomeRhythmWidget</a:t>
            </a:r>
            <a:r>
              <a:rPr lang="en-US" dirty="0"/>
              <a:t> contains a </a:t>
            </a:r>
            <a:r>
              <a:rPr lang="en-US" dirty="0" err="1"/>
              <a:t>ttk.Entry</a:t>
            </a:r>
            <a:r>
              <a:rPr lang="en-US" dirty="0"/>
              <a:t> object. It will be disabled when the metronome is started and enabled when the metronome is stopped.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 err="1"/>
              <a:t>MetronomeStartStopWidgety</a:t>
            </a:r>
            <a:r>
              <a:rPr lang="en-US" dirty="0"/>
              <a:t> contains a </a:t>
            </a:r>
            <a:r>
              <a:rPr lang="en-US" dirty="0" err="1"/>
              <a:t>ttk.Button</a:t>
            </a:r>
            <a:r>
              <a:rPr lang="en-US" dirty="0"/>
              <a:t> object. When the metronome is stopped, the button’s text will be “Start”. When the metronome is started, the button’s text will be “Stop”.</a:t>
            </a:r>
          </a:p>
          <a:p>
            <a:endParaRPr lang="en-US" dirty="0"/>
          </a:p>
          <a:p>
            <a:r>
              <a:rPr lang="en-US" dirty="0"/>
              <a:t>The menu of the application will be as follows:</a:t>
            </a:r>
          </a:p>
          <a:p>
            <a:r>
              <a:rPr lang="en-US" dirty="0"/>
              <a:t>File | Exit</a:t>
            </a:r>
          </a:p>
          <a:p>
            <a:r>
              <a:rPr lang="en-US" dirty="0"/>
              <a:t>Help | View Help</a:t>
            </a:r>
          </a:p>
          <a:p>
            <a:r>
              <a:rPr lang="en-US" dirty="0"/>
              <a:t>Help | About…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5E3DBA-F2A8-FBF2-24AF-76C06A560E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C89F3F-441F-4A04-A2D5-EBB32987D0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65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7BC53-7D2E-5C8D-7CB1-B91FCB3AF3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71D76A-3D1D-2F79-A0A4-8672E9F25B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74ACE9-83ED-358B-7079-9491F045A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EDA528-A541-8C44-03B0-8F144C57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C9DE7E-EBAF-B5DE-CDB1-847777840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42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534C7-C643-1660-FD76-A280A7E77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A58446-B601-92C9-B2F8-12FAAE62F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7EA9C4-17F4-2F96-FFA3-BD7EF8725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73665-57C2-EB36-9AAB-09BB247EE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E0B85-DB80-CB52-2B48-F219D785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9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7812FF-0620-3A97-696E-0F4672B37F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BB1BA6-3B43-E69A-1AA6-1244B7B124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9EEE4-510A-5E64-8715-D56B9F941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79A60-D398-5CCB-DD75-8D5815411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B2E3F6-0924-6AF7-45CA-102DC0D4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92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F7AAB-AF79-3E8D-16DF-18DBD8042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C6C63-EB1C-05EA-12BE-87AAF9BEB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133941-FF41-5ECB-C2C1-E2235624F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2F5B49-E0F5-787F-7619-BACABD593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96961-F654-E646-0DB0-7B86F5113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43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B5EE0-3909-3AC3-3D76-076202EBF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4EACC2-7D56-D34B-8BEB-DFD52FAA9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857B0-FA91-2D74-504B-FE0FAF10F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3F860-C4EE-0EAA-D038-9F7AEF5D3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51DDD-3026-BE3A-BB0E-EFE6377F8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705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CFC05-6EBA-411A-A04B-F3FEBCDAB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7E5FD3-37E9-CBA9-E075-7E8E593AD2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A460EC-4C14-1F83-E105-C52E1FEB60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1D62A8-C688-5894-96AB-0702FD62E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69C0CF-72F0-0F19-104B-D1AA990B3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A7ADFA-5521-7359-E115-4103A4FC3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3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48D3B-9430-3209-AC00-83FAEA51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8188B-4AC1-1AED-5C62-1575FDD36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FFB614-1C6E-7573-578A-0A40615D6D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338517-B77C-D663-CF44-5CA70A38B1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27F814-B7BE-AF02-9D92-96001C21CB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7A2D49-B652-CBB6-C055-7A674E75B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6AE2DE-BA3D-A3D3-FACD-41F2D3E44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AF8B3F-06CB-91B3-B26B-93C26CFE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388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98D0E-2A2C-7503-27CC-A6C507C12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85476B-02CB-BFFE-DD80-6DD125230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48E6E2-E2CE-57EB-6991-AAB40E705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A9084F-2D1C-467E-1B93-657FE6BF7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847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642084-35BF-8F84-CDD8-CE2175CBF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81265E-D8FC-EF35-CEB4-08DDBB404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61755F-888D-7660-CD17-D1A820996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028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09C94-5E1A-60D3-CD7F-246CCA83A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F58F42-DDFF-E17D-386E-C80312082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31A6A5-299D-B03F-CDB2-90ECDB9EB8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9189E4-09AA-B5E9-5DFA-B289D5568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73ED1A-C6CA-A1A0-DA8A-416790E0B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46CF2D-083A-44BD-D8C8-F9E71222C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574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2D9F6-F822-3FE5-CCB2-C4F5A9AA6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D21F6A-8671-7FA8-8314-42DA858EEF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80768-1D2E-8F04-BE37-5D153EF00E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335E78-CF68-496D-788B-4CE788E70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514F2F-EFD5-188B-213D-61CA0D23C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A805CB-D658-7259-0638-2A9A53EAF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66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4B2ABC-0AF1-9408-DF8A-6616A3CF9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711B8D-CCC5-7127-2709-94F5B19A8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A335-53F1-1C69-FFF4-DA47CE78EA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70612B-B7BB-4E5D-BC34-D71D50577435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35D2B-CBF5-8168-3E58-A1A77B283E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24267-7DAC-DF11-1E69-3D568819BC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FFCC8A-FE92-4905-8917-AD6F36E592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60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B9E46-DE17-DC09-2C2A-331F55876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CCF473-A2BE-6507-DE6D-0BEEFC832AC9}"/>
              </a:ext>
            </a:extLst>
          </p:cNvPr>
          <p:cNvSpPr txBox="1"/>
          <p:nvPr/>
        </p:nvSpPr>
        <p:spPr>
          <a:xfrm>
            <a:off x="3287984" y="109729"/>
            <a:ext cx="2745975" cy="423367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dirty="0"/>
              <a:t>Beacon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A0B4FD-544B-7B25-FFB1-635A00F33166}"/>
              </a:ext>
            </a:extLst>
          </p:cNvPr>
          <p:cNvSpPr txBox="1"/>
          <p:nvPr/>
        </p:nvSpPr>
        <p:spPr>
          <a:xfrm>
            <a:off x="4858147" y="182458"/>
            <a:ext cx="107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Grid-2 (0,1)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FCD1E3-04DF-E136-BD64-D67A5C648C5F}"/>
              </a:ext>
            </a:extLst>
          </p:cNvPr>
          <p:cNvSpPr txBox="1"/>
          <p:nvPr/>
        </p:nvSpPr>
        <p:spPr>
          <a:xfrm>
            <a:off x="4169778" y="774216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Grid-3 (0,0)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0EFD7B-3C1A-038D-B5CD-8D9262CC94D1}"/>
              </a:ext>
            </a:extLst>
          </p:cNvPr>
          <p:cNvSpPr txBox="1"/>
          <p:nvPr/>
        </p:nvSpPr>
        <p:spPr>
          <a:xfrm rot="16200000">
            <a:off x="-669122" y="872590"/>
            <a:ext cx="1844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Grid-0 (row=0,colum=0)</a:t>
            </a:r>
          </a:p>
          <a:p>
            <a:r>
              <a:rPr lang="en-US" sz="1200" dirty="0">
                <a:solidFill>
                  <a:srgbClr val="FF0000"/>
                </a:solidFill>
              </a:rPr>
              <a:t>Grid-1 (row=0,column=0)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7F29CB-1452-BA1C-F360-02338B61FF8B}"/>
              </a:ext>
            </a:extLst>
          </p:cNvPr>
          <p:cNvSpPr txBox="1"/>
          <p:nvPr/>
        </p:nvSpPr>
        <p:spPr>
          <a:xfrm>
            <a:off x="11631095" y="6571279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V1.0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DF3C274-CBE3-6AA9-3A1E-BD448CE72DFD}"/>
              </a:ext>
            </a:extLst>
          </p:cNvPr>
          <p:cNvSpPr txBox="1"/>
          <p:nvPr/>
        </p:nvSpPr>
        <p:spPr>
          <a:xfrm>
            <a:off x="449384" y="106759"/>
            <a:ext cx="2836570" cy="6509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dirty="0"/>
              <a:t>Beats Per Minute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03BCFD8-4063-78B8-4149-EC31B766CC67}"/>
              </a:ext>
            </a:extLst>
          </p:cNvPr>
          <p:cNvSpPr txBox="1"/>
          <p:nvPr/>
        </p:nvSpPr>
        <p:spPr>
          <a:xfrm>
            <a:off x="2260217" y="149375"/>
            <a:ext cx="107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Grid-2 (0-2,0)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72C6BB-EA5A-474B-63B2-F84F5788BB9C}"/>
              </a:ext>
            </a:extLst>
          </p:cNvPr>
          <p:cNvSpPr/>
          <p:nvPr/>
        </p:nvSpPr>
        <p:spPr>
          <a:xfrm>
            <a:off x="1228687" y="837379"/>
            <a:ext cx="1073400" cy="510382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tk.Scale</a:t>
            </a:r>
            <a:r>
              <a:rPr lang="en-US" sz="1400" dirty="0">
                <a:solidFill>
                  <a:schemeClr val="tx1"/>
                </a:solidFill>
              </a:rPr>
              <a:t> object, oriented vertically, for changing the BPM of the metronome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29DD63A-1BCB-A9C9-4F9A-B8E01A95A3C0}"/>
              </a:ext>
            </a:extLst>
          </p:cNvPr>
          <p:cNvSpPr/>
          <p:nvPr/>
        </p:nvSpPr>
        <p:spPr>
          <a:xfrm>
            <a:off x="4102388" y="5873463"/>
            <a:ext cx="1034384" cy="420641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Start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D43B89-C710-0538-6E0C-C543DCF2770F}"/>
              </a:ext>
            </a:extLst>
          </p:cNvPr>
          <p:cNvSpPr txBox="1"/>
          <p:nvPr/>
        </p:nvSpPr>
        <p:spPr>
          <a:xfrm>
            <a:off x="4063372" y="5647373"/>
            <a:ext cx="107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Grid-3 (0,0)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3D47EC-CF9A-0ADA-630D-5F8C6725BBA1}"/>
              </a:ext>
            </a:extLst>
          </p:cNvPr>
          <p:cNvSpPr txBox="1"/>
          <p:nvPr/>
        </p:nvSpPr>
        <p:spPr>
          <a:xfrm>
            <a:off x="3241188" y="5007887"/>
            <a:ext cx="107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Grid-3 (0,0)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0EC43CE-A094-275B-D3DA-C3FAD23B327A}"/>
              </a:ext>
            </a:extLst>
          </p:cNvPr>
          <p:cNvSpPr txBox="1"/>
          <p:nvPr/>
        </p:nvSpPr>
        <p:spPr>
          <a:xfrm>
            <a:off x="1320091" y="826423"/>
            <a:ext cx="107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Grid-3 (0,0)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7FA4105-F12E-9D39-41C9-C03C25A7632B}"/>
              </a:ext>
            </a:extLst>
          </p:cNvPr>
          <p:cNvSpPr txBox="1"/>
          <p:nvPr/>
        </p:nvSpPr>
        <p:spPr>
          <a:xfrm>
            <a:off x="3285954" y="4347679"/>
            <a:ext cx="2745975" cy="104927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dirty="0"/>
              <a:t>Rhythm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842D9FA-DDD0-9A26-CF38-53C287759050}"/>
              </a:ext>
            </a:extLst>
          </p:cNvPr>
          <p:cNvSpPr txBox="1"/>
          <p:nvPr/>
        </p:nvSpPr>
        <p:spPr>
          <a:xfrm>
            <a:off x="3295970" y="5396950"/>
            <a:ext cx="2745975" cy="121977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r>
              <a:rPr lang="en-US" dirty="0"/>
              <a:t>Start/Stop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267FC1D-E275-2725-17F6-FB456F60AD71}"/>
              </a:ext>
            </a:extLst>
          </p:cNvPr>
          <p:cNvSpPr txBox="1"/>
          <p:nvPr/>
        </p:nvSpPr>
        <p:spPr>
          <a:xfrm>
            <a:off x="4774442" y="4349848"/>
            <a:ext cx="107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Grid-2 (1,1)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12D3C87-5418-45D1-4FD3-DED8C867B1D9}"/>
              </a:ext>
            </a:extLst>
          </p:cNvPr>
          <p:cNvSpPr txBox="1"/>
          <p:nvPr/>
        </p:nvSpPr>
        <p:spPr>
          <a:xfrm>
            <a:off x="4858147" y="5402093"/>
            <a:ext cx="107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Grid-2 (2,1)</a:t>
            </a: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0ADE5E4F-097C-C857-48D2-682C3565257C}"/>
              </a:ext>
            </a:extLst>
          </p:cNvPr>
          <p:cNvSpPr/>
          <p:nvPr/>
        </p:nvSpPr>
        <p:spPr>
          <a:xfrm>
            <a:off x="3931214" y="1002676"/>
            <a:ext cx="1376735" cy="2367847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C58E37A-8CA7-8F1A-6A91-8B2D8A560B07}"/>
              </a:ext>
            </a:extLst>
          </p:cNvPr>
          <p:cNvSpPr/>
          <p:nvPr/>
        </p:nvSpPr>
        <p:spPr>
          <a:xfrm>
            <a:off x="3333617" y="4738548"/>
            <a:ext cx="2609379" cy="61075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ttk.Entry</a:t>
            </a:r>
            <a:r>
              <a:rPr lang="en-US" sz="1400" dirty="0">
                <a:solidFill>
                  <a:schemeClr val="tx1"/>
                </a:solidFill>
              </a:rPr>
              <a:t> object, for entering the rhythm string that the metronome should follow</a:t>
            </a:r>
          </a:p>
        </p:txBody>
      </p:sp>
    </p:spTree>
    <p:extLst>
      <p:ext uri="{BB962C8B-B14F-4D97-AF65-F5344CB8AC3E}">
        <p14:creationId xmlns:p14="http://schemas.microsoft.com/office/powerpoint/2010/main" val="1356901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283</Words>
  <Application>Microsoft Office PowerPoint</Application>
  <PresentationFormat>Widescreen</PresentationFormat>
  <Paragraphs>33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Geurts</dc:creator>
  <cp:lastModifiedBy>Kevin Geurts</cp:lastModifiedBy>
  <cp:revision>88</cp:revision>
  <dcterms:created xsi:type="dcterms:W3CDTF">2024-04-10T14:59:35Z</dcterms:created>
  <dcterms:modified xsi:type="dcterms:W3CDTF">2025-09-18T15:31:37Z</dcterms:modified>
</cp:coreProperties>
</file>