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1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2600"/>
    <a:srgbClr val="FF9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03"/>
    <p:restoredTop sz="94626"/>
  </p:normalViewPr>
  <p:slideViewPr>
    <p:cSldViewPr snapToGrid="0" snapToObjects="1">
      <p:cViewPr varScale="1">
        <p:scale>
          <a:sx n="121" d="100"/>
          <a:sy n="121" d="100"/>
        </p:scale>
        <p:origin x="103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899D95-6F36-7B45-9484-3A76DD6D06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D2A995-7390-D947-BB66-ADA1DCB6EC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CE3B60-4E95-B741-9C72-F6DE6B7191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4B002-F650-8A49-9257-AF48A4E75ECF}" type="datetimeFigureOut">
              <a:rPr lang="en-US" smtClean="0"/>
              <a:t>7/8/21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514A24-DBF9-4B4F-84E6-0B2AA5BE51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5826BB-1E36-F840-A409-B6C68BA8E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42018-670B-AA41-965B-0FB30E883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394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5231E6-9AF5-2946-98C4-D063898159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AE17C8-E41D-B746-BF62-371F1208D2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1356B-8F5F-F14C-9D4E-43AB424451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4B002-F650-8A49-9257-AF48A4E75ECF}" type="datetimeFigureOut">
              <a:rPr lang="en-US" smtClean="0"/>
              <a:t>7/8/21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7CD653-A8DE-3742-9640-8413B44363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223945-9822-7445-9787-3F76F90673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42018-670B-AA41-965B-0FB30E883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28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837CF7-63CB-0442-A54B-8FE86A6D6D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A40994-8415-ED4B-8A1B-4E7FFE3033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96E48A-FD0D-AA49-BE02-A55734B7B8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4B002-F650-8A49-9257-AF48A4E75ECF}" type="datetimeFigureOut">
              <a:rPr lang="en-US" smtClean="0"/>
              <a:t>7/8/21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152741-26E5-2245-BA3D-CC95E6DA9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9FBA0A-F008-CA4E-B0E3-C36F1B1FF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42018-670B-AA41-965B-0FB30E883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020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4BE552-6C1A-F04F-BD27-64C7DC5EEF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A03C2C-5642-EE4C-AC3F-4219686B24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A4975E-4B09-2C47-95B7-3083E2198D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4B002-F650-8A49-9257-AF48A4E75ECF}" type="datetimeFigureOut">
              <a:rPr lang="en-US" smtClean="0"/>
              <a:t>7/8/21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9C395F-20EC-E547-AD34-932545360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F80752-74D3-0B45-9FE8-5B23E77635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42018-670B-AA41-965B-0FB30E883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147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25256D-FB42-5F40-8F35-AE1B2A057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3E137-EC8E-8640-96D5-96F86DF54C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9E7FEA-350E-3141-8508-3E403788D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4B002-F650-8A49-9257-AF48A4E75ECF}" type="datetimeFigureOut">
              <a:rPr lang="en-US" smtClean="0"/>
              <a:t>7/8/21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60FB13-F8B8-DB44-AA0C-80F53286A1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58D18B-D3EF-DC48-8549-43433839D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42018-670B-AA41-965B-0FB30E883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822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31C9BE-7215-2741-B4E8-6F98AFC89D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7B87F3-91AC-584D-9902-E0A40AAE3A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449AF2-DF1A-9944-870A-12872064D5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7EEB75-77CE-8445-9417-DB855894B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4B002-F650-8A49-9257-AF48A4E75ECF}" type="datetimeFigureOut">
              <a:rPr lang="en-US" smtClean="0"/>
              <a:t>7/8/21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D384AC-0246-4447-B327-355A1A23E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607048-9C83-BB4A-91D1-8450AF048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42018-670B-AA41-965B-0FB30E883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821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D365D7-33B0-984C-ACC9-A0D86DF6E5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844EC5-1323-324F-96D0-EE3C51F29C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B0AC7C-385F-9645-BAC1-AE77B446BF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036A35-B554-3F43-AB47-E5F0054BB1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E3DBBE-7345-644E-A59B-C13F844CEA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68FDA0B-3D98-B441-9DF6-3B91B67E7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4B002-F650-8A49-9257-AF48A4E75ECF}" type="datetimeFigureOut">
              <a:rPr lang="en-US" smtClean="0"/>
              <a:t>7/8/21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178E93C-18C7-6342-8310-806E0B960F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A16FED-97B6-1C42-8274-F51F4A773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42018-670B-AA41-965B-0FB30E883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764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F96DF4-80F1-5845-9DFF-FB8666D445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E83E0F-E5CC-1A45-96BC-059CFF302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4B002-F650-8A49-9257-AF48A4E75ECF}" type="datetimeFigureOut">
              <a:rPr lang="en-US" smtClean="0"/>
              <a:t>7/8/21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2129C0-6457-F54E-AC2D-0AFCADC0F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0E3344-7656-6845-9A1F-E4094F036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42018-670B-AA41-965B-0FB30E883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979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6171ADC-AD39-ED4A-B285-A9B96019F8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4B002-F650-8A49-9257-AF48A4E75ECF}" type="datetimeFigureOut">
              <a:rPr lang="en-US" smtClean="0"/>
              <a:t>7/8/21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B3CA02-7677-3644-888E-E8A6E8A79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C8AF25-556C-594A-B56D-183BD8529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42018-670B-AA41-965B-0FB30E883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504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8F711-3F07-A94B-847C-9BC74FC71C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15EC8C-2F61-0B4F-8491-9CDEF8E74B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FAFA32-963B-F84F-829E-4F38531BD0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BA62DF-7BB6-CF47-A24D-645C54610F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4B002-F650-8A49-9257-AF48A4E75ECF}" type="datetimeFigureOut">
              <a:rPr lang="en-US" smtClean="0"/>
              <a:t>7/8/21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283FB6-12A9-4C43-B2E3-4A3CBBF88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53FBD3-26B3-CF4C-AC7F-8A2F5A67D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42018-670B-AA41-965B-0FB30E883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737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F3EDF3-62A8-FA46-B43B-4FD47BF32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98F1454-0778-B248-8503-33FF5ECA352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94A793-65DA-9047-8C97-7DF69C9FD2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FE8827-64FD-C748-8495-707E62272B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4B002-F650-8A49-9257-AF48A4E75ECF}" type="datetimeFigureOut">
              <a:rPr lang="en-US" smtClean="0"/>
              <a:t>7/8/21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71A92F-6F81-0E45-A537-A35F25E49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7CCFB9-CB50-E746-9242-1E1337ED3D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42018-670B-AA41-965B-0FB30E883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047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CCC7641-E358-0A4A-9D73-DD745D1B6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6A2870-7ADF-4F49-A74B-505D049F0D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EF68D6-66E5-444E-BA57-6CFD4CD347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4B002-F650-8A49-9257-AF48A4E75ECF}" type="datetimeFigureOut">
              <a:rPr lang="en-US" smtClean="0"/>
              <a:t>7/8/21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6AC865-7DC1-5E4C-9A02-B5AD436FCE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AFFC05-53A4-F942-804A-F6233BC464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242018-670B-AA41-965B-0FB30E883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121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48558F4D-E1B3-3548-B166-6C7E344BCEC3}"/>
              </a:ext>
            </a:extLst>
          </p:cNvPr>
          <p:cNvSpPr/>
          <p:nvPr/>
        </p:nvSpPr>
        <p:spPr>
          <a:xfrm>
            <a:off x="2056015" y="155169"/>
            <a:ext cx="2957419" cy="128887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90000" rtlCol="0" anchor="t" anchorCtr="0"/>
          <a:lstStyle/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Input files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DB27987B-F7B6-D74E-BC65-C1D8812F731F}"/>
              </a:ext>
            </a:extLst>
          </p:cNvPr>
          <p:cNvSpPr/>
          <p:nvPr/>
        </p:nvSpPr>
        <p:spPr>
          <a:xfrm>
            <a:off x="6986723" y="2160150"/>
            <a:ext cx="2188807" cy="287391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b" anchorCtr="0"/>
          <a:lstStyle/>
          <a:p>
            <a:pPr algn="ctr"/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Output files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B5DADF2-B5F4-484B-A838-21FF856A3A11}"/>
              </a:ext>
            </a:extLst>
          </p:cNvPr>
          <p:cNvSpPr/>
          <p:nvPr/>
        </p:nvSpPr>
        <p:spPr>
          <a:xfrm>
            <a:off x="2346324" y="2162718"/>
            <a:ext cx="2221713" cy="287391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b" anchorCtr="0"/>
          <a:lstStyle/>
          <a:p>
            <a:pPr algn="ctr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Intermediate files</a:t>
            </a:r>
          </a:p>
        </p:txBody>
      </p:sp>
      <p:sp>
        <p:nvSpPr>
          <p:cNvPr id="4" name="Multidocument 3">
            <a:extLst>
              <a:ext uri="{FF2B5EF4-FFF2-40B4-BE49-F238E27FC236}">
                <a16:creationId xmlns:a16="http://schemas.microsoft.com/office/drawing/2014/main" id="{D44D42A9-9DCD-2548-876D-EC395E3ACB15}"/>
              </a:ext>
            </a:extLst>
          </p:cNvPr>
          <p:cNvSpPr/>
          <p:nvPr/>
        </p:nvSpPr>
        <p:spPr>
          <a:xfrm>
            <a:off x="2166850" y="493216"/>
            <a:ext cx="1235041" cy="900000"/>
          </a:xfrm>
          <a:prstGeom prst="flowChartMultidocumen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FASTQ</a:t>
            </a:r>
          </a:p>
          <a:p>
            <a:pPr algn="ctr"/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(forward)</a:t>
            </a:r>
          </a:p>
        </p:txBody>
      </p:sp>
      <p:sp>
        <p:nvSpPr>
          <p:cNvPr id="5" name="Multidocument 4">
            <a:extLst>
              <a:ext uri="{FF2B5EF4-FFF2-40B4-BE49-F238E27FC236}">
                <a16:creationId xmlns:a16="http://schemas.microsoft.com/office/drawing/2014/main" id="{BFF8A46D-DDAF-6549-BA86-F237FEC18D2F}"/>
              </a:ext>
            </a:extLst>
          </p:cNvPr>
          <p:cNvSpPr/>
          <p:nvPr/>
        </p:nvSpPr>
        <p:spPr>
          <a:xfrm>
            <a:off x="3656971" y="493216"/>
            <a:ext cx="1234800" cy="900000"/>
          </a:xfrm>
          <a:prstGeom prst="flowChartMultidocumen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FASTQ</a:t>
            </a:r>
          </a:p>
          <a:p>
            <a:pPr algn="ctr"/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(reverse)</a:t>
            </a:r>
          </a:p>
        </p:txBody>
      </p:sp>
      <p:sp>
        <p:nvSpPr>
          <p:cNvPr id="6" name="Predefined Process 5">
            <a:extLst>
              <a:ext uri="{FF2B5EF4-FFF2-40B4-BE49-F238E27FC236}">
                <a16:creationId xmlns:a16="http://schemas.microsoft.com/office/drawing/2014/main" id="{F9755461-691B-694C-BEE7-3EFFACE2294B}"/>
              </a:ext>
            </a:extLst>
          </p:cNvPr>
          <p:cNvSpPr/>
          <p:nvPr/>
        </p:nvSpPr>
        <p:spPr>
          <a:xfrm>
            <a:off x="2588886" y="1745350"/>
            <a:ext cx="1736591" cy="352215"/>
          </a:xfrm>
          <a:prstGeom prst="flowChartPredefined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ndale Mono" panose="020B0509000000000004" pitchFamily="49" charset="0"/>
              </a:rPr>
              <a:t>prepare</a:t>
            </a:r>
          </a:p>
        </p:txBody>
      </p:sp>
      <p:cxnSp>
        <p:nvCxnSpPr>
          <p:cNvPr id="8" name="Elbow Connector 7">
            <a:extLst>
              <a:ext uri="{FF2B5EF4-FFF2-40B4-BE49-F238E27FC236}">
                <a16:creationId xmlns:a16="http://schemas.microsoft.com/office/drawing/2014/main" id="{E458BCC6-D8F6-2646-A2AA-BD3BC6AFB190}"/>
              </a:ext>
            </a:extLst>
          </p:cNvPr>
          <p:cNvCxnSpPr>
            <a:cxnSpLocks/>
            <a:stCxn id="5" idx="2"/>
            <a:endCxn id="6" idx="0"/>
          </p:cNvCxnSpPr>
          <p:nvPr/>
        </p:nvCxnSpPr>
        <p:spPr>
          <a:xfrm rot="5400000">
            <a:off x="3629737" y="1186579"/>
            <a:ext cx="386217" cy="731325"/>
          </a:xfrm>
          <a:prstGeom prst="bentConnector3">
            <a:avLst>
              <a:gd name="adj1" fmla="val 50000"/>
            </a:avLst>
          </a:prstGeom>
          <a:ln w="317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Elbow Connector 9">
            <a:extLst>
              <a:ext uri="{FF2B5EF4-FFF2-40B4-BE49-F238E27FC236}">
                <a16:creationId xmlns:a16="http://schemas.microsoft.com/office/drawing/2014/main" id="{9BE6A431-FA79-6A45-A2AE-478A4F9128B2}"/>
              </a:ext>
            </a:extLst>
          </p:cNvPr>
          <p:cNvCxnSpPr>
            <a:cxnSpLocks/>
            <a:stCxn id="4" idx="2"/>
            <a:endCxn id="6" idx="0"/>
          </p:cNvCxnSpPr>
          <p:nvPr/>
        </p:nvCxnSpPr>
        <p:spPr>
          <a:xfrm rot="16200000" flipH="1">
            <a:off x="2884727" y="1172894"/>
            <a:ext cx="386217" cy="758693"/>
          </a:xfrm>
          <a:prstGeom prst="bentConnector3">
            <a:avLst>
              <a:gd name="adj1" fmla="val 50000"/>
            </a:avLst>
          </a:prstGeom>
          <a:ln w="317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20CD5CD4-19B2-8C4E-A67A-BF4B50310D84}"/>
              </a:ext>
            </a:extLst>
          </p:cNvPr>
          <p:cNvCxnSpPr>
            <a:cxnSpLocks/>
            <a:stCxn id="6" idx="2"/>
            <a:endCxn id="15" idx="0"/>
          </p:cNvCxnSpPr>
          <p:nvPr/>
        </p:nvCxnSpPr>
        <p:spPr>
          <a:xfrm>
            <a:off x="3457182" y="2097565"/>
            <a:ext cx="0" cy="219835"/>
          </a:xfrm>
          <a:prstGeom prst="straightConnector1">
            <a:avLst/>
          </a:prstGeom>
          <a:ln w="317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Predefined Process 19">
            <a:extLst>
              <a:ext uri="{FF2B5EF4-FFF2-40B4-BE49-F238E27FC236}">
                <a16:creationId xmlns:a16="http://schemas.microsoft.com/office/drawing/2014/main" id="{6D0D1981-42F7-1243-9B82-BD7A2E4B3DA8}"/>
              </a:ext>
            </a:extLst>
          </p:cNvPr>
          <p:cNvSpPr/>
          <p:nvPr/>
        </p:nvSpPr>
        <p:spPr>
          <a:xfrm>
            <a:off x="2588886" y="3351247"/>
            <a:ext cx="1736592" cy="354625"/>
          </a:xfrm>
          <a:prstGeom prst="flowChartPredefined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ndale Mono" panose="020B0509000000000004" pitchFamily="49" charset="0"/>
              </a:rPr>
              <a:t>classify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A09C523A-EE6B-D048-9DD5-64BEE1B1EF37}"/>
              </a:ext>
            </a:extLst>
          </p:cNvPr>
          <p:cNvCxnSpPr>
            <a:cxnSpLocks/>
            <a:stCxn id="15" idx="0"/>
            <a:endCxn id="20" idx="0"/>
          </p:cNvCxnSpPr>
          <p:nvPr/>
        </p:nvCxnSpPr>
        <p:spPr>
          <a:xfrm>
            <a:off x="3457182" y="2317400"/>
            <a:ext cx="0" cy="1033847"/>
          </a:xfrm>
          <a:prstGeom prst="straightConnector1">
            <a:avLst/>
          </a:prstGeom>
          <a:ln w="317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E9A71320-AD7C-E141-9B63-C5F4C26CFCD2}"/>
              </a:ext>
            </a:extLst>
          </p:cNvPr>
          <p:cNvCxnSpPr>
            <a:cxnSpLocks/>
            <a:stCxn id="20" idx="2"/>
          </p:cNvCxnSpPr>
          <p:nvPr/>
        </p:nvCxnSpPr>
        <p:spPr>
          <a:xfrm>
            <a:off x="3457182" y="3705872"/>
            <a:ext cx="0" cy="333949"/>
          </a:xfrm>
          <a:prstGeom prst="straightConnector1">
            <a:avLst/>
          </a:prstGeom>
          <a:ln w="317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Direct Access Storage 38">
            <a:extLst>
              <a:ext uri="{FF2B5EF4-FFF2-40B4-BE49-F238E27FC236}">
                <a16:creationId xmlns:a16="http://schemas.microsoft.com/office/drawing/2014/main" id="{1E343600-653D-E140-9248-C69F229F6E8C}"/>
              </a:ext>
            </a:extLst>
          </p:cNvPr>
          <p:cNvSpPr/>
          <p:nvPr/>
        </p:nvSpPr>
        <p:spPr>
          <a:xfrm>
            <a:off x="4710958" y="3205947"/>
            <a:ext cx="2128058" cy="652838"/>
          </a:xfrm>
          <a:prstGeom prst="flowChartMagneticDrum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ITS1 Database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C1C55D77-C6F0-6348-AD64-F1270D96C8A8}"/>
              </a:ext>
            </a:extLst>
          </p:cNvPr>
          <p:cNvCxnSpPr>
            <a:cxnSpLocks/>
            <a:stCxn id="39" idx="1"/>
            <a:endCxn id="20" idx="3"/>
          </p:cNvCxnSpPr>
          <p:nvPr/>
        </p:nvCxnSpPr>
        <p:spPr>
          <a:xfrm flipH="1" flipV="1">
            <a:off x="4325478" y="3528560"/>
            <a:ext cx="385480" cy="3806"/>
          </a:xfrm>
          <a:prstGeom prst="straightConnector1">
            <a:avLst/>
          </a:prstGeom>
          <a:ln w="317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Multidocument 14">
            <a:extLst>
              <a:ext uri="{FF2B5EF4-FFF2-40B4-BE49-F238E27FC236}">
                <a16:creationId xmlns:a16="http://schemas.microsoft.com/office/drawing/2014/main" id="{805A0180-590E-BC4E-92B1-B71F63777EC0}"/>
              </a:ext>
            </a:extLst>
          </p:cNvPr>
          <p:cNvSpPr/>
          <p:nvPr/>
        </p:nvSpPr>
        <p:spPr>
          <a:xfrm>
            <a:off x="2469415" y="2317400"/>
            <a:ext cx="1736592" cy="900000"/>
          </a:xfrm>
          <a:prstGeom prst="flowChartMultidocumen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FASTA</a:t>
            </a:r>
          </a:p>
          <a:p>
            <a:pPr algn="ctr"/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(per sample)</a:t>
            </a:r>
          </a:p>
        </p:txBody>
      </p:sp>
      <p:sp>
        <p:nvSpPr>
          <p:cNvPr id="43" name="Predefined Process 42">
            <a:extLst>
              <a:ext uri="{FF2B5EF4-FFF2-40B4-BE49-F238E27FC236}">
                <a16:creationId xmlns:a16="http://schemas.microsoft.com/office/drawing/2014/main" id="{6099AFEC-ED7E-F149-8E5B-D69D838E0DE5}"/>
              </a:ext>
            </a:extLst>
          </p:cNvPr>
          <p:cNvSpPr/>
          <p:nvPr/>
        </p:nvSpPr>
        <p:spPr>
          <a:xfrm>
            <a:off x="4710958" y="4086691"/>
            <a:ext cx="2128058" cy="356232"/>
          </a:xfrm>
          <a:prstGeom prst="flowChartPredefined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ndale Mono" panose="020B0509000000000004" pitchFamily="49" charset="0"/>
              </a:rPr>
              <a:t>summary</a:t>
            </a:r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36C4303B-5844-C84D-8E8F-F867F542A252}"/>
              </a:ext>
            </a:extLst>
          </p:cNvPr>
          <p:cNvCxnSpPr>
            <a:cxnSpLocks/>
            <a:stCxn id="28" idx="3"/>
            <a:endCxn id="43" idx="1"/>
          </p:cNvCxnSpPr>
          <p:nvPr/>
        </p:nvCxnSpPr>
        <p:spPr>
          <a:xfrm flipV="1">
            <a:off x="4163961" y="4264807"/>
            <a:ext cx="546997" cy="3700"/>
          </a:xfrm>
          <a:prstGeom prst="straightConnector1">
            <a:avLst/>
          </a:prstGeom>
          <a:ln w="317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Predefined Process 61">
            <a:extLst>
              <a:ext uri="{FF2B5EF4-FFF2-40B4-BE49-F238E27FC236}">
                <a16:creationId xmlns:a16="http://schemas.microsoft.com/office/drawing/2014/main" id="{7013FA66-4919-A746-8849-FF5694458897}"/>
              </a:ext>
            </a:extLst>
          </p:cNvPr>
          <p:cNvSpPr/>
          <p:nvPr/>
        </p:nvSpPr>
        <p:spPr>
          <a:xfrm>
            <a:off x="4710958" y="2591689"/>
            <a:ext cx="2128058" cy="352215"/>
          </a:xfrm>
          <a:prstGeom prst="flowChartPredefined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ndale Mono" panose="020B0509000000000004" pitchFamily="49" charset="0"/>
              </a:rPr>
              <a:t>edit-graph</a:t>
            </a: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E096ADE7-A31A-3D4C-91CF-D2A366202D60}"/>
              </a:ext>
            </a:extLst>
          </p:cNvPr>
          <p:cNvCxnSpPr>
            <a:cxnSpLocks/>
            <a:stCxn id="15" idx="3"/>
            <a:endCxn id="62" idx="1"/>
          </p:cNvCxnSpPr>
          <p:nvPr/>
        </p:nvCxnSpPr>
        <p:spPr>
          <a:xfrm>
            <a:off x="4206007" y="2767400"/>
            <a:ext cx="504951" cy="397"/>
          </a:xfrm>
          <a:prstGeom prst="straightConnector1">
            <a:avLst/>
          </a:prstGeom>
          <a:ln w="317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Arrow Connector 141">
            <a:extLst>
              <a:ext uri="{FF2B5EF4-FFF2-40B4-BE49-F238E27FC236}">
                <a16:creationId xmlns:a16="http://schemas.microsoft.com/office/drawing/2014/main" id="{78837652-7F47-2241-9483-A176E72A44F8}"/>
              </a:ext>
            </a:extLst>
          </p:cNvPr>
          <p:cNvCxnSpPr>
            <a:cxnSpLocks/>
            <a:stCxn id="39" idx="0"/>
            <a:endCxn id="62" idx="2"/>
          </p:cNvCxnSpPr>
          <p:nvPr/>
        </p:nvCxnSpPr>
        <p:spPr>
          <a:xfrm flipV="1">
            <a:off x="5774987" y="2943904"/>
            <a:ext cx="0" cy="262043"/>
          </a:xfrm>
          <a:prstGeom prst="straightConnector1">
            <a:avLst/>
          </a:prstGeom>
          <a:ln w="317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Document 144">
            <a:extLst>
              <a:ext uri="{FF2B5EF4-FFF2-40B4-BE49-F238E27FC236}">
                <a16:creationId xmlns:a16="http://schemas.microsoft.com/office/drawing/2014/main" id="{9ADFCDE7-9EB0-2F4E-A449-9BAE26E58B05}"/>
              </a:ext>
            </a:extLst>
          </p:cNvPr>
          <p:cNvSpPr/>
          <p:nvPr/>
        </p:nvSpPr>
        <p:spPr>
          <a:xfrm>
            <a:off x="7156170" y="2362400"/>
            <a:ext cx="1821979" cy="810000"/>
          </a:xfrm>
          <a:prstGeom prst="flowChartDocumen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XGMML graph</a:t>
            </a:r>
          </a:p>
          <a:p>
            <a:pPr algn="ctr"/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for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Cytoscape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6" name="Document 145">
            <a:extLst>
              <a:ext uri="{FF2B5EF4-FFF2-40B4-BE49-F238E27FC236}">
                <a16:creationId xmlns:a16="http://schemas.microsoft.com/office/drawing/2014/main" id="{AEC571A3-A1BE-B342-85C1-B2C0ADC6A46E}"/>
              </a:ext>
            </a:extLst>
          </p:cNvPr>
          <p:cNvSpPr/>
          <p:nvPr/>
        </p:nvSpPr>
        <p:spPr>
          <a:xfrm>
            <a:off x="7156170" y="3859807"/>
            <a:ext cx="1821979" cy="810000"/>
          </a:xfrm>
          <a:prstGeom prst="flowChartDocumen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TXT, TSV, and Excel reports</a:t>
            </a:r>
          </a:p>
        </p:txBody>
      </p: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414DF7DA-68BC-2A4E-B52B-0E5052F12DFB}"/>
              </a:ext>
            </a:extLst>
          </p:cNvPr>
          <p:cNvCxnSpPr>
            <a:cxnSpLocks/>
            <a:stCxn id="62" idx="3"/>
            <a:endCxn id="145" idx="1"/>
          </p:cNvCxnSpPr>
          <p:nvPr/>
        </p:nvCxnSpPr>
        <p:spPr>
          <a:xfrm flipV="1">
            <a:off x="6839016" y="2767400"/>
            <a:ext cx="317154" cy="397"/>
          </a:xfrm>
          <a:prstGeom prst="straightConnector1">
            <a:avLst/>
          </a:prstGeom>
          <a:ln w="317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Arrow Connector 149">
            <a:extLst>
              <a:ext uri="{FF2B5EF4-FFF2-40B4-BE49-F238E27FC236}">
                <a16:creationId xmlns:a16="http://schemas.microsoft.com/office/drawing/2014/main" id="{A2DCFD74-FF9F-274F-850B-AF208EC79FF1}"/>
              </a:ext>
            </a:extLst>
          </p:cNvPr>
          <p:cNvCxnSpPr>
            <a:cxnSpLocks/>
            <a:stCxn id="43" idx="3"/>
            <a:endCxn id="146" idx="1"/>
          </p:cNvCxnSpPr>
          <p:nvPr/>
        </p:nvCxnSpPr>
        <p:spPr>
          <a:xfrm>
            <a:off x="6839016" y="4264807"/>
            <a:ext cx="317154" cy="0"/>
          </a:xfrm>
          <a:prstGeom prst="straightConnector1">
            <a:avLst/>
          </a:prstGeom>
          <a:ln w="317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Document 27">
            <a:extLst>
              <a:ext uri="{FF2B5EF4-FFF2-40B4-BE49-F238E27FC236}">
                <a16:creationId xmlns:a16="http://schemas.microsoft.com/office/drawing/2014/main" id="{5C1A5AC8-640B-334C-B351-6D6A1593FEE0}"/>
              </a:ext>
            </a:extLst>
          </p:cNvPr>
          <p:cNvSpPr/>
          <p:nvPr/>
        </p:nvSpPr>
        <p:spPr>
          <a:xfrm>
            <a:off x="2543961" y="4039821"/>
            <a:ext cx="1620000" cy="457371"/>
          </a:xfrm>
          <a:prstGeom prst="flowChartDocumen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Pooled TSV</a:t>
            </a:r>
          </a:p>
        </p:txBody>
      </p:sp>
    </p:spTree>
    <p:extLst>
      <p:ext uri="{BB962C8B-B14F-4D97-AF65-F5344CB8AC3E}">
        <p14:creationId xmlns:p14="http://schemas.microsoft.com/office/powerpoint/2010/main" val="40397196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38</Words>
  <Application>Microsoft Macintosh PowerPoint</Application>
  <PresentationFormat>Widescreen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Andale Mono</vt:lpstr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Cock</dc:creator>
  <cp:lastModifiedBy>Peter Cock</cp:lastModifiedBy>
  <cp:revision>12</cp:revision>
  <cp:lastPrinted>2019-07-01T10:48:52Z</cp:lastPrinted>
  <dcterms:created xsi:type="dcterms:W3CDTF">2019-07-01T10:04:26Z</dcterms:created>
  <dcterms:modified xsi:type="dcterms:W3CDTF">2021-07-08T08:01:25Z</dcterms:modified>
</cp:coreProperties>
</file>