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Hello World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This is text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