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00000" y="1000000"/>
            <a:ext cx="1000000" cy="10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First line</a:t>
            </a:r>
          </a:p>
          <a:p>
            <a:r>
              <a:t>Second line</a:t>
            </a:r>
          </a:p>
          <a:p>
            <a:r>
              <a:t>Hello {{name}}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