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comments/comment1.xml" ContentType="application/vnd.openxmlformats-officedocument.presentationml.comment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comments" Target="comments/comment1.xml"/></Relationships>
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m authorId="0" dt="2025-12-28T11:15:49.694" idx="1">
    <p:pos x="2228" y="2776"/>
    <p:text>Not second?</p:text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5" name="Shape 13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xt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Titeltext</a:t>
            </a:r>
          </a:p>
        </p:txBody>
      </p:sp>
      <p:sp>
        <p:nvSpPr>
          <p:cNvPr id="12" name="Textebene 1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nk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ebene 1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94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3 Stü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andiger Weg zwischen zwei Hügeln, die ans Meer führen"/>
          <p:cNvSpPr/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2" name="Reiher, der in niedriger Höhe über einen Strand fliegt, mit einem kurzen Zaun im Vordergrund"/>
          <p:cNvSpPr/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Blick auf den Strand und das Meer von einer grasbedeckten Sanddüne"/>
          <p:cNvSpPr/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4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–Christian Bauer"/>
          <p:cNvSpPr txBox="1"/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</a:lstStyle>
          <a:p>
            <a:pPr/>
            <a:r>
              <a:t>–Christian Bauer</a:t>
            </a:r>
          </a:p>
        </p:txBody>
      </p:sp>
      <p:sp>
        <p:nvSpPr>
          <p:cNvPr id="112" name="„Zitat hier eingeben.“"/>
          <p:cNvSpPr txBox="1"/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„Zitat hier eingeben.“ </a:t>
            </a:r>
          </a:p>
        </p:txBody>
      </p:sp>
      <p:sp>
        <p:nvSpPr>
          <p:cNvPr id="113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Blick auf den Strand und das Meer von einer grasbedeckten Sanddüne"/>
          <p:cNvSpPr/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21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lick auf den Strand und das Meer von einer grasbedeckten Sanddüne"/>
          <p:cNvSpPr/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xt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Titeltext</a:t>
            </a:r>
          </a:p>
        </p:txBody>
      </p:sp>
      <p:sp>
        <p:nvSpPr>
          <p:cNvPr id="22" name="Textebene 1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3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- Mi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xt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31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iher, der in niedriger Höhe über einen Strand fliegt, mit einem kurzen Zaun im Vordergrund"/>
          <p:cNvSpPr/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xt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Titeltext</a:t>
            </a:r>
          </a:p>
        </p:txBody>
      </p:sp>
      <p:sp>
        <p:nvSpPr>
          <p:cNvPr id="40" name="Textebene 1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1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-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49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&amp; Punk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57" name="Textebene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8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, Punkte &amp;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iger Weg zwischen zwei Hügeln, die ans Meer führen"/>
          <p:cNvSpPr/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67" name="Textebene 1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8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, Punkte &amp; Livevideo – kle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76" name="Textebene 1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7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, Punkte &amp; Livevideo – gro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85" name="Textebene 1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6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xt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Titeltext</a:t>
            </a:r>
          </a:p>
        </p:txBody>
      </p:sp>
      <p:sp>
        <p:nvSpPr>
          <p:cNvPr id="3" name="Textebene 1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" name="Foliennummer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spcBef>
                <a:spcPts val="0"/>
              </a:spcBef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omments" Target="../comments/comment1.xml"/><Relationship Id="rId3" Type="http://schemas.openxmlformats.org/officeDocument/2006/relationships/image" Target="../media/image1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Sandiger Weg zwischen zwei Hügeln, die ans Meer führen" descr="Sandiger Weg zwischen zwei Hügeln, die ans Meer führen"/>
          <p:cNvPicPr>
            <a:picLocks noChangeAspect="1"/>
          </p:cNvPicPr>
          <p:nvPr>
            <p:ph type="pic" idx="21"/>
          </p:nvPr>
        </p:nvPicPr>
        <p:blipFill>
          <a:blip r:embed="rId3">
            <a:extLst/>
          </a:blip>
          <a:srcRect l="15846" t="0" r="15846" b="0"/>
          <a:stretch>
            <a:fillRect/>
          </a:stretch>
        </p:blipFill>
        <p:spPr>
          <a:xfrm>
            <a:off x="13169900" y="3149600"/>
            <a:ext cx="9525000" cy="9296400"/>
          </a:xfrm>
          <a:prstGeom prst="rect">
            <a:avLst/>
          </a:prstGeom>
        </p:spPr>
      </p:pic>
      <p:sp>
        <p:nvSpPr>
          <p:cNvPr id="138" name="A beach"/>
          <p:cNvSpPr/>
          <p:nvPr/>
        </p:nvSpPr>
        <p:spPr>
          <a:xfrm>
            <a:off x="13169900" y="12547600"/>
            <a:ext cx="9525000" cy="548133"/>
          </a:xfrm>
          <a:prstGeom prst="roundRect">
            <a:avLst>
              <a:gd name="adj" fmla="val 0"/>
            </a:avLst>
          </a:prstGeom>
          <a:solidFill>
            <a:srgbClr val="000000">
              <a:alpha val="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 algn="ctr">
              <a:spcBef>
                <a:spcPts val="0"/>
              </a:spcBef>
              <a:defRPr sz="3000"/>
            </a:lvl1pPr>
          </a:lstStyle>
          <a:p>
            <a:pPr/>
            <a:r>
              <a:t>A beach</a:t>
            </a:r>
          </a:p>
        </p:txBody>
      </p:sp>
      <p:sp>
        <p:nvSpPr>
          <p:cNvPr id="139" name="The 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slide title</a:t>
            </a:r>
          </a:p>
        </p:txBody>
      </p:sp>
      <p:sp>
        <p:nvSpPr>
          <p:cNvPr id="140" name="The first text line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first text line</a:t>
            </a:r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  <a:r>
              <a:t>The last text line</a:t>
            </a:r>
          </a:p>
        </p:txBody>
      </p:sp>
      <p:sp>
        <p:nvSpPr>
          <p:cNvPr id="141" name="Gleichung"/>
          <p:cNvSpPr txBox="1"/>
          <p:nvPr/>
        </p:nvSpPr>
        <p:spPr>
          <a:xfrm>
            <a:off x="2228625" y="6048146"/>
            <a:ext cx="5309639" cy="161970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48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f</m:t>
                  </m:r>
                  <m:r>
                    <a:rPr xmlns:a="http://schemas.openxmlformats.org/drawingml/2006/main" sz="48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(</m:t>
                  </m:r>
                  <m:r>
                    <a:rPr xmlns:a="http://schemas.openxmlformats.org/drawingml/2006/main" sz="48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x</m:t>
                  </m:r>
                  <m:r>
                    <a:rPr xmlns:a="http://schemas.openxmlformats.org/drawingml/2006/main" sz="48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)</m:t>
                  </m:r>
                  <m:r>
                    <a:rPr xmlns:a="http://schemas.openxmlformats.org/drawingml/2006/main" sz="48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=</m:t>
                  </m:r>
                  <m:f>
                    <m:fPr>
                      <m:ctrlPr>
                        <a:rPr xmlns:a="http://schemas.openxmlformats.org/drawingml/2006/main" sz="4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</m:ctrlPr>
                      <m:type m:val="bar"/>
                    </m:fPr>
                    <m:num>
                      <m:r>
                        <a:rPr xmlns:a="http://schemas.openxmlformats.org/drawingml/2006/main" sz="4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num>
                    <m:den>
                      <m:rad>
                        <m:radPr>
                          <m:ctrlPr>
                            <a:rPr xmlns:a="http://schemas.openxmlformats.org/drawingml/2006/main" sz="4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  <m:degHide m:val="on"/>
                        </m:radPr>
                        <m:deg/>
                        <m:e>
                          <m:r>
                            <a:rPr xmlns:a="http://schemas.openxmlformats.org/drawingml/2006/main" sz="4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xmlns:a="http://schemas.openxmlformats.org/drawingml/2006/main" sz="4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π</m:t>
                          </m:r>
                          <m:sSup>
                            <m:e>
                              <m:r>
                                <a:rPr xmlns:a="http://schemas.openxmlformats.org/drawingml/2006/main" sz="4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σ</m:t>
                              </m:r>
                            </m:e>
                            <m:sup>
                              <m:r>
                                <a:rPr xmlns:a="http://schemas.openxmlformats.org/drawingml/2006/main" sz="4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den>
                  </m:f>
                  <m:sSup>
                    <m:e>
                      <m:r>
                        <a:rPr xmlns:a="http://schemas.openxmlformats.org/drawingml/2006/main" sz="4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</m:e>
                    <m:sup>
                      <m:r>
                        <a:rPr xmlns:a="http://schemas.openxmlformats.org/drawingml/2006/main" sz="4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-</m:t>
                      </m:r>
                      <m:f>
                        <m:fPr>
                          <m:ctrlPr>
                            <a:rPr xmlns:a="http://schemas.openxmlformats.org/drawingml/2006/main" sz="4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  <m:type m:val="bar"/>
                        </m:fPr>
                        <m:num>
                          <m:r>
                            <a:rPr xmlns:a="http://schemas.openxmlformats.org/drawingml/2006/main" sz="4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xmlns:a="http://schemas.openxmlformats.org/drawingml/2006/main" sz="4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xmlns:a="http://schemas.openxmlformats.org/drawingml/2006/main" sz="4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-</m:t>
                          </m:r>
                          <m:r>
                            <a:rPr xmlns:a="http://schemas.openxmlformats.org/drawingml/2006/main" sz="4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μ</m:t>
                          </m:r>
                          <m:sSup>
                            <m:e>
                              <m:r>
                                <a:rPr xmlns:a="http://schemas.openxmlformats.org/drawingml/2006/main" sz="4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xmlns:a="http://schemas.openxmlformats.org/drawingml/2006/main" sz="4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xmlns:a="http://schemas.openxmlformats.org/drawingml/2006/main" sz="4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sSup>
                            <m:e>
                              <m:r>
                                <a:rPr xmlns:a="http://schemas.openxmlformats.org/drawingml/2006/main" sz="4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σ</m:t>
                              </m:r>
                            </m:e>
                            <m:sup>
                              <m:r>
                                <a:rPr xmlns:a="http://schemas.openxmlformats.org/drawingml/2006/main" sz="4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sup>
                  </m:sSup>
                </m:oMath>
              </m:oMathPara>
            </a14:m>
            <a:endParaRPr sz="4800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59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59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