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5"/>
  </p:sldMasterIdLst>
  <p:notesMasterIdLst>
    <p:notesMasterId r:id="rId8"/>
  </p:notesMasterIdLst>
  <p:sldIdLst>
    <p:sldId id="256" r:id="rId6"/>
    <p:sldId id="260" r:id="rId7"/>
  </p:sldIdLst>
  <p:sldSz cx="15544800" cy="201168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336" userDrawn="1">
          <p15:clr>
            <a:srgbClr val="A4A3A4"/>
          </p15:clr>
        </p15:guide>
        <p15:guide id="2" pos="48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derick, Samuel" initials="FS" lastIdx="11" clrIdx="0">
    <p:extLst>
      <p:ext uri="{19B8F6BF-5375-455C-9EA6-DF929625EA0E}">
        <p15:presenceInfo xmlns:p15="http://schemas.microsoft.com/office/powerpoint/2012/main" userId="S::Frederick.Samuel@epa.gov::090dec4f-7d84-4616-bef6-b2226d1b24c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7D9E1"/>
    <a:srgbClr val="FFFFFF"/>
    <a:srgbClr val="E0E8F5"/>
    <a:srgbClr val="BFD0EB"/>
    <a:srgbClr val="D6D8E2"/>
    <a:srgbClr val="ECECF0"/>
    <a:srgbClr val="DEDEEA"/>
    <a:srgbClr val="EAEAF2"/>
    <a:srgbClr val="E5E6EF"/>
    <a:srgbClr val="E3E7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13" autoAdjust="0"/>
    <p:restoredTop sz="96357" autoAdjust="0"/>
  </p:normalViewPr>
  <p:slideViewPr>
    <p:cSldViewPr snapToGrid="0">
      <p:cViewPr>
        <p:scale>
          <a:sx n="80" d="100"/>
          <a:sy n="80" d="100"/>
        </p:scale>
        <p:origin x="696" y="-5532"/>
      </p:cViewPr>
      <p:guideLst>
        <p:guide orient="horz" pos="6336"/>
        <p:guide pos="48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1.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ederick, Samuel" userId="090dec4f-7d84-4616-bef6-b2226d1b24c4" providerId="ADAL" clId="{360A67A5-37B6-4E00-A191-96F89693057C}"/>
    <pc:docChg chg="undo redo custSel modSld modMainMaster">
      <pc:chgData name="Frederick, Samuel" userId="090dec4f-7d84-4616-bef6-b2226d1b24c4" providerId="ADAL" clId="{360A67A5-37B6-4E00-A191-96F89693057C}" dt="2021-06-25T17:48:28.005" v="167" actId="478"/>
      <pc:docMkLst>
        <pc:docMk/>
      </pc:docMkLst>
      <pc:sldChg chg="addSp delSp modSp mod">
        <pc:chgData name="Frederick, Samuel" userId="090dec4f-7d84-4616-bef6-b2226d1b24c4" providerId="ADAL" clId="{360A67A5-37B6-4E00-A191-96F89693057C}" dt="2021-06-25T17:48:28.005" v="167" actId="478"/>
        <pc:sldMkLst>
          <pc:docMk/>
          <pc:sldMk cId="1609848839" sldId="256"/>
        </pc:sldMkLst>
        <pc:spChg chg="del">
          <ac:chgData name="Frederick, Samuel" userId="090dec4f-7d84-4616-bef6-b2226d1b24c4" providerId="ADAL" clId="{360A67A5-37B6-4E00-A191-96F89693057C}" dt="2021-06-25T17:35:06.925" v="4"/>
          <ac:spMkLst>
            <pc:docMk/>
            <pc:sldMk cId="1609848839" sldId="256"/>
            <ac:spMk id="2" creationId="{D3BBE3C6-F1E4-4D42-8855-1B38098D718D}"/>
          </ac:spMkLst>
        </pc:spChg>
        <pc:spChg chg="add mod">
          <ac:chgData name="Frederick, Samuel" userId="090dec4f-7d84-4616-bef6-b2226d1b24c4" providerId="ADAL" clId="{360A67A5-37B6-4E00-A191-96F89693057C}" dt="2021-06-25T17:35:06.925" v="4"/>
          <ac:spMkLst>
            <pc:docMk/>
            <pc:sldMk cId="1609848839" sldId="256"/>
            <ac:spMk id="3" creationId="{E496A7F8-43F8-4BAA-ACE7-4F2FD405C445}"/>
          </ac:spMkLst>
        </pc:spChg>
        <pc:spChg chg="del">
          <ac:chgData name="Frederick, Samuel" userId="090dec4f-7d84-4616-bef6-b2226d1b24c4" providerId="ADAL" clId="{360A67A5-37B6-4E00-A191-96F89693057C}" dt="2021-06-25T17:35:06.925" v="4"/>
          <ac:spMkLst>
            <pc:docMk/>
            <pc:sldMk cId="1609848839" sldId="256"/>
            <ac:spMk id="4" creationId="{C1F6EC70-09A5-49CF-8C1A-8D0EB117AC03}"/>
          </ac:spMkLst>
        </pc:spChg>
        <pc:spChg chg="del">
          <ac:chgData name="Frederick, Samuel" userId="090dec4f-7d84-4616-bef6-b2226d1b24c4" providerId="ADAL" clId="{360A67A5-37B6-4E00-A191-96F89693057C}" dt="2021-06-25T17:35:06.925" v="4"/>
          <ac:spMkLst>
            <pc:docMk/>
            <pc:sldMk cId="1609848839" sldId="256"/>
            <ac:spMk id="5" creationId="{59B1715C-505C-471D-AC7B-8D5512F1F59D}"/>
          </ac:spMkLst>
        </pc:spChg>
        <pc:spChg chg="add mod">
          <ac:chgData name="Frederick, Samuel" userId="090dec4f-7d84-4616-bef6-b2226d1b24c4" providerId="ADAL" clId="{360A67A5-37B6-4E00-A191-96F89693057C}" dt="2021-06-25T17:35:06.925" v="4"/>
          <ac:spMkLst>
            <pc:docMk/>
            <pc:sldMk cId="1609848839" sldId="256"/>
            <ac:spMk id="6" creationId="{A96546AC-36CF-4A51-A082-C4DB57591699}"/>
          </ac:spMkLst>
        </pc:spChg>
        <pc:spChg chg="add mod">
          <ac:chgData name="Frederick, Samuel" userId="090dec4f-7d84-4616-bef6-b2226d1b24c4" providerId="ADAL" clId="{360A67A5-37B6-4E00-A191-96F89693057C}" dt="2021-06-25T17:35:06.925" v="4"/>
          <ac:spMkLst>
            <pc:docMk/>
            <pc:sldMk cId="1609848839" sldId="256"/>
            <ac:spMk id="7" creationId="{1F867A50-C366-451C-B510-1358A8E03B8F}"/>
          </ac:spMkLst>
        </pc:spChg>
        <pc:spChg chg="del mod">
          <ac:chgData name="Frederick, Samuel" userId="090dec4f-7d84-4616-bef6-b2226d1b24c4" providerId="ADAL" clId="{360A67A5-37B6-4E00-A191-96F89693057C}" dt="2021-06-25T17:44:02.034" v="115" actId="478"/>
          <ac:spMkLst>
            <pc:docMk/>
            <pc:sldMk cId="1609848839" sldId="256"/>
            <ac:spMk id="24" creationId="{E049956A-403C-4054-B4D6-AB0C98529660}"/>
          </ac:spMkLst>
        </pc:spChg>
        <pc:spChg chg="mod">
          <ac:chgData name="Frederick, Samuel" userId="090dec4f-7d84-4616-bef6-b2226d1b24c4" providerId="ADAL" clId="{360A67A5-37B6-4E00-A191-96F89693057C}" dt="2021-06-25T17:45:51.105" v="143" actId="1076"/>
          <ac:spMkLst>
            <pc:docMk/>
            <pc:sldMk cId="1609848839" sldId="256"/>
            <ac:spMk id="31" creationId="{C2D3D90C-F994-4CC3-8652-BCA3D4370ADC}"/>
          </ac:spMkLst>
        </pc:spChg>
        <pc:spChg chg="add mod">
          <ac:chgData name="Frederick, Samuel" userId="090dec4f-7d84-4616-bef6-b2226d1b24c4" providerId="ADAL" clId="{360A67A5-37B6-4E00-A191-96F89693057C}" dt="2021-06-25T17:48:21.649" v="166" actId="1076"/>
          <ac:spMkLst>
            <pc:docMk/>
            <pc:sldMk cId="1609848839" sldId="256"/>
            <ac:spMk id="34" creationId="{7D655D40-6DF2-4B90-8D9E-8C2B333DA162}"/>
          </ac:spMkLst>
        </pc:spChg>
        <pc:spChg chg="mod">
          <ac:chgData name="Frederick, Samuel" userId="090dec4f-7d84-4616-bef6-b2226d1b24c4" providerId="ADAL" clId="{360A67A5-37B6-4E00-A191-96F89693057C}" dt="2021-06-25T17:46:59.305" v="146" actId="1076"/>
          <ac:spMkLst>
            <pc:docMk/>
            <pc:sldMk cId="1609848839" sldId="256"/>
            <ac:spMk id="52" creationId="{C9375A12-4150-4C9A-A5FF-3226CB9B6B71}"/>
          </ac:spMkLst>
        </pc:spChg>
        <pc:graphicFrameChg chg="mod modGraphic">
          <ac:chgData name="Frederick, Samuel" userId="090dec4f-7d84-4616-bef6-b2226d1b24c4" providerId="ADAL" clId="{360A67A5-37B6-4E00-A191-96F89693057C}" dt="2021-06-25T17:37:23.694" v="30" actId="20577"/>
          <ac:graphicFrameMkLst>
            <pc:docMk/>
            <pc:sldMk cId="1609848839" sldId="256"/>
            <ac:graphicFrameMk id="18" creationId="{47941790-F508-45B8-841D-BA5D6A7CA69F}"/>
          </ac:graphicFrameMkLst>
        </pc:graphicFrameChg>
        <pc:graphicFrameChg chg="mod modGraphic">
          <ac:chgData name="Frederick, Samuel" userId="090dec4f-7d84-4616-bef6-b2226d1b24c4" providerId="ADAL" clId="{360A67A5-37B6-4E00-A191-96F89693057C}" dt="2021-06-25T17:37:01.740" v="20"/>
          <ac:graphicFrameMkLst>
            <pc:docMk/>
            <pc:sldMk cId="1609848839" sldId="256"/>
            <ac:graphicFrameMk id="30" creationId="{21A58A00-867E-4586-9E12-B610E1FDCE28}"/>
          </ac:graphicFrameMkLst>
        </pc:graphicFrameChg>
        <pc:graphicFrameChg chg="add mod modGraphic">
          <ac:chgData name="Frederick, Samuel" userId="090dec4f-7d84-4616-bef6-b2226d1b24c4" providerId="ADAL" clId="{360A67A5-37B6-4E00-A191-96F89693057C}" dt="2021-06-25T17:45:13.595" v="141" actId="20577"/>
          <ac:graphicFrameMkLst>
            <pc:docMk/>
            <pc:sldMk cId="1609848839" sldId="256"/>
            <ac:graphicFrameMk id="32" creationId="{B8FDD0E3-4EC8-4FB4-AAC5-E9C047C9329F}"/>
          </ac:graphicFrameMkLst>
        </pc:graphicFrameChg>
        <pc:graphicFrameChg chg="add mod">
          <ac:chgData name="Frederick, Samuel" userId="090dec4f-7d84-4616-bef6-b2226d1b24c4" providerId="ADAL" clId="{360A67A5-37B6-4E00-A191-96F89693057C}" dt="2021-06-25T17:43:43.265" v="111"/>
          <ac:graphicFrameMkLst>
            <pc:docMk/>
            <pc:sldMk cId="1609848839" sldId="256"/>
            <ac:graphicFrameMk id="33" creationId="{FF6CC21A-1E4F-4F2B-8F5A-10BA08714989}"/>
          </ac:graphicFrameMkLst>
        </pc:graphicFrameChg>
        <pc:graphicFrameChg chg="del mod">
          <ac:chgData name="Frederick, Samuel" userId="090dec4f-7d84-4616-bef6-b2226d1b24c4" providerId="ADAL" clId="{360A67A5-37B6-4E00-A191-96F89693057C}" dt="2021-06-25T17:43:34.700" v="109" actId="478"/>
          <ac:graphicFrameMkLst>
            <pc:docMk/>
            <pc:sldMk cId="1609848839" sldId="256"/>
            <ac:graphicFrameMk id="45" creationId="{CF285BA3-2F77-44D6-A90D-FA09A3ABA0E1}"/>
          </ac:graphicFrameMkLst>
        </pc:graphicFrameChg>
        <pc:graphicFrameChg chg="del">
          <ac:chgData name="Frederick, Samuel" userId="090dec4f-7d84-4616-bef6-b2226d1b24c4" providerId="ADAL" clId="{360A67A5-37B6-4E00-A191-96F89693057C}" dt="2021-06-25T17:43:36.491" v="110" actId="478"/>
          <ac:graphicFrameMkLst>
            <pc:docMk/>
            <pc:sldMk cId="1609848839" sldId="256"/>
            <ac:graphicFrameMk id="48" creationId="{AEF6C188-35F2-47DE-9D82-969D34B1EECF}"/>
          </ac:graphicFrameMkLst>
        </pc:graphicFrameChg>
        <pc:graphicFrameChg chg="mod">
          <ac:chgData name="Frederick, Samuel" userId="090dec4f-7d84-4616-bef6-b2226d1b24c4" providerId="ADAL" clId="{360A67A5-37B6-4E00-A191-96F89693057C}" dt="2021-06-25T17:36:28.360" v="10"/>
          <ac:graphicFrameMkLst>
            <pc:docMk/>
            <pc:sldMk cId="1609848839" sldId="256"/>
            <ac:graphicFrameMk id="51" creationId="{38C03BB1-CCE2-4806-8CE1-DD9943BC99C5}"/>
          </ac:graphicFrameMkLst>
        </pc:graphicFrameChg>
        <pc:graphicFrameChg chg="mod modGraphic">
          <ac:chgData name="Frederick, Samuel" userId="090dec4f-7d84-4616-bef6-b2226d1b24c4" providerId="ADAL" clId="{360A67A5-37B6-4E00-A191-96F89693057C}" dt="2021-06-25T17:43:31.759" v="108" actId="20577"/>
          <ac:graphicFrameMkLst>
            <pc:docMk/>
            <pc:sldMk cId="1609848839" sldId="256"/>
            <ac:graphicFrameMk id="56" creationId="{957E01A2-5E7D-419F-9E4A-7EC900B83EF7}"/>
          </ac:graphicFrameMkLst>
        </pc:graphicFrameChg>
        <pc:cxnChg chg="add del mod">
          <ac:chgData name="Frederick, Samuel" userId="090dec4f-7d84-4616-bef6-b2226d1b24c4" providerId="ADAL" clId="{360A67A5-37B6-4E00-A191-96F89693057C}" dt="2021-06-25T17:48:28.005" v="167" actId="478"/>
          <ac:cxnSpMkLst>
            <pc:docMk/>
            <pc:sldMk cId="1609848839" sldId="256"/>
            <ac:cxnSpMk id="9" creationId="{26AAFB8C-FD3F-4C54-BEF5-72647006D2F7}"/>
          </ac:cxnSpMkLst>
        </pc:cxnChg>
      </pc:sldChg>
      <pc:sldChg chg="addSp delSp modSp mod">
        <pc:chgData name="Frederick, Samuel" userId="090dec4f-7d84-4616-bef6-b2226d1b24c4" providerId="ADAL" clId="{360A67A5-37B6-4E00-A191-96F89693057C}" dt="2021-06-25T17:35:46.375" v="8"/>
        <pc:sldMkLst>
          <pc:docMk/>
          <pc:sldMk cId="677627962" sldId="260"/>
        </pc:sldMkLst>
        <pc:spChg chg="mod">
          <ac:chgData name="Frederick, Samuel" userId="090dec4f-7d84-4616-bef6-b2226d1b24c4" providerId="ADAL" clId="{360A67A5-37B6-4E00-A191-96F89693057C}" dt="2021-06-25T17:35:10.147" v="5"/>
          <ac:spMkLst>
            <pc:docMk/>
            <pc:sldMk cId="677627962" sldId="260"/>
            <ac:spMk id="2" creationId="{5D2552CA-E9B4-457D-8B68-179D7461EB2D}"/>
          </ac:spMkLst>
        </pc:spChg>
        <pc:spChg chg="del">
          <ac:chgData name="Frederick, Samuel" userId="090dec4f-7d84-4616-bef6-b2226d1b24c4" providerId="ADAL" clId="{360A67A5-37B6-4E00-A191-96F89693057C}" dt="2021-06-25T17:35:10.147" v="5"/>
          <ac:spMkLst>
            <pc:docMk/>
            <pc:sldMk cId="677627962" sldId="260"/>
            <ac:spMk id="3" creationId="{4BE0F3C0-76E9-4BB6-BD59-BD00B774211E}"/>
          </ac:spMkLst>
        </pc:spChg>
        <pc:spChg chg="add mod">
          <ac:chgData name="Frederick, Samuel" userId="090dec4f-7d84-4616-bef6-b2226d1b24c4" providerId="ADAL" clId="{360A67A5-37B6-4E00-A191-96F89693057C}" dt="2021-06-25T17:35:10.147" v="5"/>
          <ac:spMkLst>
            <pc:docMk/>
            <pc:sldMk cId="677627962" sldId="260"/>
            <ac:spMk id="4" creationId="{6692EA42-EB5D-4422-9089-993AB136B2A6}"/>
          </ac:spMkLst>
        </pc:spChg>
        <pc:spChg chg="mod">
          <ac:chgData name="Frederick, Samuel" userId="090dec4f-7d84-4616-bef6-b2226d1b24c4" providerId="ADAL" clId="{360A67A5-37B6-4E00-A191-96F89693057C}" dt="2021-06-25T17:35:36.805" v="6"/>
          <ac:spMkLst>
            <pc:docMk/>
            <pc:sldMk cId="677627962" sldId="260"/>
            <ac:spMk id="5" creationId="{CA368A03-BB5B-4890-85C6-EC0F1DF40864}"/>
          </ac:spMkLst>
        </pc:spChg>
        <pc:spChg chg="del">
          <ac:chgData name="Frederick, Samuel" userId="090dec4f-7d84-4616-bef6-b2226d1b24c4" providerId="ADAL" clId="{360A67A5-37B6-4E00-A191-96F89693057C}" dt="2021-06-25T17:35:10.147" v="5"/>
          <ac:spMkLst>
            <pc:docMk/>
            <pc:sldMk cId="677627962" sldId="260"/>
            <ac:spMk id="6" creationId="{1FAC7418-B39F-48F7-A3F0-03D3E3D9F453}"/>
          </ac:spMkLst>
        </pc:spChg>
        <pc:spChg chg="del">
          <ac:chgData name="Frederick, Samuel" userId="090dec4f-7d84-4616-bef6-b2226d1b24c4" providerId="ADAL" clId="{360A67A5-37B6-4E00-A191-96F89693057C}" dt="2021-06-25T17:35:10.147" v="5"/>
          <ac:spMkLst>
            <pc:docMk/>
            <pc:sldMk cId="677627962" sldId="260"/>
            <ac:spMk id="7" creationId="{368CB50A-0C49-471D-870B-C34E5F12DC10}"/>
          </ac:spMkLst>
        </pc:spChg>
        <pc:spChg chg="add mod">
          <ac:chgData name="Frederick, Samuel" userId="090dec4f-7d84-4616-bef6-b2226d1b24c4" providerId="ADAL" clId="{360A67A5-37B6-4E00-A191-96F89693057C}" dt="2021-06-25T17:35:10.147" v="5"/>
          <ac:spMkLst>
            <pc:docMk/>
            <pc:sldMk cId="677627962" sldId="260"/>
            <ac:spMk id="8" creationId="{64EE5381-67C9-4DEA-ACDB-E9F8D6D7F4BE}"/>
          </ac:spMkLst>
        </pc:spChg>
        <pc:spChg chg="add mod">
          <ac:chgData name="Frederick, Samuel" userId="090dec4f-7d84-4616-bef6-b2226d1b24c4" providerId="ADAL" clId="{360A67A5-37B6-4E00-A191-96F89693057C}" dt="2021-06-25T17:35:10.147" v="5"/>
          <ac:spMkLst>
            <pc:docMk/>
            <pc:sldMk cId="677627962" sldId="260"/>
            <ac:spMk id="9" creationId="{5A97FEA4-A915-4FBD-B17A-D47AA1C1C52F}"/>
          </ac:spMkLst>
        </pc:spChg>
        <pc:graphicFrameChg chg="del">
          <ac:chgData name="Frederick, Samuel" userId="090dec4f-7d84-4616-bef6-b2226d1b24c4" providerId="ADAL" clId="{360A67A5-37B6-4E00-A191-96F89693057C}" dt="2021-06-25T17:35:46.207" v="7" actId="478"/>
          <ac:graphicFrameMkLst>
            <pc:docMk/>
            <pc:sldMk cId="677627962" sldId="260"/>
            <ac:graphicFrameMk id="12" creationId="{D41C8C22-744A-414D-A6F3-9BDC3E39EEDF}"/>
          </ac:graphicFrameMkLst>
        </pc:graphicFrameChg>
        <pc:graphicFrameChg chg="add mod">
          <ac:chgData name="Frederick, Samuel" userId="090dec4f-7d84-4616-bef6-b2226d1b24c4" providerId="ADAL" clId="{360A67A5-37B6-4E00-A191-96F89693057C}" dt="2021-06-25T17:35:46.375" v="8"/>
          <ac:graphicFrameMkLst>
            <pc:docMk/>
            <pc:sldMk cId="677627962" sldId="260"/>
            <ac:graphicFrameMk id="15" creationId="{FBCA8259-4FB6-42FD-AB91-6E8235005AB8}"/>
          </ac:graphicFrameMkLst>
        </pc:graphicFrameChg>
      </pc:sldChg>
      <pc:sldMasterChg chg="modSldLayout">
        <pc:chgData name="Frederick, Samuel" userId="090dec4f-7d84-4616-bef6-b2226d1b24c4" providerId="ADAL" clId="{360A67A5-37B6-4E00-A191-96F89693057C}" dt="2021-06-25T17:34:54.934" v="3"/>
        <pc:sldMasterMkLst>
          <pc:docMk/>
          <pc:sldMasterMk cId="1191321755" sldId="2147483684"/>
        </pc:sldMasterMkLst>
        <pc:sldLayoutChg chg="addSp delSp modSp mod">
          <pc:chgData name="Frederick, Samuel" userId="090dec4f-7d84-4616-bef6-b2226d1b24c4" providerId="ADAL" clId="{360A67A5-37B6-4E00-A191-96F89693057C}" dt="2021-06-25T17:34:54.934" v="3"/>
          <pc:sldLayoutMkLst>
            <pc:docMk/>
            <pc:sldMasterMk cId="1191321755" sldId="2147483684"/>
            <pc:sldLayoutMk cId="6746695" sldId="2147483685"/>
          </pc:sldLayoutMkLst>
          <pc:spChg chg="del">
            <ac:chgData name="Frederick, Samuel" userId="090dec4f-7d84-4616-bef6-b2226d1b24c4" providerId="ADAL" clId="{360A67A5-37B6-4E00-A191-96F89693057C}" dt="2021-06-25T17:34:54.370" v="2" actId="478"/>
            <ac:spMkLst>
              <pc:docMk/>
              <pc:sldMasterMk cId="1191321755" sldId="2147483684"/>
              <pc:sldLayoutMk cId="6746695" sldId="2147483685"/>
              <ac:spMk id="9" creationId="{7BC6E539-5244-48A9-9F4E-73EEB03CD7D7}"/>
            </ac:spMkLst>
          </pc:spChg>
          <pc:spChg chg="add mod">
            <ac:chgData name="Frederick, Samuel" userId="090dec4f-7d84-4616-bef6-b2226d1b24c4" providerId="ADAL" clId="{360A67A5-37B6-4E00-A191-96F89693057C}" dt="2021-06-25T17:34:54.934" v="3"/>
            <ac:spMkLst>
              <pc:docMk/>
              <pc:sldMasterMk cId="1191321755" sldId="2147483684"/>
              <pc:sldLayoutMk cId="6746695" sldId="2147483685"/>
              <ac:spMk id="10" creationId="{EBDB2795-E29B-423B-8CC3-2858E3CB59B9}"/>
            </ac:spMkLst>
          </pc:spChg>
          <pc:spChg chg="add mod">
            <ac:chgData name="Frederick, Samuel" userId="090dec4f-7d84-4616-bef6-b2226d1b24c4" providerId="ADAL" clId="{360A67A5-37B6-4E00-A191-96F89693057C}" dt="2021-06-25T17:34:54.934" v="3"/>
            <ac:spMkLst>
              <pc:docMk/>
              <pc:sldMasterMk cId="1191321755" sldId="2147483684"/>
              <pc:sldLayoutMk cId="6746695" sldId="2147483685"/>
              <ac:spMk id="11" creationId="{7BDC237D-E31E-45E6-81B6-ADE019B9D1D6}"/>
            </ac:spMkLst>
          </pc:spChg>
        </pc:sldLayoutChg>
        <pc:sldLayoutChg chg="addSp delSp modSp mod">
          <pc:chgData name="Frederick, Samuel" userId="090dec4f-7d84-4616-bef6-b2226d1b24c4" providerId="ADAL" clId="{360A67A5-37B6-4E00-A191-96F89693057C}" dt="2021-06-25T17:34:49.697" v="1"/>
          <pc:sldLayoutMkLst>
            <pc:docMk/>
            <pc:sldMasterMk cId="1191321755" sldId="2147483684"/>
            <pc:sldLayoutMk cId="45040622" sldId="2147483686"/>
          </pc:sldLayoutMkLst>
          <pc:spChg chg="del">
            <ac:chgData name="Frederick, Samuel" userId="090dec4f-7d84-4616-bef6-b2226d1b24c4" providerId="ADAL" clId="{360A67A5-37B6-4E00-A191-96F89693057C}" dt="2021-06-25T17:34:49.261" v="0" actId="478"/>
            <ac:spMkLst>
              <pc:docMk/>
              <pc:sldMasterMk cId="1191321755" sldId="2147483684"/>
              <pc:sldLayoutMk cId="45040622" sldId="2147483686"/>
              <ac:spMk id="5" creationId="{89D820F8-FAAC-4D4B-A90B-C8060CD41F76}"/>
            </ac:spMkLst>
          </pc:spChg>
          <pc:spChg chg="add mod">
            <ac:chgData name="Frederick, Samuel" userId="090dec4f-7d84-4616-bef6-b2226d1b24c4" providerId="ADAL" clId="{360A67A5-37B6-4E00-A191-96F89693057C}" dt="2021-06-25T17:34:49.697" v="1"/>
            <ac:spMkLst>
              <pc:docMk/>
              <pc:sldMasterMk cId="1191321755" sldId="2147483684"/>
              <pc:sldLayoutMk cId="45040622" sldId="2147483686"/>
              <ac:spMk id="10" creationId="{088473F9-9820-45EC-867C-E1BAE0A43123}"/>
            </ac:spMkLst>
          </pc:spChg>
          <pc:spChg chg="add mod">
            <ac:chgData name="Frederick, Samuel" userId="090dec4f-7d84-4616-bef6-b2226d1b24c4" providerId="ADAL" clId="{360A67A5-37B6-4E00-A191-96F89693057C}" dt="2021-06-25T17:34:49.697" v="1"/>
            <ac:spMkLst>
              <pc:docMk/>
              <pc:sldMasterMk cId="1191321755" sldId="2147483684"/>
              <pc:sldLayoutMk cId="45040622" sldId="2147483686"/>
              <ac:spMk id="11" creationId="{DFF07735-5A9D-461E-B236-B2EA294841B6}"/>
            </ac:spMkLst>
          </pc:spChg>
        </pc:sldLayoutChg>
      </pc:sldMasterChg>
    </pc:docChg>
  </pc:docChgLst>
  <pc:docChgLst>
    <pc:chgData name="Frederick, Samuel" userId="090dec4f-7d84-4616-bef6-b2226d1b24c4" providerId="ADAL" clId="{6302083C-E1B3-44C3-B094-27D1E811BBB1}"/>
    <pc:docChg chg="undo custSel addSld delSld modSld modMainMaster">
      <pc:chgData name="Frederick, Samuel" userId="090dec4f-7d84-4616-bef6-b2226d1b24c4" providerId="ADAL" clId="{6302083C-E1B3-44C3-B094-27D1E811BBB1}" dt="2020-12-30T21:28:20.570" v="550"/>
      <pc:docMkLst>
        <pc:docMk/>
      </pc:docMkLst>
      <pc:sldChg chg="addSp delSp modSp">
        <pc:chgData name="Frederick, Samuel" userId="090dec4f-7d84-4616-bef6-b2226d1b24c4" providerId="ADAL" clId="{6302083C-E1B3-44C3-B094-27D1E811BBB1}" dt="2020-12-30T21:28:20.570" v="550"/>
        <pc:sldMkLst>
          <pc:docMk/>
          <pc:sldMk cId="1609848839" sldId="256"/>
        </pc:sldMkLst>
        <pc:spChg chg="add del mod">
          <ac:chgData name="Frederick, Samuel" userId="090dec4f-7d84-4616-bef6-b2226d1b24c4" providerId="ADAL" clId="{6302083C-E1B3-44C3-B094-27D1E811BBB1}" dt="2020-12-18T20:51:05.702" v="513"/>
          <ac:spMkLst>
            <pc:docMk/>
            <pc:sldMk cId="1609848839" sldId="256"/>
            <ac:spMk id="2" creationId="{5D1F078D-C77C-4A09-9AC7-5973604A0F02}"/>
          </ac:spMkLst>
        </pc:spChg>
        <pc:spChg chg="add mod">
          <ac:chgData name="Frederick, Samuel" userId="090dec4f-7d84-4616-bef6-b2226d1b24c4" providerId="ADAL" clId="{6302083C-E1B3-44C3-B094-27D1E811BBB1}" dt="2020-12-21T14:51:16.840" v="527"/>
          <ac:spMkLst>
            <pc:docMk/>
            <pc:sldMk cId="1609848839" sldId="256"/>
            <ac:spMk id="2" creationId="{D3BBE3C6-F1E4-4D42-8855-1B38098D718D}"/>
          </ac:spMkLst>
        </pc:spChg>
        <pc:spChg chg="del mod">
          <ac:chgData name="Frederick, Samuel" userId="090dec4f-7d84-4616-bef6-b2226d1b24c4" providerId="ADAL" clId="{6302083C-E1B3-44C3-B094-27D1E811BBB1}" dt="2020-12-17T16:39:43.349" v="64" actId="478"/>
          <ac:spMkLst>
            <pc:docMk/>
            <pc:sldMk cId="1609848839" sldId="256"/>
            <ac:spMk id="3" creationId="{39D61524-7CBC-4415-8FC4-32349453BC1C}"/>
          </ac:spMkLst>
        </pc:spChg>
        <pc:spChg chg="add del mod">
          <ac:chgData name="Frederick, Samuel" userId="090dec4f-7d84-4616-bef6-b2226d1b24c4" providerId="ADAL" clId="{6302083C-E1B3-44C3-B094-27D1E811BBB1}" dt="2020-12-21T14:51:16.840" v="527"/>
          <ac:spMkLst>
            <pc:docMk/>
            <pc:sldMk cId="1609848839" sldId="256"/>
            <ac:spMk id="3" creationId="{8E81CDA1-1158-4C10-99CC-EF5022613D85}"/>
          </ac:spMkLst>
        </pc:spChg>
        <pc:spChg chg="add del mod">
          <ac:chgData name="Frederick, Samuel" userId="090dec4f-7d84-4616-bef6-b2226d1b24c4" providerId="ADAL" clId="{6302083C-E1B3-44C3-B094-27D1E811BBB1}" dt="2020-12-21T14:51:53.505" v="532" actId="478"/>
          <ac:spMkLst>
            <pc:docMk/>
            <pc:sldMk cId="1609848839" sldId="256"/>
            <ac:spMk id="4" creationId="{C1F6EC70-09A5-49CF-8C1A-8D0EB117AC03}"/>
          </ac:spMkLst>
        </pc:spChg>
        <pc:spChg chg="del">
          <ac:chgData name="Frederick, Samuel" userId="090dec4f-7d84-4616-bef6-b2226d1b24c4" providerId="ADAL" clId="{6302083C-E1B3-44C3-B094-27D1E811BBB1}" dt="2020-12-17T21:54:38.547" v="86" actId="478"/>
          <ac:spMkLst>
            <pc:docMk/>
            <pc:sldMk cId="1609848839" sldId="256"/>
            <ac:spMk id="4" creationId="{D160735D-5660-42BF-A682-D4AB43960647}"/>
          </ac:spMkLst>
        </pc:spChg>
        <pc:spChg chg="add mod">
          <ac:chgData name="Frederick, Samuel" userId="090dec4f-7d84-4616-bef6-b2226d1b24c4" providerId="ADAL" clId="{6302083C-E1B3-44C3-B094-27D1E811BBB1}" dt="2020-12-21T14:51:16.840" v="527"/>
          <ac:spMkLst>
            <pc:docMk/>
            <pc:sldMk cId="1609848839" sldId="256"/>
            <ac:spMk id="5" creationId="{59B1715C-505C-471D-AC7B-8D5512F1F59D}"/>
          </ac:spMkLst>
        </pc:spChg>
        <pc:spChg chg="del">
          <ac:chgData name="Frederick, Samuel" userId="090dec4f-7d84-4616-bef6-b2226d1b24c4" providerId="ADAL" clId="{6302083C-E1B3-44C3-B094-27D1E811BBB1}" dt="2020-12-15T20:49:48.055" v="6" actId="478"/>
          <ac:spMkLst>
            <pc:docMk/>
            <pc:sldMk cId="1609848839" sldId="256"/>
            <ac:spMk id="6" creationId="{863C67E2-558C-49E5-A945-65F9240771E3}"/>
          </ac:spMkLst>
        </pc:spChg>
        <pc:spChg chg="del mod">
          <ac:chgData name="Frederick, Samuel" userId="090dec4f-7d84-4616-bef6-b2226d1b24c4" providerId="ADAL" clId="{6302083C-E1B3-44C3-B094-27D1E811BBB1}" dt="2020-12-21T14:51:56.661" v="533" actId="478"/>
          <ac:spMkLst>
            <pc:docMk/>
            <pc:sldMk cId="1609848839" sldId="256"/>
            <ac:spMk id="9" creationId="{5CC4AF42-D332-4539-BB21-CE05E119E9DD}"/>
          </ac:spMkLst>
        </pc:spChg>
        <pc:spChg chg="del">
          <ac:chgData name="Frederick, Samuel" userId="090dec4f-7d84-4616-bef6-b2226d1b24c4" providerId="ADAL" clId="{6302083C-E1B3-44C3-B094-27D1E811BBB1}" dt="2020-12-15T20:46:19.912" v="0" actId="478"/>
          <ac:spMkLst>
            <pc:docMk/>
            <pc:sldMk cId="1609848839" sldId="256"/>
            <ac:spMk id="10" creationId="{C112B367-2E3B-4AB2-9C5F-4C0CFDA9C562}"/>
          </ac:spMkLst>
        </pc:spChg>
        <pc:spChg chg="mod">
          <ac:chgData name="Frederick, Samuel" userId="090dec4f-7d84-4616-bef6-b2226d1b24c4" providerId="ADAL" clId="{6302083C-E1B3-44C3-B094-27D1E811BBB1}" dt="2020-12-17T22:02:17.048" v="286" actId="13244"/>
          <ac:spMkLst>
            <pc:docMk/>
            <pc:sldMk cId="1609848839" sldId="256"/>
            <ac:spMk id="12" creationId="{2DD033D2-CE90-47B0-BBE7-77BA1962547E}"/>
          </ac:spMkLst>
        </pc:spChg>
        <pc:spChg chg="mod">
          <ac:chgData name="Frederick, Samuel" userId="090dec4f-7d84-4616-bef6-b2226d1b24c4" providerId="ADAL" clId="{6302083C-E1B3-44C3-B094-27D1E811BBB1}" dt="2020-12-17T21:59:54.400" v="269" actId="13244"/>
          <ac:spMkLst>
            <pc:docMk/>
            <pc:sldMk cId="1609848839" sldId="256"/>
            <ac:spMk id="14" creationId="{841B138D-2BC5-4336-B673-6686DF39880C}"/>
          </ac:spMkLst>
        </pc:spChg>
        <pc:spChg chg="mod">
          <ac:chgData name="Frederick, Samuel" userId="090dec4f-7d84-4616-bef6-b2226d1b24c4" providerId="ADAL" clId="{6302083C-E1B3-44C3-B094-27D1E811BBB1}" dt="2020-12-17T22:00:00.224" v="272" actId="13244"/>
          <ac:spMkLst>
            <pc:docMk/>
            <pc:sldMk cId="1609848839" sldId="256"/>
            <ac:spMk id="21" creationId="{8E1E57A1-DDE5-48D9-A4E0-0C67EC49E5FA}"/>
          </ac:spMkLst>
        </pc:spChg>
        <pc:spChg chg="mod">
          <ac:chgData name="Frederick, Samuel" userId="090dec4f-7d84-4616-bef6-b2226d1b24c4" providerId="ADAL" clId="{6302083C-E1B3-44C3-B094-27D1E811BBB1}" dt="2020-12-17T22:01:41.375" v="280" actId="13244"/>
          <ac:spMkLst>
            <pc:docMk/>
            <pc:sldMk cId="1609848839" sldId="256"/>
            <ac:spMk id="24" creationId="{E049956A-403C-4054-B4D6-AB0C98529660}"/>
          </ac:spMkLst>
        </pc:spChg>
        <pc:spChg chg="mod">
          <ac:chgData name="Frederick, Samuel" userId="090dec4f-7d84-4616-bef6-b2226d1b24c4" providerId="ADAL" clId="{6302083C-E1B3-44C3-B094-27D1E811BBB1}" dt="2020-12-17T21:59:57.560" v="270" actId="13244"/>
          <ac:spMkLst>
            <pc:docMk/>
            <pc:sldMk cId="1609848839" sldId="256"/>
            <ac:spMk id="25" creationId="{A234D00D-71D0-4309-B304-6224D75D978A}"/>
          </ac:spMkLst>
        </pc:spChg>
        <pc:spChg chg="mod">
          <ac:chgData name="Frederick, Samuel" userId="090dec4f-7d84-4616-bef6-b2226d1b24c4" providerId="ADAL" clId="{6302083C-E1B3-44C3-B094-27D1E811BBB1}" dt="2020-12-17T22:01:46.880" v="283" actId="13244"/>
          <ac:spMkLst>
            <pc:docMk/>
            <pc:sldMk cId="1609848839" sldId="256"/>
            <ac:spMk id="26" creationId="{2F03E01B-4CAD-483D-B74B-E353BE2971EF}"/>
          </ac:spMkLst>
        </pc:spChg>
        <pc:spChg chg="mod">
          <ac:chgData name="Frederick, Samuel" userId="090dec4f-7d84-4616-bef6-b2226d1b24c4" providerId="ADAL" clId="{6302083C-E1B3-44C3-B094-27D1E811BBB1}" dt="2020-12-17T21:59:58.888" v="271" actId="13244"/>
          <ac:spMkLst>
            <pc:docMk/>
            <pc:sldMk cId="1609848839" sldId="256"/>
            <ac:spMk id="27" creationId="{CE67C89A-AB31-49F2-BB15-AE3A875D7DB6}"/>
          </ac:spMkLst>
        </pc:spChg>
        <pc:spChg chg="mod">
          <ac:chgData name="Frederick, Samuel" userId="090dec4f-7d84-4616-bef6-b2226d1b24c4" providerId="ADAL" clId="{6302083C-E1B3-44C3-B094-27D1E811BBB1}" dt="2020-12-17T22:00:01.640" v="273" actId="13244"/>
          <ac:spMkLst>
            <pc:docMk/>
            <pc:sldMk cId="1609848839" sldId="256"/>
            <ac:spMk id="29" creationId="{34CAE9A5-982F-4F06-9059-33E7F662FE84}"/>
          </ac:spMkLst>
        </pc:spChg>
        <pc:spChg chg="mod">
          <ac:chgData name="Frederick, Samuel" userId="090dec4f-7d84-4616-bef6-b2226d1b24c4" providerId="ADAL" clId="{6302083C-E1B3-44C3-B094-27D1E811BBB1}" dt="2020-12-17T22:01:45.703" v="282" actId="13244"/>
          <ac:spMkLst>
            <pc:docMk/>
            <pc:sldMk cId="1609848839" sldId="256"/>
            <ac:spMk id="31" creationId="{C2D3D90C-F994-4CC3-8652-BCA3D4370ADC}"/>
          </ac:spMkLst>
        </pc:spChg>
        <pc:spChg chg="add del">
          <ac:chgData name="Frederick, Samuel" userId="090dec4f-7d84-4616-bef6-b2226d1b24c4" providerId="ADAL" clId="{6302083C-E1B3-44C3-B094-27D1E811BBB1}" dt="2020-12-16T21:37:07.553" v="13" actId="478"/>
          <ac:spMkLst>
            <pc:docMk/>
            <pc:sldMk cId="1609848839" sldId="256"/>
            <ac:spMk id="32" creationId="{BFA8DC3A-3538-4525-8958-C8AD43C145AB}"/>
          </ac:spMkLst>
        </pc:spChg>
        <pc:spChg chg="add del mod">
          <ac:chgData name="Frederick, Samuel" userId="090dec4f-7d84-4616-bef6-b2226d1b24c4" providerId="ADAL" clId="{6302083C-E1B3-44C3-B094-27D1E811BBB1}" dt="2020-12-21T14:51:50.160" v="530" actId="478"/>
          <ac:spMkLst>
            <pc:docMk/>
            <pc:sldMk cId="1609848839" sldId="256"/>
            <ac:spMk id="33" creationId="{1C7FB67B-2132-4D8B-945B-2223EA5BEE67}"/>
          </ac:spMkLst>
        </pc:spChg>
        <pc:spChg chg="del">
          <ac:chgData name="Frederick, Samuel" userId="090dec4f-7d84-4616-bef6-b2226d1b24c4" providerId="ADAL" clId="{6302083C-E1B3-44C3-B094-27D1E811BBB1}" dt="2020-12-15T20:46:22.520" v="1" actId="478"/>
          <ac:spMkLst>
            <pc:docMk/>
            <pc:sldMk cId="1609848839" sldId="256"/>
            <ac:spMk id="33" creationId="{300F2EEA-C06C-4248-831E-A52FE55960E1}"/>
          </ac:spMkLst>
        </pc:spChg>
        <pc:spChg chg="del">
          <ac:chgData name="Frederick, Samuel" userId="090dec4f-7d84-4616-bef6-b2226d1b24c4" providerId="ADAL" clId="{6302083C-E1B3-44C3-B094-27D1E811BBB1}" dt="2020-12-16T21:33:18.999" v="7" actId="478"/>
          <ac:spMkLst>
            <pc:docMk/>
            <pc:sldMk cId="1609848839" sldId="256"/>
            <ac:spMk id="41" creationId="{A39650BC-E063-40E4-AE66-012C71A9AE0F}"/>
          </ac:spMkLst>
        </pc:spChg>
        <pc:spChg chg="mod">
          <ac:chgData name="Frederick, Samuel" userId="090dec4f-7d84-4616-bef6-b2226d1b24c4" providerId="ADAL" clId="{6302083C-E1B3-44C3-B094-27D1E811BBB1}" dt="2020-12-17T22:01:43.103" v="281" actId="13244"/>
          <ac:spMkLst>
            <pc:docMk/>
            <pc:sldMk cId="1609848839" sldId="256"/>
            <ac:spMk id="52" creationId="{C9375A12-4150-4C9A-A5FF-3226CB9B6B71}"/>
          </ac:spMkLst>
        </pc:spChg>
        <pc:spChg chg="mod">
          <ac:chgData name="Frederick, Samuel" userId="090dec4f-7d84-4616-bef6-b2226d1b24c4" providerId="ADAL" clId="{6302083C-E1B3-44C3-B094-27D1E811BBB1}" dt="2020-12-17T22:00:11.079" v="274" actId="13244"/>
          <ac:spMkLst>
            <pc:docMk/>
            <pc:sldMk cId="1609848839" sldId="256"/>
            <ac:spMk id="53" creationId="{622A0B86-65C2-40DC-8B1A-FB599092380B}"/>
          </ac:spMkLst>
        </pc:spChg>
        <pc:spChg chg="mod">
          <ac:chgData name="Frederick, Samuel" userId="090dec4f-7d84-4616-bef6-b2226d1b24c4" providerId="ADAL" clId="{6302083C-E1B3-44C3-B094-27D1E811BBB1}" dt="2020-12-17T22:02:04.975" v="285" actId="13244"/>
          <ac:spMkLst>
            <pc:docMk/>
            <pc:sldMk cId="1609848839" sldId="256"/>
            <ac:spMk id="55" creationId="{E2FA6826-B2D6-4FC9-B661-98C8142A0164}"/>
          </ac:spMkLst>
        </pc:spChg>
        <pc:spChg chg="del">
          <ac:chgData name="Frederick, Samuel" userId="090dec4f-7d84-4616-bef6-b2226d1b24c4" providerId="ADAL" clId="{6302083C-E1B3-44C3-B094-27D1E811BBB1}" dt="2020-12-15T20:49:48.055" v="6" actId="478"/>
          <ac:spMkLst>
            <pc:docMk/>
            <pc:sldMk cId="1609848839" sldId="256"/>
            <ac:spMk id="61" creationId="{0A057C7D-FB5F-40DD-BC75-26A6B07721FF}"/>
          </ac:spMkLst>
        </pc:spChg>
        <pc:spChg chg="del">
          <ac:chgData name="Frederick, Samuel" userId="090dec4f-7d84-4616-bef6-b2226d1b24c4" providerId="ADAL" clId="{6302083C-E1B3-44C3-B094-27D1E811BBB1}" dt="2020-12-15T20:49:48.055" v="6" actId="478"/>
          <ac:spMkLst>
            <pc:docMk/>
            <pc:sldMk cId="1609848839" sldId="256"/>
            <ac:spMk id="62" creationId="{1B1571C1-C571-4E19-AC3B-E55813C6EE20}"/>
          </ac:spMkLst>
        </pc:spChg>
        <pc:spChg chg="del">
          <ac:chgData name="Frederick, Samuel" userId="090dec4f-7d84-4616-bef6-b2226d1b24c4" providerId="ADAL" clId="{6302083C-E1B3-44C3-B094-27D1E811BBB1}" dt="2020-12-15T20:49:29.804" v="3" actId="478"/>
          <ac:spMkLst>
            <pc:docMk/>
            <pc:sldMk cId="1609848839" sldId="256"/>
            <ac:spMk id="63" creationId="{08FA0745-883C-48CB-ACFD-F19AE56CFA9A}"/>
          </ac:spMkLst>
        </pc:spChg>
        <pc:graphicFrameChg chg="mod modGraphic">
          <ac:chgData name="Frederick, Samuel" userId="090dec4f-7d84-4616-bef6-b2226d1b24c4" providerId="ADAL" clId="{6302083C-E1B3-44C3-B094-27D1E811BBB1}" dt="2020-12-30T21:28:10.123" v="548"/>
          <ac:graphicFrameMkLst>
            <pc:docMk/>
            <pc:sldMk cId="1609848839" sldId="256"/>
            <ac:graphicFrameMk id="18" creationId="{47941790-F508-45B8-841D-BA5D6A7CA69F}"/>
          </ac:graphicFrameMkLst>
        </pc:graphicFrameChg>
        <pc:graphicFrameChg chg="add mod modGraphic">
          <ac:chgData name="Frederick, Samuel" userId="090dec4f-7d84-4616-bef6-b2226d1b24c4" providerId="ADAL" clId="{6302083C-E1B3-44C3-B094-27D1E811BBB1}" dt="2020-12-30T21:28:14.554" v="549"/>
          <ac:graphicFrameMkLst>
            <pc:docMk/>
            <pc:sldMk cId="1609848839" sldId="256"/>
            <ac:graphicFrameMk id="30" creationId="{21A58A00-867E-4586-9E12-B610E1FDCE28}"/>
          </ac:graphicFrameMkLst>
        </pc:graphicFrameChg>
        <pc:graphicFrameChg chg="mod">
          <ac:chgData name="Frederick, Samuel" userId="090dec4f-7d84-4616-bef6-b2226d1b24c4" providerId="ADAL" clId="{6302083C-E1B3-44C3-B094-27D1E811BBB1}" dt="2020-12-17T22:00:59.681" v="276" actId="13244"/>
          <ac:graphicFrameMkLst>
            <pc:docMk/>
            <pc:sldMk cId="1609848839" sldId="256"/>
            <ac:graphicFrameMk id="45" creationId="{CF285BA3-2F77-44D6-A90D-FA09A3ABA0E1}"/>
          </ac:graphicFrameMkLst>
        </pc:graphicFrameChg>
        <pc:graphicFrameChg chg="mod">
          <ac:chgData name="Frederick, Samuel" userId="090dec4f-7d84-4616-bef6-b2226d1b24c4" providerId="ADAL" clId="{6302083C-E1B3-44C3-B094-27D1E811BBB1}" dt="2020-12-17T22:00:59.681" v="276" actId="13244"/>
          <ac:graphicFrameMkLst>
            <pc:docMk/>
            <pc:sldMk cId="1609848839" sldId="256"/>
            <ac:graphicFrameMk id="48" creationId="{AEF6C188-35F2-47DE-9D82-969D34B1EECF}"/>
          </ac:graphicFrameMkLst>
        </pc:graphicFrameChg>
        <pc:graphicFrameChg chg="del mod modGraphic">
          <ac:chgData name="Frederick, Samuel" userId="090dec4f-7d84-4616-bef6-b2226d1b24c4" providerId="ADAL" clId="{6302083C-E1B3-44C3-B094-27D1E811BBB1}" dt="2020-12-18T12:53:29.822" v="293" actId="478"/>
          <ac:graphicFrameMkLst>
            <pc:docMk/>
            <pc:sldMk cId="1609848839" sldId="256"/>
            <ac:graphicFrameMk id="49" creationId="{8441374A-C641-48D4-B774-EC64A11FB91C}"/>
          </ac:graphicFrameMkLst>
        </pc:graphicFrameChg>
        <pc:graphicFrameChg chg="mod modGraphic">
          <ac:chgData name="Frederick, Samuel" userId="090dec4f-7d84-4616-bef6-b2226d1b24c4" providerId="ADAL" clId="{6302083C-E1B3-44C3-B094-27D1E811BBB1}" dt="2020-12-30T21:28:20.570" v="550"/>
          <ac:graphicFrameMkLst>
            <pc:docMk/>
            <pc:sldMk cId="1609848839" sldId="256"/>
            <ac:graphicFrameMk id="51" creationId="{38C03BB1-CCE2-4806-8CE1-DD9943BC99C5}"/>
          </ac:graphicFrameMkLst>
        </pc:graphicFrameChg>
        <pc:graphicFrameChg chg="mod">
          <ac:chgData name="Frederick, Samuel" userId="090dec4f-7d84-4616-bef6-b2226d1b24c4" providerId="ADAL" clId="{6302083C-E1B3-44C3-B094-27D1E811BBB1}" dt="2020-12-17T22:01:59.455" v="284" actId="13244"/>
          <ac:graphicFrameMkLst>
            <pc:docMk/>
            <pc:sldMk cId="1609848839" sldId="256"/>
            <ac:graphicFrameMk id="56" creationId="{957E01A2-5E7D-419F-9E4A-7EC900B83EF7}"/>
          </ac:graphicFrameMkLst>
        </pc:graphicFrameChg>
        <pc:picChg chg="add del mod">
          <ac:chgData name="Frederick, Samuel" userId="090dec4f-7d84-4616-bef6-b2226d1b24c4" providerId="ADAL" clId="{6302083C-E1B3-44C3-B094-27D1E811BBB1}" dt="2020-12-18T21:19:34.804" v="518" actId="478"/>
          <ac:picMkLst>
            <pc:docMk/>
            <pc:sldMk cId="1609848839" sldId="256"/>
            <ac:picMk id="47" creationId="{0ADE4642-9AAF-4C8E-942C-AAC4492013B9}"/>
          </ac:picMkLst>
        </pc:picChg>
        <pc:cxnChg chg="del">
          <ac:chgData name="Frederick, Samuel" userId="090dec4f-7d84-4616-bef6-b2226d1b24c4" providerId="ADAL" clId="{6302083C-E1B3-44C3-B094-27D1E811BBB1}" dt="2020-12-17T21:54:39.476" v="87" actId="478"/>
          <ac:cxnSpMkLst>
            <pc:docMk/>
            <pc:sldMk cId="1609848839" sldId="256"/>
            <ac:cxnSpMk id="38" creationId="{D0A771BB-A72F-4E4E-A319-4B4F3EC4F95A}"/>
          </ac:cxnSpMkLst>
        </pc:cxnChg>
        <pc:cxnChg chg="mod">
          <ac:chgData name="Frederick, Samuel" userId="090dec4f-7d84-4616-bef6-b2226d1b24c4" providerId="ADAL" clId="{6302083C-E1B3-44C3-B094-27D1E811BBB1}" dt="2020-12-17T22:01:26.631" v="279" actId="13244"/>
          <ac:cxnSpMkLst>
            <pc:docMk/>
            <pc:sldMk cId="1609848839" sldId="256"/>
            <ac:cxnSpMk id="60" creationId="{B52461F5-B47C-49F4-9F70-8CD34A117E48}"/>
          </ac:cxnSpMkLst>
        </pc:cxnChg>
      </pc:sldChg>
      <pc:sldChg chg="addSp delSp del">
        <pc:chgData name="Frederick, Samuel" userId="090dec4f-7d84-4616-bef6-b2226d1b24c4" providerId="ADAL" clId="{6302083C-E1B3-44C3-B094-27D1E811BBB1}" dt="2020-12-17T16:38:20.377" v="55" actId="2696"/>
        <pc:sldMkLst>
          <pc:docMk/>
          <pc:sldMk cId="2545776838" sldId="257"/>
        </pc:sldMkLst>
        <pc:spChg chg="del">
          <ac:chgData name="Frederick, Samuel" userId="090dec4f-7d84-4616-bef6-b2226d1b24c4" providerId="ADAL" clId="{6302083C-E1B3-44C3-B094-27D1E811BBB1}" dt="2020-12-16T21:33:37.739" v="9" actId="478"/>
          <ac:spMkLst>
            <pc:docMk/>
            <pc:sldMk cId="2545776838" sldId="257"/>
            <ac:spMk id="24" creationId="{13B9F56D-F0EB-4390-981A-0D5856A4EC23}"/>
          </ac:spMkLst>
        </pc:spChg>
        <pc:spChg chg="add">
          <ac:chgData name="Frederick, Samuel" userId="090dec4f-7d84-4616-bef6-b2226d1b24c4" providerId="ADAL" clId="{6302083C-E1B3-44C3-B094-27D1E811BBB1}" dt="2020-12-16T21:37:11.738" v="16"/>
          <ac:spMkLst>
            <pc:docMk/>
            <pc:sldMk cId="2545776838" sldId="257"/>
            <ac:spMk id="24" creationId="{A97B765F-6464-447E-9AE9-360ED2C671BE}"/>
          </ac:spMkLst>
        </pc:spChg>
        <pc:spChg chg="add del">
          <ac:chgData name="Frederick, Samuel" userId="090dec4f-7d84-4616-bef6-b2226d1b24c4" providerId="ADAL" clId="{6302083C-E1B3-44C3-B094-27D1E811BBB1}" dt="2020-12-16T21:37:11.562" v="15" actId="478"/>
          <ac:spMkLst>
            <pc:docMk/>
            <pc:sldMk cId="2545776838" sldId="257"/>
            <ac:spMk id="28" creationId="{505ED867-702F-4C98-BAFA-A2EFCF4F2113}"/>
          </ac:spMkLst>
        </pc:spChg>
        <pc:spChg chg="add del">
          <ac:chgData name="Frederick, Samuel" userId="090dec4f-7d84-4616-bef6-b2226d1b24c4" providerId="ADAL" clId="{6302083C-E1B3-44C3-B094-27D1E811BBB1}" dt="2020-12-17T16:32:57.469" v="29"/>
          <ac:spMkLst>
            <pc:docMk/>
            <pc:sldMk cId="2545776838" sldId="257"/>
            <ac:spMk id="28" creationId="{6240CB14-435E-4406-B25F-FEF408B24D67}"/>
          </ac:spMkLst>
        </pc:spChg>
      </pc:sldChg>
      <pc:sldChg chg="addSp delSp del">
        <pc:chgData name="Frederick, Samuel" userId="090dec4f-7d84-4616-bef6-b2226d1b24c4" providerId="ADAL" clId="{6302083C-E1B3-44C3-B094-27D1E811BBB1}" dt="2020-12-17T16:38:20.457" v="56" actId="2696"/>
        <pc:sldMkLst>
          <pc:docMk/>
          <pc:sldMk cId="1550599966" sldId="258"/>
        </pc:sldMkLst>
        <pc:spChg chg="add">
          <ac:chgData name="Frederick, Samuel" userId="090dec4f-7d84-4616-bef6-b2226d1b24c4" providerId="ADAL" clId="{6302083C-E1B3-44C3-B094-27D1E811BBB1}" dt="2020-12-16T21:37:15.609" v="18"/>
          <ac:spMkLst>
            <pc:docMk/>
            <pc:sldMk cId="1550599966" sldId="258"/>
            <ac:spMk id="16" creationId="{3B367A49-00C8-4358-AD87-8C3E90F3C360}"/>
          </ac:spMkLst>
        </pc:spChg>
        <pc:spChg chg="del">
          <ac:chgData name="Frederick, Samuel" userId="090dec4f-7d84-4616-bef6-b2226d1b24c4" providerId="ADAL" clId="{6302083C-E1B3-44C3-B094-27D1E811BBB1}" dt="2020-12-16T21:33:41.853" v="11" actId="478"/>
          <ac:spMkLst>
            <pc:docMk/>
            <pc:sldMk cId="1550599966" sldId="258"/>
            <ac:spMk id="16" creationId="{D26BBA62-E4F3-41DC-9296-B12A7D9282E2}"/>
          </ac:spMkLst>
        </pc:spChg>
        <pc:spChg chg="add del">
          <ac:chgData name="Frederick, Samuel" userId="090dec4f-7d84-4616-bef6-b2226d1b24c4" providerId="ADAL" clId="{6302083C-E1B3-44C3-B094-27D1E811BBB1}" dt="2020-12-16T21:37:15.466" v="17" actId="478"/>
          <ac:spMkLst>
            <pc:docMk/>
            <pc:sldMk cId="1550599966" sldId="258"/>
            <ac:spMk id="17" creationId="{7ADD2980-C2DC-4802-BC4E-33D5AB2C8B48}"/>
          </ac:spMkLst>
        </pc:spChg>
      </pc:sldChg>
      <pc:sldChg chg="addSp delSp modSp add del">
        <pc:chgData name="Frederick, Samuel" userId="090dec4f-7d84-4616-bef6-b2226d1b24c4" providerId="ADAL" clId="{6302083C-E1B3-44C3-B094-27D1E811BBB1}" dt="2020-12-30T15:46:14.716" v="544" actId="2696"/>
        <pc:sldMkLst>
          <pc:docMk/>
          <pc:sldMk cId="1006762845" sldId="259"/>
        </pc:sldMkLst>
        <pc:spChg chg="del mod">
          <ac:chgData name="Frederick, Samuel" userId="090dec4f-7d84-4616-bef6-b2226d1b24c4" providerId="ADAL" clId="{6302083C-E1B3-44C3-B094-27D1E811BBB1}" dt="2020-12-18T20:50:56.117" v="511"/>
          <ac:spMkLst>
            <pc:docMk/>
            <pc:sldMk cId="1006762845" sldId="259"/>
            <ac:spMk id="3" creationId="{1FC861DF-BF2C-44C8-B8BA-040CAA657575}"/>
          </ac:spMkLst>
        </pc:spChg>
        <pc:spChg chg="add mod">
          <ac:chgData name="Frederick, Samuel" userId="090dec4f-7d84-4616-bef6-b2226d1b24c4" providerId="ADAL" clId="{6302083C-E1B3-44C3-B094-27D1E811BBB1}" dt="2020-12-21T14:52:16.325" v="536"/>
          <ac:spMkLst>
            <pc:docMk/>
            <pc:sldMk cId="1006762845" sldId="259"/>
            <ac:spMk id="3" creationId="{2231F4FF-5B84-4427-8943-B8E0F4E05C7F}"/>
          </ac:spMkLst>
        </pc:spChg>
        <pc:spChg chg="add del mod">
          <ac:chgData name="Frederick, Samuel" userId="090dec4f-7d84-4616-bef6-b2226d1b24c4" providerId="ADAL" clId="{6302083C-E1B3-44C3-B094-27D1E811BBB1}" dt="2020-12-21T14:52:16.325" v="536"/>
          <ac:spMkLst>
            <pc:docMk/>
            <pc:sldMk cId="1006762845" sldId="259"/>
            <ac:spMk id="4" creationId="{A841E58F-F819-4F7A-A919-1E6435F578DE}"/>
          </ac:spMkLst>
        </pc:spChg>
        <pc:spChg chg="add">
          <ac:chgData name="Frederick, Samuel" userId="090dec4f-7d84-4616-bef6-b2226d1b24c4" providerId="ADAL" clId="{6302083C-E1B3-44C3-B094-27D1E811BBB1}" dt="2020-12-17T16:37:51.114" v="51"/>
          <ac:spMkLst>
            <pc:docMk/>
            <pc:sldMk cId="1006762845" sldId="259"/>
            <ac:spMk id="7" creationId="{48046046-175A-4D25-800B-E01645F46063}"/>
          </ac:spMkLst>
        </pc:spChg>
        <pc:spChg chg="add">
          <ac:chgData name="Frederick, Samuel" userId="090dec4f-7d84-4616-bef6-b2226d1b24c4" providerId="ADAL" clId="{6302083C-E1B3-44C3-B094-27D1E811BBB1}" dt="2020-12-17T16:37:51.114" v="51"/>
          <ac:spMkLst>
            <pc:docMk/>
            <pc:sldMk cId="1006762845" sldId="259"/>
            <ac:spMk id="8" creationId="{BF7F5AD1-53E2-459A-9EF2-C93F0865C06D}"/>
          </ac:spMkLst>
        </pc:spChg>
        <pc:spChg chg="add">
          <ac:chgData name="Frederick, Samuel" userId="090dec4f-7d84-4616-bef6-b2226d1b24c4" providerId="ADAL" clId="{6302083C-E1B3-44C3-B094-27D1E811BBB1}" dt="2020-12-17T16:37:51.114" v="51"/>
          <ac:spMkLst>
            <pc:docMk/>
            <pc:sldMk cId="1006762845" sldId="259"/>
            <ac:spMk id="9" creationId="{ED02FD6F-0B2D-499A-BBC2-306DE456AD78}"/>
          </ac:spMkLst>
        </pc:spChg>
        <pc:spChg chg="add mod">
          <ac:chgData name="Frederick, Samuel" userId="090dec4f-7d84-4616-bef6-b2226d1b24c4" providerId="ADAL" clId="{6302083C-E1B3-44C3-B094-27D1E811BBB1}" dt="2020-12-21T14:52:29.154" v="537" actId="13244"/>
          <ac:spMkLst>
            <pc:docMk/>
            <pc:sldMk cId="1006762845" sldId="259"/>
            <ac:spMk id="12" creationId="{F85735E8-7F6C-4B2C-9732-9A1EEC4F6C57}"/>
          </ac:spMkLst>
        </pc:spChg>
        <pc:spChg chg="add mod">
          <ac:chgData name="Frederick, Samuel" userId="090dec4f-7d84-4616-bef6-b2226d1b24c4" providerId="ADAL" clId="{6302083C-E1B3-44C3-B094-27D1E811BBB1}" dt="2020-12-21T14:52:29.154" v="537" actId="13244"/>
          <ac:spMkLst>
            <pc:docMk/>
            <pc:sldMk cId="1006762845" sldId="259"/>
            <ac:spMk id="13" creationId="{ED34B337-1A27-4582-86EC-2BAB3AC1438A}"/>
          </ac:spMkLst>
        </pc:spChg>
        <pc:spChg chg="add del mod">
          <ac:chgData name="Frederick, Samuel" userId="090dec4f-7d84-4616-bef6-b2226d1b24c4" providerId="ADAL" clId="{6302083C-E1B3-44C3-B094-27D1E811BBB1}" dt="2020-12-17T21:54:26.652" v="83" actId="478"/>
          <ac:spMkLst>
            <pc:docMk/>
            <pc:sldMk cId="1006762845" sldId="259"/>
            <ac:spMk id="14" creationId="{9B9F9D6D-6844-455B-B994-4E544FFF2E60}"/>
          </ac:spMkLst>
        </pc:spChg>
        <pc:spChg chg="add">
          <ac:chgData name="Frederick, Samuel" userId="090dec4f-7d84-4616-bef6-b2226d1b24c4" providerId="ADAL" clId="{6302083C-E1B3-44C3-B094-27D1E811BBB1}" dt="2020-12-17T16:37:51.114" v="51"/>
          <ac:spMkLst>
            <pc:docMk/>
            <pc:sldMk cId="1006762845" sldId="259"/>
            <ac:spMk id="16" creationId="{26AE7C73-8BB3-4DE8-89C9-7DD27E80AC52}"/>
          </ac:spMkLst>
        </pc:spChg>
        <pc:spChg chg="add del mod">
          <ac:chgData name="Frederick, Samuel" userId="090dec4f-7d84-4616-bef6-b2226d1b24c4" providerId="ADAL" clId="{6302083C-E1B3-44C3-B094-27D1E811BBB1}" dt="2020-12-17T16:39:28.345" v="62" actId="478"/>
          <ac:spMkLst>
            <pc:docMk/>
            <pc:sldMk cId="1006762845" sldId="259"/>
            <ac:spMk id="19" creationId="{99F46152-C186-41C1-9F95-B584180A06F4}"/>
          </ac:spMkLst>
        </pc:spChg>
        <pc:spChg chg="add del">
          <ac:chgData name="Frederick, Samuel" userId="090dec4f-7d84-4616-bef6-b2226d1b24c4" providerId="ADAL" clId="{6302083C-E1B3-44C3-B094-27D1E811BBB1}" dt="2020-12-21T14:52:11.481" v="534" actId="478"/>
          <ac:spMkLst>
            <pc:docMk/>
            <pc:sldMk cId="1006762845" sldId="259"/>
            <ac:spMk id="19" creationId="{D26569A5-14A6-46D8-8083-9A6890D1E97D}"/>
          </ac:spMkLst>
        </pc:spChg>
        <pc:spChg chg="add">
          <ac:chgData name="Frederick, Samuel" userId="090dec4f-7d84-4616-bef6-b2226d1b24c4" providerId="ADAL" clId="{6302083C-E1B3-44C3-B094-27D1E811BBB1}" dt="2020-12-17T16:37:51.114" v="51"/>
          <ac:spMkLst>
            <pc:docMk/>
            <pc:sldMk cId="1006762845" sldId="259"/>
            <ac:spMk id="20" creationId="{76E49B76-1912-4C12-93BF-0B83D57BED63}"/>
          </ac:spMkLst>
        </pc:spChg>
        <pc:spChg chg="add del">
          <ac:chgData name="Frederick, Samuel" userId="090dec4f-7d84-4616-bef6-b2226d1b24c4" providerId="ADAL" clId="{6302083C-E1B3-44C3-B094-27D1E811BBB1}" dt="2020-12-18T20:15:53.867" v="298" actId="478"/>
          <ac:spMkLst>
            <pc:docMk/>
            <pc:sldMk cId="1006762845" sldId="259"/>
            <ac:spMk id="21" creationId="{67C2DFB7-D2FF-4EDF-AEF7-8B49AC38CFEF}"/>
          </ac:spMkLst>
        </pc:spChg>
        <pc:spChg chg="add del">
          <ac:chgData name="Frederick, Samuel" userId="090dec4f-7d84-4616-bef6-b2226d1b24c4" providerId="ADAL" clId="{6302083C-E1B3-44C3-B094-27D1E811BBB1}" dt="2020-12-21T14:52:12.861" v="535" actId="478"/>
          <ac:spMkLst>
            <pc:docMk/>
            <pc:sldMk cId="1006762845" sldId="259"/>
            <ac:spMk id="22" creationId="{92F2DBBF-910E-4C10-BD96-A9EF3B8E8F9F}"/>
          </ac:spMkLst>
        </pc:spChg>
        <pc:graphicFrameChg chg="add del">
          <ac:chgData name="Frederick, Samuel" userId="090dec4f-7d84-4616-bef6-b2226d1b24c4" providerId="ADAL" clId="{6302083C-E1B3-44C3-B094-27D1E811BBB1}" dt="2020-12-17T21:55:30.382" v="88" actId="478"/>
          <ac:graphicFrameMkLst>
            <pc:docMk/>
            <pc:sldMk cId="1006762845" sldId="259"/>
            <ac:graphicFrameMk id="4" creationId="{D70BFDF6-5EDA-4C5D-AC51-5A3DB31C82AE}"/>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5" creationId="{E6CA8662-39A0-42C0-ADC0-3C7F2819DB79}"/>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6" creationId="{C43B3F95-7686-4DDD-8AE8-635755474164}"/>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10" creationId="{1531D083-25E4-4B7F-B24F-7F2D14DAD9CA}"/>
          </ac:graphicFrameMkLst>
        </pc:graphicFrameChg>
        <pc:picChg chg="add del">
          <ac:chgData name="Frederick, Samuel" userId="090dec4f-7d84-4616-bef6-b2226d1b24c4" providerId="ADAL" clId="{6302083C-E1B3-44C3-B094-27D1E811BBB1}" dt="2020-12-17T21:58:22.404" v="263" actId="478"/>
          <ac:picMkLst>
            <pc:docMk/>
            <pc:sldMk cId="1006762845" sldId="259"/>
            <ac:picMk id="12" creationId="{703AAA3C-7797-44D6-AC1A-31B20517D5AB}"/>
          </ac:picMkLst>
        </pc:picChg>
        <pc:picChg chg="add del">
          <ac:chgData name="Frederick, Samuel" userId="090dec4f-7d84-4616-bef6-b2226d1b24c4" providerId="ADAL" clId="{6302083C-E1B3-44C3-B094-27D1E811BBB1}" dt="2020-12-17T21:58:19.044" v="262" actId="478"/>
          <ac:picMkLst>
            <pc:docMk/>
            <pc:sldMk cId="1006762845" sldId="259"/>
            <ac:picMk id="13" creationId="{6AB2A50A-CD30-4B04-9CB9-55934EB4999C}"/>
          </ac:picMkLst>
        </pc:picChg>
        <pc:picChg chg="add del mod">
          <ac:chgData name="Frederick, Samuel" userId="090dec4f-7d84-4616-bef6-b2226d1b24c4" providerId="ADAL" clId="{6302083C-E1B3-44C3-B094-27D1E811BBB1}" dt="2020-12-18T21:19:52.437" v="520" actId="478"/>
          <ac:picMkLst>
            <pc:docMk/>
            <pc:sldMk cId="1006762845" sldId="259"/>
            <ac:picMk id="18" creationId="{163D99FA-25FA-4415-B6C0-15319150A25A}"/>
          </ac:picMkLst>
        </pc:picChg>
        <pc:cxnChg chg="add">
          <ac:chgData name="Frederick, Samuel" userId="090dec4f-7d84-4616-bef6-b2226d1b24c4" providerId="ADAL" clId="{6302083C-E1B3-44C3-B094-27D1E811BBB1}" dt="2020-12-17T16:37:51.114" v="51"/>
          <ac:cxnSpMkLst>
            <pc:docMk/>
            <pc:sldMk cId="1006762845" sldId="259"/>
            <ac:cxnSpMk id="11" creationId="{6D663760-3FA4-48F7-A2B6-6B776B06CDA5}"/>
          </ac:cxnSpMkLst>
        </pc:cxnChg>
        <pc:cxnChg chg="add del">
          <ac:chgData name="Frederick, Samuel" userId="090dec4f-7d84-4616-bef6-b2226d1b24c4" providerId="ADAL" clId="{6302083C-E1B3-44C3-B094-27D1E811BBB1}" dt="2020-12-17T21:54:30.146" v="84" actId="478"/>
          <ac:cxnSpMkLst>
            <pc:docMk/>
            <pc:sldMk cId="1006762845" sldId="259"/>
            <ac:cxnSpMk id="15" creationId="{516619EF-7601-4875-B037-0EE6B7E85CD2}"/>
          </ac:cxnSpMkLst>
        </pc:cxnChg>
        <pc:cxnChg chg="add">
          <ac:chgData name="Frederick, Samuel" userId="090dec4f-7d84-4616-bef6-b2226d1b24c4" providerId="ADAL" clId="{6302083C-E1B3-44C3-B094-27D1E811BBB1}" dt="2020-12-17T16:37:51.114" v="51"/>
          <ac:cxnSpMkLst>
            <pc:docMk/>
            <pc:sldMk cId="1006762845" sldId="259"/>
            <ac:cxnSpMk id="17" creationId="{6D379418-EDDC-4B0D-A954-6D6CB06E8DD3}"/>
          </ac:cxnSpMkLst>
        </pc:cxnChg>
      </pc:sldChg>
      <pc:sldChg chg="add del">
        <pc:chgData name="Frederick, Samuel" userId="090dec4f-7d84-4616-bef6-b2226d1b24c4" providerId="ADAL" clId="{6302083C-E1B3-44C3-B094-27D1E811BBB1}" dt="2020-12-17T16:37:23.634" v="48" actId="2696"/>
        <pc:sldMkLst>
          <pc:docMk/>
          <pc:sldMk cId="1428151828" sldId="259"/>
        </pc:sldMkLst>
      </pc:sldChg>
      <pc:sldChg chg="addSp delSp modSp add">
        <pc:chgData name="Frederick, Samuel" userId="090dec4f-7d84-4616-bef6-b2226d1b24c4" providerId="ADAL" clId="{6302083C-E1B3-44C3-B094-27D1E811BBB1}" dt="2020-12-21T14:52:52.317" v="540"/>
        <pc:sldMkLst>
          <pc:docMk/>
          <pc:sldMk cId="677627962" sldId="260"/>
        </pc:sldMkLst>
        <pc:spChg chg="add mod">
          <ac:chgData name="Frederick, Samuel" userId="090dec4f-7d84-4616-bef6-b2226d1b24c4" providerId="ADAL" clId="{6302083C-E1B3-44C3-B094-27D1E811BBB1}" dt="2020-12-21T14:52:52.317" v="540"/>
          <ac:spMkLst>
            <pc:docMk/>
            <pc:sldMk cId="677627962" sldId="260"/>
            <ac:spMk id="3" creationId="{4BE0F3C0-76E9-4BB6-BD59-BD00B774211E}"/>
          </ac:spMkLst>
        </pc:spChg>
        <pc:spChg chg="del mod">
          <ac:chgData name="Frederick, Samuel" userId="090dec4f-7d84-4616-bef6-b2226d1b24c4" providerId="ADAL" clId="{6302083C-E1B3-44C3-B094-27D1E811BBB1}" dt="2020-12-18T20:50:29.805" v="509"/>
          <ac:spMkLst>
            <pc:docMk/>
            <pc:sldMk cId="677627962" sldId="260"/>
            <ac:spMk id="3" creationId="{CDED8FD5-B07D-4EFB-ACCD-BD3B8CEBFF9A}"/>
          </ac:spMkLst>
        </pc:spChg>
        <pc:spChg chg="add del mod">
          <ac:chgData name="Frederick, Samuel" userId="090dec4f-7d84-4616-bef6-b2226d1b24c4" providerId="ADAL" clId="{6302083C-E1B3-44C3-B094-27D1E811BBB1}" dt="2020-12-21T14:52:52.317" v="540"/>
          <ac:spMkLst>
            <pc:docMk/>
            <pc:sldMk cId="677627962" sldId="260"/>
            <ac:spMk id="4" creationId="{CF177C11-1E06-418A-8FEB-887DA7D8FB0A}"/>
          </ac:spMkLst>
        </pc:spChg>
        <pc:spChg chg="add mod">
          <ac:chgData name="Frederick, Samuel" userId="090dec4f-7d84-4616-bef6-b2226d1b24c4" providerId="ADAL" clId="{6302083C-E1B3-44C3-B094-27D1E811BBB1}" dt="2020-12-17T22:03:14.591" v="292" actId="13244"/>
          <ac:spMkLst>
            <pc:docMk/>
            <pc:sldMk cId="677627962" sldId="260"/>
            <ac:spMk id="5" creationId="{CA368A03-BB5B-4890-85C6-EC0F1DF40864}"/>
          </ac:spMkLst>
        </pc:spChg>
        <pc:spChg chg="add mod">
          <ac:chgData name="Frederick, Samuel" userId="090dec4f-7d84-4616-bef6-b2226d1b24c4" providerId="ADAL" clId="{6302083C-E1B3-44C3-B094-27D1E811BBB1}" dt="2020-12-21T14:52:52.317" v="540"/>
          <ac:spMkLst>
            <pc:docMk/>
            <pc:sldMk cId="677627962" sldId="260"/>
            <ac:spMk id="6" creationId="{1FAC7418-B39F-48F7-A3F0-03D3E3D9F453}"/>
          </ac:spMkLst>
        </pc:spChg>
        <pc:spChg chg="add mod">
          <ac:chgData name="Frederick, Samuel" userId="090dec4f-7d84-4616-bef6-b2226d1b24c4" providerId="ADAL" clId="{6302083C-E1B3-44C3-B094-27D1E811BBB1}" dt="2020-12-21T14:52:52.317" v="540"/>
          <ac:spMkLst>
            <pc:docMk/>
            <pc:sldMk cId="677627962" sldId="260"/>
            <ac:spMk id="7" creationId="{368CB50A-0C49-471D-870B-C34E5F12DC10}"/>
          </ac:spMkLst>
        </pc:spChg>
        <pc:spChg chg="add del">
          <ac:chgData name="Frederick, Samuel" userId="090dec4f-7d84-4616-bef6-b2226d1b24c4" providerId="ADAL" clId="{6302083C-E1B3-44C3-B094-27D1E811BBB1}" dt="2020-12-17T21:54:35.795" v="85" actId="478"/>
          <ac:spMkLst>
            <pc:docMk/>
            <pc:sldMk cId="677627962" sldId="260"/>
            <ac:spMk id="8" creationId="{BA186C02-DB53-4CA7-A14F-13E46633920C}"/>
          </ac:spMkLst>
        </pc:spChg>
        <pc:spChg chg="add del mod">
          <ac:chgData name="Frederick, Samuel" userId="090dec4f-7d84-4616-bef6-b2226d1b24c4" providerId="ADAL" clId="{6302083C-E1B3-44C3-B094-27D1E811BBB1}" dt="2020-12-17T16:39:10.806" v="60" actId="478"/>
          <ac:spMkLst>
            <pc:docMk/>
            <pc:sldMk cId="677627962" sldId="260"/>
            <ac:spMk id="11" creationId="{81F6E2F2-951A-4C8E-B2EA-148005330988}"/>
          </ac:spMkLst>
        </pc:spChg>
        <pc:spChg chg="add del">
          <ac:chgData name="Frederick, Samuel" userId="090dec4f-7d84-4616-bef6-b2226d1b24c4" providerId="ADAL" clId="{6302083C-E1B3-44C3-B094-27D1E811BBB1}" dt="2020-12-21T14:52:47.445" v="539" actId="478"/>
          <ac:spMkLst>
            <pc:docMk/>
            <pc:sldMk cId="677627962" sldId="260"/>
            <ac:spMk id="11" creationId="{E74BE054-E1FE-467A-92B2-997F35851607}"/>
          </ac:spMkLst>
        </pc:spChg>
        <pc:spChg chg="add mod">
          <ac:chgData name="Frederick, Samuel" userId="090dec4f-7d84-4616-bef6-b2226d1b24c4" providerId="ADAL" clId="{6302083C-E1B3-44C3-B094-27D1E811BBB1}" dt="2020-12-17T22:03:14.591" v="292" actId="13244"/>
          <ac:spMkLst>
            <pc:docMk/>
            <pc:sldMk cId="677627962" sldId="260"/>
            <ac:spMk id="13" creationId="{9783E1DF-0543-42B1-8E48-C0FAB8A1F37F}"/>
          </ac:spMkLst>
        </pc:spChg>
        <pc:spChg chg="add del">
          <ac:chgData name="Frederick, Samuel" userId="090dec4f-7d84-4616-bef6-b2226d1b24c4" providerId="ADAL" clId="{6302083C-E1B3-44C3-B094-27D1E811BBB1}" dt="2020-12-18T20:15:57.910" v="300" actId="478"/>
          <ac:spMkLst>
            <pc:docMk/>
            <pc:sldMk cId="677627962" sldId="260"/>
            <ac:spMk id="15" creationId="{165B4741-415D-48FE-A5F2-F5FD7944C246}"/>
          </ac:spMkLst>
        </pc:spChg>
        <pc:spChg chg="add del">
          <ac:chgData name="Frederick, Samuel" userId="090dec4f-7d84-4616-bef6-b2226d1b24c4" providerId="ADAL" clId="{6302083C-E1B3-44C3-B094-27D1E811BBB1}" dt="2020-12-21T14:52:45.713" v="538" actId="478"/>
          <ac:spMkLst>
            <pc:docMk/>
            <pc:sldMk cId="677627962" sldId="260"/>
            <ac:spMk id="16" creationId="{B5189C70-8112-4830-8586-EC792D21B647}"/>
          </ac:spMkLst>
        </pc:spChg>
        <pc:graphicFrameChg chg="add del">
          <ac:chgData name="Frederick, Samuel" userId="090dec4f-7d84-4616-bef6-b2226d1b24c4" providerId="ADAL" clId="{6302083C-E1B3-44C3-B094-27D1E811BBB1}" dt="2020-12-17T21:56:03.824" v="95" actId="478"/>
          <ac:graphicFrameMkLst>
            <pc:docMk/>
            <pc:sldMk cId="677627962" sldId="260"/>
            <ac:graphicFrameMk id="4" creationId="{84FCDBFF-6380-4867-B29B-62C41F18723C}"/>
          </ac:graphicFrameMkLst>
        </pc:graphicFrameChg>
        <pc:graphicFrameChg chg="add mod">
          <ac:chgData name="Frederick, Samuel" userId="090dec4f-7d84-4616-bef6-b2226d1b24c4" providerId="ADAL" clId="{6302083C-E1B3-44C3-B094-27D1E811BBB1}" dt="2020-12-17T22:02:50.576" v="289" actId="13244"/>
          <ac:graphicFrameMkLst>
            <pc:docMk/>
            <pc:sldMk cId="677627962" sldId="260"/>
            <ac:graphicFrameMk id="12" creationId="{D41C8C22-744A-414D-A6F3-9BDC3E39EEDF}"/>
          </ac:graphicFrameMkLst>
        </pc:graphicFrameChg>
        <pc:picChg chg="add del mod">
          <ac:chgData name="Frederick, Samuel" userId="090dec4f-7d84-4616-bef6-b2226d1b24c4" providerId="ADAL" clId="{6302083C-E1B3-44C3-B094-27D1E811BBB1}" dt="2020-12-17T21:57:07.847" v="261" actId="478"/>
          <ac:picMkLst>
            <pc:docMk/>
            <pc:sldMk cId="677627962" sldId="260"/>
            <ac:picMk id="6" creationId="{28BE198F-DCBF-4B37-9821-15DEF6F151C8}"/>
          </ac:picMkLst>
        </pc:picChg>
        <pc:picChg chg="add del mod">
          <ac:chgData name="Frederick, Samuel" userId="090dec4f-7d84-4616-bef6-b2226d1b24c4" providerId="ADAL" clId="{6302083C-E1B3-44C3-B094-27D1E811BBB1}" dt="2020-12-17T21:56:49.563" v="200" actId="478"/>
          <ac:picMkLst>
            <pc:docMk/>
            <pc:sldMk cId="677627962" sldId="260"/>
            <ac:picMk id="7" creationId="{11DDDABE-95A0-40EC-90D9-30A2BBEE3C6F}"/>
          </ac:picMkLst>
        </pc:picChg>
        <pc:picChg chg="add del mod">
          <ac:chgData name="Frederick, Samuel" userId="090dec4f-7d84-4616-bef6-b2226d1b24c4" providerId="ADAL" clId="{6302083C-E1B3-44C3-B094-27D1E811BBB1}" dt="2020-12-18T21:19:58.699" v="522" actId="478"/>
          <ac:picMkLst>
            <pc:docMk/>
            <pc:sldMk cId="677627962" sldId="260"/>
            <ac:picMk id="10" creationId="{37819B61-CA61-4823-9596-B3B2E1908FC6}"/>
          </ac:picMkLst>
        </pc:picChg>
        <pc:cxnChg chg="add del">
          <ac:chgData name="Frederick, Samuel" userId="090dec4f-7d84-4616-bef6-b2226d1b24c4" providerId="ADAL" clId="{6302083C-E1B3-44C3-B094-27D1E811BBB1}" dt="2020-12-17T21:54:35.795" v="85" actId="478"/>
          <ac:cxnSpMkLst>
            <pc:docMk/>
            <pc:sldMk cId="677627962" sldId="260"/>
            <ac:cxnSpMk id="9" creationId="{A9C099A2-0671-4756-ADC7-B79C792E79BD}"/>
          </ac:cxnSpMkLst>
        </pc:cxnChg>
        <pc:cxnChg chg="add mod">
          <ac:chgData name="Frederick, Samuel" userId="090dec4f-7d84-4616-bef6-b2226d1b24c4" providerId="ADAL" clId="{6302083C-E1B3-44C3-B094-27D1E811BBB1}" dt="2020-12-17T22:03:09.031" v="291" actId="13244"/>
          <ac:cxnSpMkLst>
            <pc:docMk/>
            <pc:sldMk cId="677627962" sldId="260"/>
            <ac:cxnSpMk id="14" creationId="{EFF94CB7-8F9A-4B66-8A04-9646E38B70F2}"/>
          </ac:cxnSpMkLst>
        </pc:cxnChg>
      </pc:sldChg>
      <pc:sldChg chg="add del">
        <pc:chgData name="Frederick, Samuel" userId="090dec4f-7d84-4616-bef6-b2226d1b24c4" providerId="ADAL" clId="{6302083C-E1B3-44C3-B094-27D1E811BBB1}" dt="2020-12-21T14:49:46.229" v="524" actId="2696"/>
        <pc:sldMkLst>
          <pc:docMk/>
          <pc:sldMk cId="265265895" sldId="261"/>
        </pc:sldMkLst>
      </pc:sldChg>
      <pc:sldChg chg="add del">
        <pc:chgData name="Frederick, Samuel" userId="090dec4f-7d84-4616-bef6-b2226d1b24c4" providerId="ADAL" clId="{6302083C-E1B3-44C3-B094-27D1E811BBB1}" dt="2020-12-18T20:54:14.125" v="516" actId="2696"/>
        <pc:sldMkLst>
          <pc:docMk/>
          <pc:sldMk cId="2103859676" sldId="261"/>
        </pc:sldMkLst>
      </pc:sldChg>
      <pc:sldChg chg="add del">
        <pc:chgData name="Frederick, Samuel" userId="090dec4f-7d84-4616-bef6-b2226d1b24c4" providerId="ADAL" clId="{6302083C-E1B3-44C3-B094-27D1E811BBB1}" dt="2020-12-21T14:53:50.548" v="543" actId="2696"/>
        <pc:sldMkLst>
          <pc:docMk/>
          <pc:sldMk cId="3184837285" sldId="261"/>
        </pc:sldMkLst>
      </pc:sldChg>
      <pc:sldMasterChg chg="delSp delSldLayout modSldLayout">
        <pc:chgData name="Frederick, Samuel" userId="090dec4f-7d84-4616-bef6-b2226d1b24c4" providerId="ADAL" clId="{6302083C-E1B3-44C3-B094-27D1E811BBB1}" dt="2020-12-21T14:50:46.593" v="526"/>
        <pc:sldMasterMkLst>
          <pc:docMk/>
          <pc:sldMasterMk cId="1191321755" sldId="2147483684"/>
        </pc:sldMasterMkLst>
        <pc:spChg chg="del">
          <ac:chgData name="Frederick, Samuel" userId="090dec4f-7d84-4616-bef6-b2226d1b24c4" providerId="ADAL" clId="{6302083C-E1B3-44C3-B094-27D1E811BBB1}" dt="2020-12-17T16:34:08.239" v="33" actId="478"/>
          <ac:spMkLst>
            <pc:docMk/>
            <pc:sldMasterMk cId="1191321755" sldId="2147483684"/>
            <ac:spMk id="2"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3"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4"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5"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7" creationId="{C0426436-8F1E-4C8E-8A49-E1655BDCD9FF}"/>
          </ac:spMkLst>
        </pc:spChg>
        <pc:sldLayoutChg chg="addSp delSp modSp">
          <pc:chgData name="Frederick, Samuel" userId="090dec4f-7d84-4616-bef6-b2226d1b24c4" providerId="ADAL" clId="{6302083C-E1B3-44C3-B094-27D1E811BBB1}" dt="2020-12-21T14:50:46.593" v="526"/>
          <pc:sldLayoutMkLst>
            <pc:docMk/>
            <pc:sldMasterMk cId="1191321755" sldId="2147483684"/>
            <pc:sldLayoutMk cId="6746695" sldId="2147483685"/>
          </pc:sldLayoutMkLst>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2"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3"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4" creationId="{00000000-0000-0000-0000-000000000000}"/>
            </ac:spMkLst>
          </pc:spChg>
          <pc:spChg chg="add mod">
            <ac:chgData name="Frederick, Samuel" userId="090dec4f-7d84-4616-bef6-b2226d1b24c4" providerId="ADAL" clId="{6302083C-E1B3-44C3-B094-27D1E811BBB1}" dt="2020-12-17T21:53:46.254" v="77" actId="1035"/>
            <ac:spMkLst>
              <pc:docMk/>
              <pc:sldMasterMk cId="1191321755" sldId="2147483684"/>
              <pc:sldLayoutMk cId="6746695" sldId="2147483685"/>
              <ac:spMk id="4" creationId="{F2BCB02A-7DF2-47B2-B805-8A8666C28D65}"/>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5"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6" creationId="{00000000-0000-0000-0000-000000000000}"/>
            </ac:spMkLst>
          </pc:spChg>
          <pc:spChg chg="add">
            <ac:chgData name="Frederick, Samuel" userId="090dec4f-7d84-4616-bef6-b2226d1b24c4" providerId="ADAL" clId="{6302083C-E1B3-44C3-B094-27D1E811BBB1}" dt="2020-12-21T14:50:09.732" v="525"/>
            <ac:spMkLst>
              <pc:docMk/>
              <pc:sldMasterMk cId="1191321755" sldId="2147483684"/>
              <pc:sldLayoutMk cId="6746695" sldId="2147483685"/>
              <ac:spMk id="6" creationId="{96D92122-0B64-4ED7-B8E5-7B0DB8FF39F8}"/>
            </ac:spMkLst>
          </pc:spChg>
          <pc:spChg chg="add">
            <ac:chgData name="Frederick, Samuel" userId="090dec4f-7d84-4616-bef6-b2226d1b24c4" providerId="ADAL" clId="{6302083C-E1B3-44C3-B094-27D1E811BBB1}" dt="2020-12-17T16:34:30.503" v="44"/>
            <ac:spMkLst>
              <pc:docMk/>
              <pc:sldMasterMk cId="1191321755" sldId="2147483684"/>
              <pc:sldLayoutMk cId="6746695" sldId="2147483685"/>
              <ac:spMk id="7" creationId="{45C54F50-D6DA-43E4-8D95-A202290CBB37}"/>
            </ac:spMkLst>
          </pc:spChg>
          <pc:spChg chg="add mod">
            <ac:chgData name="Frederick, Samuel" userId="090dec4f-7d84-4616-bef6-b2226d1b24c4" providerId="ADAL" clId="{6302083C-E1B3-44C3-B094-27D1E811BBB1}" dt="2020-12-17T21:53:18.359" v="70" actId="1076"/>
            <ac:spMkLst>
              <pc:docMk/>
              <pc:sldMasterMk cId="1191321755" sldId="2147483684"/>
              <pc:sldLayoutMk cId="6746695" sldId="2147483685"/>
              <ac:spMk id="8" creationId="{DA9EA698-A740-40D2-8518-C7BA96C22E3C}"/>
            </ac:spMkLst>
          </pc:spChg>
          <pc:spChg chg="add">
            <ac:chgData name="Frederick, Samuel" userId="090dec4f-7d84-4616-bef6-b2226d1b24c4" providerId="ADAL" clId="{6302083C-E1B3-44C3-B094-27D1E811BBB1}" dt="2020-12-21T14:50:46.593" v="526"/>
            <ac:spMkLst>
              <pc:docMk/>
              <pc:sldMasterMk cId="1191321755" sldId="2147483684"/>
              <pc:sldLayoutMk cId="6746695" sldId="2147483685"/>
              <ac:spMk id="9" creationId="{7BC6E539-5244-48A9-9F4E-73EEB03CD7D7}"/>
            </ac:spMkLst>
          </pc:spChg>
          <pc:cxnChg chg="add mod">
            <ac:chgData name="Frederick, Samuel" userId="090dec4f-7d84-4616-bef6-b2226d1b24c4" providerId="ADAL" clId="{6302083C-E1B3-44C3-B094-27D1E811BBB1}" dt="2020-12-17T21:53:33.941" v="75" actId="1036"/>
            <ac:cxnSpMkLst>
              <pc:docMk/>
              <pc:sldMasterMk cId="1191321755" sldId="2147483684"/>
              <pc:sldLayoutMk cId="6746695" sldId="2147483685"/>
              <ac:cxnSpMk id="5" creationId="{2627BCBF-BF84-4D32-995E-4EC95D030352}"/>
            </ac:cxnSpMkLst>
          </pc:cxnChg>
        </pc:sldLayoutChg>
        <pc:sldLayoutChg chg="addSp delSp modSp">
          <pc:chgData name="Frederick, Samuel" userId="090dec4f-7d84-4616-bef6-b2226d1b24c4" providerId="ADAL" clId="{6302083C-E1B3-44C3-B094-27D1E811BBB1}" dt="2020-12-18T20:48:27.746" v="507" actId="1076"/>
          <pc:sldLayoutMkLst>
            <pc:docMk/>
            <pc:sldMasterMk cId="1191321755" sldId="2147483684"/>
            <pc:sldLayoutMk cId="45040622" sldId="2147483686"/>
          </pc:sldLayoutMkLst>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2" creationId="{00000000-0000-0000-0000-000000000000}"/>
            </ac:spMkLst>
          </pc:spChg>
          <pc:spChg chg="add del">
            <ac:chgData name="Frederick, Samuel" userId="090dec4f-7d84-4616-bef6-b2226d1b24c4" providerId="ADAL" clId="{6302083C-E1B3-44C3-B094-27D1E811BBB1}" dt="2020-12-18T20:37:49.713" v="303" actId="11529"/>
            <ac:spMkLst>
              <pc:docMk/>
              <pc:sldMasterMk cId="1191321755" sldId="2147483684"/>
              <pc:sldLayoutMk cId="45040622" sldId="2147483686"/>
              <ac:spMk id="2" creationId="{F8BE9AFE-E4F0-41D1-802C-15F67CBF1DD9}"/>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3" creationId="{00000000-0000-0000-0000-000000000000}"/>
            </ac:spMkLst>
          </pc:spChg>
          <pc:spChg chg="add del mod">
            <ac:chgData name="Frederick, Samuel" userId="090dec4f-7d84-4616-bef6-b2226d1b24c4" providerId="ADAL" clId="{6302083C-E1B3-44C3-B094-27D1E811BBB1}" dt="2020-12-18T20:42:03.789" v="434" actId="478"/>
            <ac:spMkLst>
              <pc:docMk/>
              <pc:sldMasterMk cId="1191321755" sldId="2147483684"/>
              <pc:sldLayoutMk cId="45040622" sldId="2147483686"/>
              <ac:spMk id="3" creationId="{053C40FF-9F17-405F-90DD-FC7CDFBD3BD5}"/>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4" creationId="{00000000-0000-0000-0000-000000000000}"/>
            </ac:spMkLst>
          </pc:spChg>
          <pc:spChg chg="add del">
            <ac:chgData name="Frederick, Samuel" userId="090dec4f-7d84-4616-bef6-b2226d1b24c4" providerId="ADAL" clId="{6302083C-E1B3-44C3-B094-27D1E811BBB1}" dt="2020-12-17T21:53:59.505" v="78" actId="478"/>
            <ac:spMkLst>
              <pc:docMk/>
              <pc:sldMasterMk cId="1191321755" sldId="2147483684"/>
              <pc:sldLayoutMk cId="45040622" sldId="2147483686"/>
              <ac:spMk id="4" creationId="{1B1CBDB8-7BAF-41F7-9176-CE0D1270469C}"/>
            </ac:spMkLst>
          </pc:spChg>
          <pc:spChg chg="add del">
            <ac:chgData name="Frederick, Samuel" userId="090dec4f-7d84-4616-bef6-b2226d1b24c4" providerId="ADAL" clId="{6302083C-E1B3-44C3-B094-27D1E811BBB1}" dt="2020-12-18T20:42:40.631" v="435" actId="11529"/>
            <ac:spMkLst>
              <pc:docMk/>
              <pc:sldMasterMk cId="1191321755" sldId="2147483684"/>
              <pc:sldLayoutMk cId="45040622" sldId="2147483686"/>
              <ac:spMk id="4" creationId="{1E57A621-73AA-464C-8499-25DD266340CE}"/>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5" creationId="{00000000-0000-0000-0000-000000000000}"/>
            </ac:spMkLst>
          </pc:spChg>
          <pc:spChg chg="add mod">
            <ac:chgData name="Frederick, Samuel" userId="090dec4f-7d84-4616-bef6-b2226d1b24c4" providerId="ADAL" clId="{6302083C-E1B3-44C3-B094-27D1E811BBB1}" dt="2020-12-18T20:46:40.714" v="494" actId="1076"/>
            <ac:spMkLst>
              <pc:docMk/>
              <pc:sldMasterMk cId="1191321755" sldId="2147483684"/>
              <pc:sldLayoutMk cId="45040622" sldId="2147483686"/>
              <ac:spMk id="5" creationId="{89D820F8-FAAC-4D4B-A90B-C8060CD41F76}"/>
            </ac:spMkLst>
          </pc:spChg>
          <pc:spChg chg="add">
            <ac:chgData name="Frederick, Samuel" userId="090dec4f-7d84-4616-bef6-b2226d1b24c4" providerId="ADAL" clId="{6302083C-E1B3-44C3-B094-27D1E811BBB1}" dt="2020-12-17T21:53:59.864" v="79"/>
            <ac:spMkLst>
              <pc:docMk/>
              <pc:sldMasterMk cId="1191321755" sldId="2147483684"/>
              <pc:sldLayoutMk cId="45040622" sldId="2147483686"/>
              <ac:spMk id="6" creationId="{CA25036B-7C51-4825-91B9-468962A824F2}"/>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7" creationId="{C753BCC9-7926-4F7C-B146-C5FFA5573FB7}"/>
            </ac:spMkLst>
          </pc:spChg>
          <pc:spChg chg="add">
            <ac:chgData name="Frederick, Samuel" userId="090dec4f-7d84-4616-bef6-b2226d1b24c4" providerId="ADAL" clId="{6302083C-E1B3-44C3-B094-27D1E811BBB1}" dt="2020-12-17T16:34:32.433" v="45"/>
            <ac:spMkLst>
              <pc:docMk/>
              <pc:sldMasterMk cId="1191321755" sldId="2147483684"/>
              <pc:sldLayoutMk cId="45040622" sldId="2147483686"/>
              <ac:spMk id="8" creationId="{FC42525F-6FDB-40A3-B488-85D4503375D8}"/>
            </ac:spMkLst>
          </pc:spChg>
          <pc:spChg chg="add mod">
            <ac:chgData name="Frederick, Samuel" userId="090dec4f-7d84-4616-bef6-b2226d1b24c4" providerId="ADAL" clId="{6302083C-E1B3-44C3-B094-27D1E811BBB1}" dt="2020-12-17T21:54:02.401" v="80" actId="13244"/>
            <ac:spMkLst>
              <pc:docMk/>
              <pc:sldMasterMk cId="1191321755" sldId="2147483684"/>
              <pc:sldLayoutMk cId="45040622" sldId="2147483686"/>
              <ac:spMk id="9" creationId="{3A99AED5-9BA1-4B2D-A59E-629EB409D4A3}"/>
            </ac:spMkLst>
          </pc:spChg>
          <pc:spChg chg="add del">
            <ac:chgData name="Frederick, Samuel" userId="090dec4f-7d84-4616-bef6-b2226d1b24c4" providerId="ADAL" clId="{6302083C-E1B3-44C3-B094-27D1E811BBB1}" dt="2020-12-18T20:46:21.408" v="491" actId="478"/>
            <ac:spMkLst>
              <pc:docMk/>
              <pc:sldMasterMk cId="1191321755" sldId="2147483684"/>
              <pc:sldLayoutMk cId="45040622" sldId="2147483686"/>
              <ac:spMk id="10" creationId="{9368FEA9-32FE-4AFC-8E3D-F26190CACD97}"/>
            </ac:spMkLst>
          </pc:spChg>
          <pc:spChg chg="add del">
            <ac:chgData name="Frederick, Samuel" userId="090dec4f-7d84-4616-bef6-b2226d1b24c4" providerId="ADAL" clId="{6302083C-E1B3-44C3-B094-27D1E811BBB1}" dt="2020-12-18T20:48:11.922" v="504" actId="478"/>
            <ac:spMkLst>
              <pc:docMk/>
              <pc:sldMasterMk cId="1191321755" sldId="2147483684"/>
              <pc:sldLayoutMk cId="45040622" sldId="2147483686"/>
              <ac:spMk id="11" creationId="{4D74D995-FB63-4EF6-9363-6DCE38207089}"/>
            </ac:spMkLst>
          </pc:spChg>
          <pc:spChg chg="add del">
            <ac:chgData name="Frederick, Samuel" userId="090dec4f-7d84-4616-bef6-b2226d1b24c4" providerId="ADAL" clId="{6302083C-E1B3-44C3-B094-27D1E811BBB1}" dt="2020-12-18T20:47:12.197" v="496" actId="11529"/>
            <ac:spMkLst>
              <pc:docMk/>
              <pc:sldMasterMk cId="1191321755" sldId="2147483684"/>
              <pc:sldLayoutMk cId="45040622" sldId="2147483686"/>
              <ac:spMk id="12" creationId="{192C4C4D-76B2-43E9-900B-36F29DDCD5AD}"/>
            </ac:spMkLst>
          </pc:spChg>
          <pc:spChg chg="add mod">
            <ac:chgData name="Frederick, Samuel" userId="090dec4f-7d84-4616-bef6-b2226d1b24c4" providerId="ADAL" clId="{6302083C-E1B3-44C3-B094-27D1E811BBB1}" dt="2020-12-18T20:48:27.746" v="507" actId="1076"/>
            <ac:spMkLst>
              <pc:docMk/>
              <pc:sldMasterMk cId="1191321755" sldId="2147483684"/>
              <pc:sldLayoutMk cId="45040622" sldId="2147483686"/>
              <ac:spMk id="13" creationId="{E29468BD-590E-426F-BFC2-536075C86660}"/>
            </ac:spMkLst>
          </pc:spChg>
          <pc:cxnChg chg="add del">
            <ac:chgData name="Frederick, Samuel" userId="090dec4f-7d84-4616-bef6-b2226d1b24c4" providerId="ADAL" clId="{6302083C-E1B3-44C3-B094-27D1E811BBB1}" dt="2020-12-17T21:53:59.505" v="78" actId="478"/>
            <ac:cxnSpMkLst>
              <pc:docMk/>
              <pc:sldMasterMk cId="1191321755" sldId="2147483684"/>
              <pc:sldLayoutMk cId="45040622" sldId="2147483686"/>
              <ac:cxnSpMk id="5" creationId="{3703FF69-4D3D-42FE-9C5A-F048323CF45F}"/>
            </ac:cxnSpMkLst>
          </pc:cxnChg>
          <pc:cxnChg chg="add">
            <ac:chgData name="Frederick, Samuel" userId="090dec4f-7d84-4616-bef6-b2226d1b24c4" providerId="ADAL" clId="{6302083C-E1B3-44C3-B094-27D1E811BBB1}" dt="2020-12-17T21:53:59.864" v="79"/>
            <ac:cxnSpMkLst>
              <pc:docMk/>
              <pc:sldMasterMk cId="1191321755" sldId="2147483684"/>
              <pc:sldLayoutMk cId="45040622" sldId="2147483686"/>
              <ac:cxnSpMk id="7" creationId="{F1B59CC4-C746-4A1B-9A51-E93B42B5D766}"/>
            </ac:cxnSpMkLst>
          </pc:cxnChg>
        </pc:sldLayoutChg>
        <pc:sldLayoutChg chg="del">
          <pc:chgData name="Frederick, Samuel" userId="090dec4f-7d84-4616-bef6-b2226d1b24c4" providerId="ADAL" clId="{6302083C-E1B3-44C3-B094-27D1E811BBB1}" dt="2020-12-17T16:34:15.882" v="34" actId="2696"/>
          <pc:sldLayoutMkLst>
            <pc:docMk/>
            <pc:sldMasterMk cId="1191321755" sldId="2147483684"/>
            <pc:sldLayoutMk cId="3219687960" sldId="2147483687"/>
          </pc:sldLayoutMkLst>
        </pc:sldLayoutChg>
        <pc:sldLayoutChg chg="del">
          <pc:chgData name="Frederick, Samuel" userId="090dec4f-7d84-4616-bef6-b2226d1b24c4" providerId="ADAL" clId="{6302083C-E1B3-44C3-B094-27D1E811BBB1}" dt="2020-12-17T16:34:15.897" v="35" actId="2696"/>
          <pc:sldLayoutMkLst>
            <pc:docMk/>
            <pc:sldMasterMk cId="1191321755" sldId="2147483684"/>
            <pc:sldLayoutMk cId="2384152537" sldId="2147483688"/>
          </pc:sldLayoutMkLst>
        </pc:sldLayoutChg>
        <pc:sldLayoutChg chg="del">
          <pc:chgData name="Frederick, Samuel" userId="090dec4f-7d84-4616-bef6-b2226d1b24c4" providerId="ADAL" clId="{6302083C-E1B3-44C3-B094-27D1E811BBB1}" dt="2020-12-17T16:34:15.912" v="36" actId="2696"/>
          <pc:sldLayoutMkLst>
            <pc:docMk/>
            <pc:sldMasterMk cId="1191321755" sldId="2147483684"/>
            <pc:sldLayoutMk cId="1965584504" sldId="2147483689"/>
          </pc:sldLayoutMkLst>
        </pc:sldLayoutChg>
        <pc:sldLayoutChg chg="del">
          <pc:chgData name="Frederick, Samuel" userId="090dec4f-7d84-4616-bef6-b2226d1b24c4" providerId="ADAL" clId="{6302083C-E1B3-44C3-B094-27D1E811BBB1}" dt="2020-12-17T16:34:15.918" v="37" actId="2696"/>
          <pc:sldLayoutMkLst>
            <pc:docMk/>
            <pc:sldMasterMk cId="1191321755" sldId="2147483684"/>
            <pc:sldLayoutMk cId="2682930201" sldId="2147483690"/>
          </pc:sldLayoutMkLst>
        </pc:sldLayoutChg>
        <pc:sldLayoutChg chg="del">
          <pc:chgData name="Frederick, Samuel" userId="090dec4f-7d84-4616-bef6-b2226d1b24c4" providerId="ADAL" clId="{6302083C-E1B3-44C3-B094-27D1E811BBB1}" dt="2020-12-17T16:34:15.922" v="38" actId="2696"/>
          <pc:sldLayoutMkLst>
            <pc:docMk/>
            <pc:sldMasterMk cId="1191321755" sldId="2147483684"/>
            <pc:sldLayoutMk cId="116370155" sldId="2147483691"/>
          </pc:sldLayoutMkLst>
        </pc:sldLayoutChg>
        <pc:sldLayoutChg chg="del">
          <pc:chgData name="Frederick, Samuel" userId="090dec4f-7d84-4616-bef6-b2226d1b24c4" providerId="ADAL" clId="{6302083C-E1B3-44C3-B094-27D1E811BBB1}" dt="2020-12-17T16:34:15.931" v="39" actId="2696"/>
          <pc:sldLayoutMkLst>
            <pc:docMk/>
            <pc:sldMasterMk cId="1191321755" sldId="2147483684"/>
            <pc:sldLayoutMk cId="4034981354" sldId="2147483692"/>
          </pc:sldLayoutMkLst>
        </pc:sldLayoutChg>
        <pc:sldLayoutChg chg="del">
          <pc:chgData name="Frederick, Samuel" userId="090dec4f-7d84-4616-bef6-b2226d1b24c4" providerId="ADAL" clId="{6302083C-E1B3-44C3-B094-27D1E811BBB1}" dt="2020-12-17T16:34:15.939" v="40" actId="2696"/>
          <pc:sldLayoutMkLst>
            <pc:docMk/>
            <pc:sldMasterMk cId="1191321755" sldId="2147483684"/>
            <pc:sldLayoutMk cId="4165424825" sldId="2147483693"/>
          </pc:sldLayoutMkLst>
        </pc:sldLayoutChg>
        <pc:sldLayoutChg chg="del">
          <pc:chgData name="Frederick, Samuel" userId="090dec4f-7d84-4616-bef6-b2226d1b24c4" providerId="ADAL" clId="{6302083C-E1B3-44C3-B094-27D1E811BBB1}" dt="2020-12-17T16:34:15.947" v="41" actId="2696"/>
          <pc:sldLayoutMkLst>
            <pc:docMk/>
            <pc:sldMasterMk cId="1191321755" sldId="2147483684"/>
            <pc:sldLayoutMk cId="4166971773" sldId="2147483694"/>
          </pc:sldLayoutMkLst>
        </pc:sldLayoutChg>
        <pc:sldLayoutChg chg="del">
          <pc:chgData name="Frederick, Samuel" userId="090dec4f-7d84-4616-bef6-b2226d1b24c4" providerId="ADAL" clId="{6302083C-E1B3-44C3-B094-27D1E811BBB1}" dt="2020-12-17T16:34:15.955" v="42" actId="2696"/>
          <pc:sldLayoutMkLst>
            <pc:docMk/>
            <pc:sldMasterMk cId="1191321755" sldId="2147483684"/>
            <pc:sldLayoutMk cId="4164760696" sldId="2147483695"/>
          </pc:sldLayoutMkLst>
        </pc:sldLayoutChg>
      </pc:sldMasterChg>
    </pc:docChg>
  </pc:docChgLst>
  <pc:docChgLst>
    <pc:chgData name="Kumar, Menaka" userId="8972b6a7-3ec9-4ac8-b4ad-4e01d2fc2916" providerId="ADAL" clId="{3CBD65B1-3428-4E4B-A2E8-8CAD5009A5EF}"/>
    <pc:docChg chg="modSld">
      <pc:chgData name="Kumar, Menaka" userId="8972b6a7-3ec9-4ac8-b4ad-4e01d2fc2916" providerId="ADAL" clId="{3CBD65B1-3428-4E4B-A2E8-8CAD5009A5EF}" dt="2023-02-08T19:45:26.893" v="29" actId="20577"/>
      <pc:docMkLst>
        <pc:docMk/>
      </pc:docMkLst>
      <pc:sldChg chg="modSp mod">
        <pc:chgData name="Kumar, Menaka" userId="8972b6a7-3ec9-4ac8-b4ad-4e01d2fc2916" providerId="ADAL" clId="{3CBD65B1-3428-4E4B-A2E8-8CAD5009A5EF}" dt="2023-02-08T19:45:26.893" v="29" actId="20577"/>
        <pc:sldMkLst>
          <pc:docMk/>
          <pc:sldMk cId="1609848839" sldId="256"/>
        </pc:sldMkLst>
        <pc:graphicFrameChg chg="modGraphic">
          <ac:chgData name="Kumar, Menaka" userId="8972b6a7-3ec9-4ac8-b4ad-4e01d2fc2916" providerId="ADAL" clId="{3CBD65B1-3428-4E4B-A2E8-8CAD5009A5EF}" dt="2023-02-08T19:45:26.893" v="29" actId="20577"/>
          <ac:graphicFrameMkLst>
            <pc:docMk/>
            <pc:sldMk cId="1609848839" sldId="256"/>
            <ac:graphicFrameMk id="18" creationId="{47941790-F508-45B8-841D-BA5D6A7CA69F}"/>
          </ac:graphicFrameMkLst>
        </pc:graphicFrameChg>
      </pc:sldChg>
    </pc:docChg>
  </pc:docChgLst>
  <pc:docChgLst>
    <pc:chgData name="Kumar, Menaka" userId="8972b6a7-3ec9-4ac8-b4ad-4e01d2fc2916" providerId="ADAL" clId="{38A646C7-A887-4F93-8FD2-6426B8438DF1}"/>
    <pc:docChg chg="modSld">
      <pc:chgData name="Kumar, Menaka" userId="8972b6a7-3ec9-4ac8-b4ad-4e01d2fc2916" providerId="ADAL" clId="{38A646C7-A887-4F93-8FD2-6426B8438DF1}" dt="2024-05-30T18:47:59.510" v="27"/>
      <pc:docMkLst>
        <pc:docMk/>
      </pc:docMkLst>
      <pc:sldChg chg="modSp mod">
        <pc:chgData name="Kumar, Menaka" userId="8972b6a7-3ec9-4ac8-b4ad-4e01d2fc2916" providerId="ADAL" clId="{38A646C7-A887-4F93-8FD2-6426B8438DF1}" dt="2024-05-30T18:47:59.510" v="27"/>
        <pc:sldMkLst>
          <pc:docMk/>
          <pc:sldMk cId="1609848839" sldId="256"/>
        </pc:sldMkLst>
        <pc:graphicFrameChg chg="mod">
          <ac:chgData name="Kumar, Menaka" userId="8972b6a7-3ec9-4ac8-b4ad-4e01d2fc2916" providerId="ADAL" clId="{38A646C7-A887-4F93-8FD2-6426B8438DF1}" dt="2024-05-30T18:47:59.510" v="27"/>
          <ac:graphicFrameMkLst>
            <pc:docMk/>
            <pc:sldMk cId="1609848839" sldId="256"/>
            <ac:graphicFrameMk id="45" creationId="{A79020BE-AAD4-48A5-B9A9-07365A2E98FE}"/>
          </ac:graphicFrameMkLst>
        </pc:graphicFrameChg>
        <pc:graphicFrameChg chg="modGraphic">
          <ac:chgData name="Kumar, Menaka" userId="8972b6a7-3ec9-4ac8-b4ad-4e01d2fc2916" providerId="ADAL" clId="{38A646C7-A887-4F93-8FD2-6426B8438DF1}" dt="2024-05-30T18:47:29.014" v="25" actId="20577"/>
          <ac:graphicFrameMkLst>
            <pc:docMk/>
            <pc:sldMk cId="1609848839" sldId="256"/>
            <ac:graphicFrameMk id="56" creationId="{957E01A2-5E7D-419F-9E4A-7EC900B83EF7}"/>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3CA1DE52-DF04-4D3A-9C2F-16E440759AD9}" type="datetimeFigureOut">
              <a:rPr lang="en-US" smtClean="0"/>
              <a:t>5/30/2024</a:t>
            </a:fld>
            <a:endParaRPr lang="en-US"/>
          </a:p>
        </p:txBody>
      </p:sp>
      <p:sp>
        <p:nvSpPr>
          <p:cNvPr id="4" name="Slide Image Placeholder 3"/>
          <p:cNvSpPr>
            <a:spLocks noGrp="1" noRot="1" noChangeAspect="1"/>
          </p:cNvSpPr>
          <p:nvPr>
            <p:ph type="sldImg" idx="2"/>
          </p:nvPr>
        </p:nvSpPr>
        <p:spPr>
          <a:xfrm>
            <a:off x="2405063" y="1200150"/>
            <a:ext cx="25050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DAAFCB75-5A4D-4D42-BA2D-07FB2DC24116}" type="slidenum">
              <a:rPr lang="en-US" smtClean="0"/>
              <a:t>‹#›</a:t>
            </a:fld>
            <a:endParaRPr lang="en-US"/>
          </a:p>
        </p:txBody>
      </p:sp>
    </p:spTree>
    <p:extLst>
      <p:ext uri="{BB962C8B-B14F-4D97-AF65-F5344CB8AC3E}">
        <p14:creationId xmlns:p14="http://schemas.microsoft.com/office/powerpoint/2010/main" val="2470548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AFCB75-5A4D-4D42-BA2D-07FB2DC24116}" type="slidenum">
              <a:rPr lang="en-US" smtClean="0"/>
              <a:t>1</a:t>
            </a:fld>
            <a:endParaRPr lang="en-US"/>
          </a:p>
        </p:txBody>
      </p:sp>
    </p:spTree>
    <p:extLst>
      <p:ext uri="{BB962C8B-B14F-4D97-AF65-F5344CB8AC3E}">
        <p14:creationId xmlns:p14="http://schemas.microsoft.com/office/powerpoint/2010/main" val="1136433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imary Report Layout">
    <p:spTree>
      <p:nvGrpSpPr>
        <p:cNvPr id="1" name=""/>
        <p:cNvGrpSpPr/>
        <p:nvPr/>
      </p:nvGrpSpPr>
      <p:grpSpPr>
        <a:xfrm>
          <a:off x="0" y="0"/>
          <a:ext cx="0" cy="0"/>
          <a:chOff x="0" y="0"/>
          <a:chExt cx="0" cy="0"/>
        </a:xfrm>
      </p:grpSpPr>
      <p:sp>
        <p:nvSpPr>
          <p:cNvPr id="7" name="Slide Number Placeholder">
            <a:extLst>
              <a:ext uri="{FF2B5EF4-FFF2-40B4-BE49-F238E27FC236}">
                <a16:creationId xmlns:a16="http://schemas.microsoft.com/office/drawing/2014/main" id="{45C54F50-D6DA-43E4-8D95-A202290CBB37}"/>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4" name="Rectangle: Rounded Corners 3">
            <a:extLst>
              <a:ext uri="{FF2B5EF4-FFF2-40B4-BE49-F238E27FC236}">
                <a16:creationId xmlns:a16="http://schemas.microsoft.com/office/drawing/2014/main" id="{F2BCB02A-7DF2-47B2-B805-8A8666C28D65}"/>
              </a:ext>
            </a:extLst>
          </p:cNvPr>
          <p:cNvSpPr/>
          <p:nvPr userDrawn="1"/>
        </p:nvSpPr>
        <p:spPr>
          <a:xfrm>
            <a:off x="488536" y="164934"/>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cxnSp>
        <p:nvCxnSpPr>
          <p:cNvPr id="5" name="Straight Connector 4">
            <a:extLst>
              <a:ext uri="{FF2B5EF4-FFF2-40B4-BE49-F238E27FC236}">
                <a16:creationId xmlns:a16="http://schemas.microsoft.com/office/drawing/2014/main" id="{2627BCBF-BF84-4D32-995E-4EC95D030352}"/>
              </a:ext>
            </a:extLst>
          </p:cNvPr>
          <p:cNvCxnSpPr>
            <a:cxnSpLocks/>
          </p:cNvCxnSpPr>
          <p:nvPr userDrawn="1"/>
        </p:nvCxnSpPr>
        <p:spPr>
          <a:xfrm>
            <a:off x="6978806" y="25933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Picture Placeholder 6">
            <a:extLst>
              <a:ext uri="{FF2B5EF4-FFF2-40B4-BE49-F238E27FC236}">
                <a16:creationId xmlns:a16="http://schemas.microsoft.com/office/drawing/2014/main" id="{DA9EA698-A740-40D2-8518-C7BA96C22E3C}"/>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6" name="Text Placeholder 12">
            <a:extLst>
              <a:ext uri="{FF2B5EF4-FFF2-40B4-BE49-F238E27FC236}">
                <a16:creationId xmlns:a16="http://schemas.microsoft.com/office/drawing/2014/main" id="{96D92122-0B64-4ED7-B8E5-7B0DB8FF39F8}"/>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10" name="Text Placeholder 4">
            <a:extLst>
              <a:ext uri="{FF2B5EF4-FFF2-40B4-BE49-F238E27FC236}">
                <a16:creationId xmlns:a16="http://schemas.microsoft.com/office/drawing/2014/main" id="{EBDB2795-E29B-423B-8CC3-2858E3CB59B9}"/>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11" name="Rectangle: Rounded Corners 10">
            <a:extLst>
              <a:ext uri="{FF2B5EF4-FFF2-40B4-BE49-F238E27FC236}">
                <a16:creationId xmlns:a16="http://schemas.microsoft.com/office/drawing/2014/main" id="{7BDC237D-E31E-45E6-81B6-ADE019B9D1D6}"/>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6746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dditional Report Page">
    <p:spTree>
      <p:nvGrpSpPr>
        <p:cNvPr id="1" name=""/>
        <p:cNvGrpSpPr/>
        <p:nvPr/>
      </p:nvGrpSpPr>
      <p:grpSpPr>
        <a:xfrm>
          <a:off x="0" y="0"/>
          <a:ext cx="0" cy="0"/>
          <a:chOff x="0" y="0"/>
          <a:chExt cx="0" cy="0"/>
        </a:xfrm>
      </p:grpSpPr>
      <p:sp>
        <p:nvSpPr>
          <p:cNvPr id="8" name="Slide Number Placeholder">
            <a:extLst>
              <a:ext uri="{FF2B5EF4-FFF2-40B4-BE49-F238E27FC236}">
                <a16:creationId xmlns:a16="http://schemas.microsoft.com/office/drawing/2014/main" id="{FC42525F-6FDB-40A3-B488-85D4503375D8}"/>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6" name="Rectangle: Rounded Corners 5">
            <a:extLst>
              <a:ext uri="{FF2B5EF4-FFF2-40B4-BE49-F238E27FC236}">
                <a16:creationId xmlns:a16="http://schemas.microsoft.com/office/drawing/2014/main" id="{CA25036B-7C51-4825-91B9-468962A824F2}"/>
              </a:ext>
            </a:extLst>
          </p:cNvPr>
          <p:cNvSpPr/>
          <p:nvPr userDrawn="1"/>
        </p:nvSpPr>
        <p:spPr>
          <a:xfrm>
            <a:off x="488536" y="164934"/>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cxnSp>
        <p:nvCxnSpPr>
          <p:cNvPr id="7" name="Straight Connector 6">
            <a:extLst>
              <a:ext uri="{FF2B5EF4-FFF2-40B4-BE49-F238E27FC236}">
                <a16:creationId xmlns:a16="http://schemas.microsoft.com/office/drawing/2014/main" id="{F1B59CC4-C746-4A1B-9A51-E93B42B5D766}"/>
              </a:ext>
            </a:extLst>
          </p:cNvPr>
          <p:cNvCxnSpPr>
            <a:cxnSpLocks/>
          </p:cNvCxnSpPr>
          <p:nvPr userDrawn="1"/>
        </p:nvCxnSpPr>
        <p:spPr>
          <a:xfrm>
            <a:off x="6978806" y="25933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Picture Placeholder 6">
            <a:extLst>
              <a:ext uri="{FF2B5EF4-FFF2-40B4-BE49-F238E27FC236}">
                <a16:creationId xmlns:a16="http://schemas.microsoft.com/office/drawing/2014/main" id="{3A99AED5-9BA1-4B2D-A59E-629EB409D4A3}"/>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13" name="Text Placeholder 12">
            <a:extLst>
              <a:ext uri="{FF2B5EF4-FFF2-40B4-BE49-F238E27FC236}">
                <a16:creationId xmlns:a16="http://schemas.microsoft.com/office/drawing/2014/main" id="{E29468BD-590E-426F-BFC2-536075C86660}"/>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10" name="Text Placeholder 4">
            <a:extLst>
              <a:ext uri="{FF2B5EF4-FFF2-40B4-BE49-F238E27FC236}">
                <a16:creationId xmlns:a16="http://schemas.microsoft.com/office/drawing/2014/main" id="{088473F9-9820-45EC-867C-E1BAE0A43123}"/>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11" name="Rectangle: Rounded Corners 10">
            <a:extLst>
              <a:ext uri="{FF2B5EF4-FFF2-40B4-BE49-F238E27FC236}">
                <a16:creationId xmlns:a16="http://schemas.microsoft.com/office/drawing/2014/main" id="{DFF07735-5A9D-461E-B236-B2EA294841B6}"/>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450406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1321755"/>
      </p:ext>
    </p:extLst>
  </p:cSld>
  <p:clrMap bg1="lt1" tx1="dk1" bg2="lt2" tx2="dk2" accent1="accent1" accent2="accent2" accent3="accent3" accent4="accent4" accent5="accent5" accent6="accent6" hlink="hlink" folHlink="folHlink"/>
  <p:sldLayoutIdLst>
    <p:sldLayoutId id="2147483685" r:id="rId1"/>
    <p:sldLayoutId id="2147483686" r:id="rId2"/>
  </p:sldLayoutIdLst>
  <p:hf hdr="0" ftr="0" dt="0"/>
  <p:txStyles>
    <p:titleStyle>
      <a:lvl1pPr algn="l" defTabSz="1554480" rtl="0" eaLnBrk="1" latinLnBrk="0" hangingPunct="1">
        <a:lnSpc>
          <a:spcPct val="90000"/>
        </a:lnSpc>
        <a:spcBef>
          <a:spcPct val="0"/>
        </a:spcBef>
        <a:buNone/>
        <a:defRPr sz="7480" kern="1200">
          <a:solidFill>
            <a:schemeClr val="tx1"/>
          </a:solidFill>
          <a:latin typeface="+mj-lt"/>
          <a:ea typeface="+mj-ea"/>
          <a:cs typeface="+mj-cs"/>
        </a:defRPr>
      </a:lvl1pPr>
    </p:titleStyle>
    <p:bodyStyle>
      <a:lvl1pPr marL="388620" indent="-388620" algn="l" defTabSz="1554480" rtl="0" eaLnBrk="1" latinLnBrk="0" hangingPunct="1">
        <a:lnSpc>
          <a:spcPct val="90000"/>
        </a:lnSpc>
        <a:spcBef>
          <a:spcPts val="1700"/>
        </a:spcBef>
        <a:buFont typeface="Arial" panose="020B0604020202020204" pitchFamily="34" charset="0"/>
        <a:buChar char="•"/>
        <a:defRPr sz="4760" kern="1200">
          <a:solidFill>
            <a:schemeClr val="tx1"/>
          </a:solidFill>
          <a:latin typeface="+mn-lt"/>
          <a:ea typeface="+mn-ea"/>
          <a:cs typeface="+mn-cs"/>
        </a:defRPr>
      </a:lvl1pPr>
      <a:lvl2pPr marL="1165860" indent="-388620" algn="l" defTabSz="1554480" rtl="0" eaLnBrk="1" latinLnBrk="0" hangingPunct="1">
        <a:lnSpc>
          <a:spcPct val="90000"/>
        </a:lnSpc>
        <a:spcBef>
          <a:spcPts val="850"/>
        </a:spcBef>
        <a:buFont typeface="Arial" panose="020B0604020202020204" pitchFamily="34" charset="0"/>
        <a:buChar char="•"/>
        <a:defRPr sz="4080" kern="1200">
          <a:solidFill>
            <a:schemeClr val="tx1"/>
          </a:solidFill>
          <a:latin typeface="+mn-lt"/>
          <a:ea typeface="+mn-ea"/>
          <a:cs typeface="+mn-cs"/>
        </a:defRPr>
      </a:lvl2pPr>
      <a:lvl3pPr marL="1943100" indent="-388620" algn="l" defTabSz="1554480" rtl="0" eaLnBrk="1" latinLnBrk="0" hangingPunct="1">
        <a:lnSpc>
          <a:spcPct val="90000"/>
        </a:lnSpc>
        <a:spcBef>
          <a:spcPts val="850"/>
        </a:spcBef>
        <a:buFont typeface="Arial" panose="020B0604020202020204" pitchFamily="34" charset="0"/>
        <a:buChar char="•"/>
        <a:defRPr sz="3400" kern="1200">
          <a:solidFill>
            <a:schemeClr val="tx1"/>
          </a:solidFill>
          <a:latin typeface="+mn-lt"/>
          <a:ea typeface="+mn-ea"/>
          <a:cs typeface="+mn-cs"/>
        </a:defRPr>
      </a:lvl3pPr>
      <a:lvl4pPr marL="27203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4pPr>
      <a:lvl5pPr marL="349758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5pPr>
      <a:lvl6pPr marL="427482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6pPr>
      <a:lvl7pPr marL="505206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7pPr>
      <a:lvl8pPr marL="582930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8pPr>
      <a:lvl9pPr marL="66065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9pPr>
    </p:bodyStyle>
    <p:otherStyle>
      <a:defPPr>
        <a:defRPr lang="en-US"/>
      </a:defPPr>
      <a:lvl1pPr marL="0" algn="l" defTabSz="1554480" rtl="0" eaLnBrk="1" latinLnBrk="0" hangingPunct="1">
        <a:defRPr sz="3060" kern="1200">
          <a:solidFill>
            <a:schemeClr val="tx1"/>
          </a:solidFill>
          <a:latin typeface="+mn-lt"/>
          <a:ea typeface="+mn-ea"/>
          <a:cs typeface="+mn-cs"/>
        </a:defRPr>
      </a:lvl1pPr>
      <a:lvl2pPr marL="777240" algn="l" defTabSz="1554480" rtl="0" eaLnBrk="1" latinLnBrk="0" hangingPunct="1">
        <a:defRPr sz="3060" kern="1200">
          <a:solidFill>
            <a:schemeClr val="tx1"/>
          </a:solidFill>
          <a:latin typeface="+mn-lt"/>
          <a:ea typeface="+mn-ea"/>
          <a:cs typeface="+mn-cs"/>
        </a:defRPr>
      </a:lvl2pPr>
      <a:lvl3pPr marL="1554480" algn="l" defTabSz="1554480" rtl="0" eaLnBrk="1" latinLnBrk="0" hangingPunct="1">
        <a:defRPr sz="3060" kern="1200">
          <a:solidFill>
            <a:schemeClr val="tx1"/>
          </a:solidFill>
          <a:latin typeface="+mn-lt"/>
          <a:ea typeface="+mn-ea"/>
          <a:cs typeface="+mn-cs"/>
        </a:defRPr>
      </a:lvl3pPr>
      <a:lvl4pPr marL="2331720" algn="l" defTabSz="1554480" rtl="0" eaLnBrk="1" latinLnBrk="0" hangingPunct="1">
        <a:defRPr sz="3060" kern="1200">
          <a:solidFill>
            <a:schemeClr val="tx1"/>
          </a:solidFill>
          <a:latin typeface="+mn-lt"/>
          <a:ea typeface="+mn-ea"/>
          <a:cs typeface="+mn-cs"/>
        </a:defRPr>
      </a:lvl4pPr>
      <a:lvl5pPr marL="3108960" algn="l" defTabSz="1554480" rtl="0" eaLnBrk="1" latinLnBrk="0" hangingPunct="1">
        <a:defRPr sz="3060" kern="1200">
          <a:solidFill>
            <a:schemeClr val="tx1"/>
          </a:solidFill>
          <a:latin typeface="+mn-lt"/>
          <a:ea typeface="+mn-ea"/>
          <a:cs typeface="+mn-cs"/>
        </a:defRPr>
      </a:lvl5pPr>
      <a:lvl6pPr marL="3886200" algn="l" defTabSz="1554480" rtl="0" eaLnBrk="1" latinLnBrk="0" hangingPunct="1">
        <a:defRPr sz="3060" kern="1200">
          <a:solidFill>
            <a:schemeClr val="tx1"/>
          </a:solidFill>
          <a:latin typeface="+mn-lt"/>
          <a:ea typeface="+mn-ea"/>
          <a:cs typeface="+mn-cs"/>
        </a:defRPr>
      </a:lvl6pPr>
      <a:lvl7pPr marL="4663440" algn="l" defTabSz="1554480" rtl="0" eaLnBrk="1" latinLnBrk="0" hangingPunct="1">
        <a:defRPr sz="3060" kern="1200">
          <a:solidFill>
            <a:schemeClr val="tx1"/>
          </a:solidFill>
          <a:latin typeface="+mn-lt"/>
          <a:ea typeface="+mn-ea"/>
          <a:cs typeface="+mn-cs"/>
        </a:defRPr>
      </a:lvl7pPr>
      <a:lvl8pPr marL="5440680" algn="l" defTabSz="1554480" rtl="0" eaLnBrk="1" latinLnBrk="0" hangingPunct="1">
        <a:defRPr sz="3060" kern="1200">
          <a:solidFill>
            <a:schemeClr val="tx1"/>
          </a:solidFill>
          <a:latin typeface="+mn-lt"/>
          <a:ea typeface="+mn-ea"/>
          <a:cs typeface="+mn-cs"/>
        </a:defRPr>
      </a:lvl8pPr>
      <a:lvl9pPr marL="6217920" algn="l" defTabSz="1554480" rtl="0" eaLnBrk="1" latinLnBrk="0" hangingPunct="1">
        <a:defRPr sz="30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lide Number Placeholder 2">
            <a:extLst>
              <a:ext uri="{FF2B5EF4-FFF2-40B4-BE49-F238E27FC236}">
                <a16:creationId xmlns:a16="http://schemas.microsoft.com/office/drawing/2014/main" id="{E2FA6826-B2D6-4FC9-B661-98C8142A0164}"/>
              </a:ext>
            </a:extLst>
          </p:cNvPr>
          <p:cNvSpPr txBox="1">
            <a:spLocks/>
          </p:cNvSpPr>
          <p:nvPr/>
        </p:nvSpPr>
        <p:spPr>
          <a:xfrm>
            <a:off x="15131306" y="19716330"/>
            <a:ext cx="3497580" cy="1071033"/>
          </a:xfrm>
          <a:prstGeom prst="rect">
            <a:avLst/>
          </a:prstGeom>
        </p:spPr>
        <p:txBody>
          <a:bodyPr/>
          <a:lstStyle>
            <a:defPPr>
              <a:defRPr lang="en-US"/>
            </a:defPPr>
            <a:lvl1pPr marL="0" algn="l" defTabSz="457200" rtl="0" eaLnBrk="1" latinLnBrk="0" hangingPunct="1">
              <a:defRPr sz="1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6B4F2FF-32AA-4E9A-BEAC-365ACD596F0C}" type="slidenum">
              <a:rPr lang="en-US" smtClean="0">
                <a:solidFill>
                  <a:schemeClr val="tx1">
                    <a:lumMod val="50000"/>
                    <a:lumOff val="50000"/>
                  </a:schemeClr>
                </a:solidFill>
              </a:rPr>
              <a:pPr/>
              <a:t>1</a:t>
            </a:fld>
            <a:endParaRPr lang="en-US" dirty="0">
              <a:solidFill>
                <a:schemeClr val="tx1">
                  <a:lumMod val="50000"/>
                  <a:lumOff val="50000"/>
                </a:schemeClr>
              </a:solidFill>
            </a:endParaRPr>
          </a:p>
        </p:txBody>
      </p:sp>
      <p:sp>
        <p:nvSpPr>
          <p:cNvPr id="14" name="Rectangle: Rounded Corners 13">
            <a:extLst>
              <a:ext uri="{FF2B5EF4-FFF2-40B4-BE49-F238E27FC236}">
                <a16:creationId xmlns:a16="http://schemas.microsoft.com/office/drawing/2014/main" id="{841B138D-2BC5-4336-B673-6686DF39880C}"/>
              </a:ext>
            </a:extLst>
          </p:cNvPr>
          <p:cNvSpPr/>
          <p:nvPr/>
        </p:nvSpPr>
        <p:spPr>
          <a:xfrm>
            <a:off x="463298" y="2704850"/>
            <a:ext cx="14579108" cy="4432936"/>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5" name="Rectangle: Rounded Corners 24">
            <a:extLst>
              <a:ext uri="{FF2B5EF4-FFF2-40B4-BE49-F238E27FC236}">
                <a16:creationId xmlns:a16="http://schemas.microsoft.com/office/drawing/2014/main" id="{A234D00D-71D0-4309-B304-6224D75D978A}"/>
              </a:ext>
            </a:extLst>
          </p:cNvPr>
          <p:cNvSpPr/>
          <p:nvPr/>
        </p:nvSpPr>
        <p:spPr>
          <a:xfrm>
            <a:off x="463294" y="7309924"/>
            <a:ext cx="9512896" cy="374867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7" name="Rectangle: Rounded Corners 26">
            <a:extLst>
              <a:ext uri="{FF2B5EF4-FFF2-40B4-BE49-F238E27FC236}">
                <a16:creationId xmlns:a16="http://schemas.microsoft.com/office/drawing/2014/main" id="{CE67C89A-AB31-49F2-BB15-AE3A875D7DB6}"/>
              </a:ext>
            </a:extLst>
          </p:cNvPr>
          <p:cNvSpPr/>
          <p:nvPr/>
        </p:nvSpPr>
        <p:spPr>
          <a:xfrm>
            <a:off x="463294" y="11232117"/>
            <a:ext cx="14618212" cy="4205488"/>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1" name="Rectangle: Rounded Corners 20">
            <a:extLst>
              <a:ext uri="{FF2B5EF4-FFF2-40B4-BE49-F238E27FC236}">
                <a16:creationId xmlns:a16="http://schemas.microsoft.com/office/drawing/2014/main" id="{8E1E57A1-DDE5-48D9-A4E0-0C67EC49E5FA}"/>
              </a:ext>
            </a:extLst>
          </p:cNvPr>
          <p:cNvSpPr/>
          <p:nvPr/>
        </p:nvSpPr>
        <p:spPr>
          <a:xfrm>
            <a:off x="463294" y="15659481"/>
            <a:ext cx="6707664" cy="398064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9" name="Rectangle: Rounded Corners 28">
            <a:extLst>
              <a:ext uri="{FF2B5EF4-FFF2-40B4-BE49-F238E27FC236}">
                <a16:creationId xmlns:a16="http://schemas.microsoft.com/office/drawing/2014/main" id="{34CAE9A5-982F-4F06-9059-33E7F662FE84}"/>
              </a:ext>
            </a:extLst>
          </p:cNvPr>
          <p:cNvSpPr/>
          <p:nvPr/>
        </p:nvSpPr>
        <p:spPr>
          <a:xfrm>
            <a:off x="10092375" y="7309924"/>
            <a:ext cx="4989428" cy="3759020"/>
          </a:xfrm>
          <a:prstGeom prst="roundRect">
            <a:avLst>
              <a:gd name="adj" fmla="val 6294"/>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53" name="Rectangle: Rounded Corners 52">
            <a:extLst>
              <a:ext uri="{FF2B5EF4-FFF2-40B4-BE49-F238E27FC236}">
                <a16:creationId xmlns:a16="http://schemas.microsoft.com/office/drawing/2014/main" id="{622A0B86-65C2-40DC-8B1A-FB599092380B}"/>
              </a:ext>
            </a:extLst>
          </p:cNvPr>
          <p:cNvSpPr/>
          <p:nvPr/>
        </p:nvSpPr>
        <p:spPr>
          <a:xfrm>
            <a:off x="7460522" y="15659481"/>
            <a:ext cx="7620983" cy="398064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57" name="TextBox 56">
            <a:extLst>
              <a:ext uri="{FF2B5EF4-FFF2-40B4-BE49-F238E27FC236}">
                <a16:creationId xmlns:a16="http://schemas.microsoft.com/office/drawing/2014/main" id="{D3EAA539-C1A8-4072-88DD-7C4A1CB274DE}"/>
              </a:ext>
            </a:extLst>
          </p:cNvPr>
          <p:cNvSpPr txBox="1"/>
          <p:nvPr/>
        </p:nvSpPr>
        <p:spPr>
          <a:xfrm>
            <a:off x="463293" y="19692512"/>
            <a:ext cx="14618211" cy="441146"/>
          </a:xfrm>
          <a:prstGeom prst="rect">
            <a:avLst/>
          </a:prstGeom>
          <a:noFill/>
        </p:spPr>
        <p:txBody>
          <a:bodyPr wrap="square" rtlCol="0">
            <a:spAutoFit/>
          </a:bodyPr>
          <a:lstStyle/>
          <a:p>
            <a:r>
              <a:rPr lang="en-US" sz="1600" baseline="40000" dirty="0">
                <a:sym typeface="Wingdings" panose="05000000000000000000" pitchFamily="2" charset="2"/>
              </a:rPr>
              <a:t></a:t>
            </a:r>
            <a:r>
              <a:rPr lang="en-US" sz="1700" baseline="30000" dirty="0"/>
              <a:t>For evaluations with greater than three sensors, grouping individual sensor metrics into boxplots is recommended for displaying results. Note that this recommendation does not apply to metrics computed as a single value for all sensors over the whole evaluation group, such as RMSE, NRMSE, CV, and standard deviation.</a:t>
            </a:r>
          </a:p>
        </p:txBody>
      </p:sp>
      <p:graphicFrame>
        <p:nvGraphicFramePr>
          <p:cNvPr id="18" name="Table 18">
            <a:extLst>
              <a:ext uri="{FF2B5EF4-FFF2-40B4-BE49-F238E27FC236}">
                <a16:creationId xmlns:a16="http://schemas.microsoft.com/office/drawing/2014/main" id="{47941790-F508-45B8-841D-BA5D6A7CA69F}"/>
              </a:ext>
            </a:extLst>
          </p:cNvPr>
          <p:cNvGraphicFramePr>
            <a:graphicFrameLocks noGrp="1"/>
          </p:cNvGraphicFramePr>
          <p:nvPr>
            <p:extLst>
              <p:ext uri="{D42A27DB-BD31-4B8C-83A1-F6EECF244321}">
                <p14:modId xmlns:p14="http://schemas.microsoft.com/office/powerpoint/2010/main" val="403890563"/>
              </p:ext>
            </p:extLst>
          </p:nvPr>
        </p:nvGraphicFramePr>
        <p:xfrm>
          <a:off x="726167" y="2879974"/>
          <a:ext cx="4522242" cy="4126992"/>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Testing Organization and Site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1115568">
                <a:tc>
                  <a:txBody>
                    <a:bodyPr/>
                    <a:lstStyle/>
                    <a:p>
                      <a:pPr algn="ctr"/>
                      <a:r>
                        <a:rPr lang="en-US" sz="1400" b="0" dirty="0">
                          <a:solidFill>
                            <a:sysClr val="windowText" lastClr="000000"/>
                          </a:solidFill>
                        </a:rPr>
                        <a:t>Testing organization </a:t>
                      </a:r>
                      <a:r>
                        <a:rPr lang="en-US" sz="1200" b="0" dirty="0">
                          <a:solidFill>
                            <a:sysClr val="windowText" lastClr="000000"/>
                          </a:solidFill>
                        </a:rPr>
                        <a:t>(Name, Organization, Contact website / email </a:t>
                      </a:r>
                      <a:r>
                        <a:rPr lang="en-US" sz="1200" b="0">
                          <a:solidFill>
                            <a:sysClr val="windowText" lastClr="000000"/>
                          </a:solidFill>
                        </a:rPr>
                        <a:t>/ phone number)</a:t>
                      </a:r>
                      <a:endParaRPr lang="en-US" sz="14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804672">
                <a:tc>
                  <a:txBody>
                    <a:bodyPr/>
                    <a:lstStyle/>
                    <a:p>
                      <a:pPr algn="ctr"/>
                      <a:r>
                        <a:rPr lang="en-US" sz="1400" b="0" dirty="0">
                          <a:solidFill>
                            <a:sysClr val="windowText" lastClr="000000"/>
                          </a:solidFill>
                        </a:rPr>
                        <a:t>Testing location </a:t>
                      </a:r>
                    </a:p>
                    <a:p>
                      <a:pPr marL="0" marR="0" lvl="0" indent="0" algn="ctr" defTabSz="1554480" rtl="0" eaLnBrk="1" fontAlgn="auto" latinLnBrk="0" hangingPunct="1">
                        <a:lnSpc>
                          <a:spcPct val="100000"/>
                        </a:lnSpc>
                        <a:spcBef>
                          <a:spcPts val="0"/>
                        </a:spcBef>
                        <a:spcAft>
                          <a:spcPts val="0"/>
                        </a:spcAft>
                        <a:buClrTx/>
                        <a:buSzTx/>
                        <a:buFontTx/>
                        <a:buNone/>
                        <a:tabLst/>
                        <a:defRPr/>
                      </a:pPr>
                      <a:r>
                        <a:rPr lang="en-US" sz="1200" b="0" dirty="0">
                          <a:solidFill>
                            <a:sysClr val="windowText" lastClr="000000"/>
                          </a:solidFill>
                        </a:rPr>
                        <a:t>(City, State, Latitude and Longitude)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38912">
                <a:tc>
                  <a:txBody>
                    <a:bodyPr/>
                    <a:lstStyle/>
                    <a:p>
                      <a:pPr algn="ctr"/>
                      <a:r>
                        <a:rPr lang="en-US" sz="1400" b="0" dirty="0">
                          <a:solidFill>
                            <a:sysClr val="windowText" lastClr="000000"/>
                          </a:solidFill>
                        </a:rPr>
                        <a:t>AQS site ID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905263702"/>
                  </a:ext>
                </a:extLst>
              </a:tr>
              <a:tr h="484632">
                <a:tc>
                  <a:txBody>
                    <a:bodyPr/>
                    <a:lstStyle/>
                    <a:p>
                      <a:pPr algn="ctr"/>
                      <a:r>
                        <a:rPr lang="en-US" sz="1400" dirty="0">
                          <a:solidFill>
                            <a:sysClr val="windowText" lastClr="000000"/>
                          </a:solidFill>
                        </a:rPr>
                        <a:t>Sampling timeframe</a:t>
                      </a:r>
                      <a:endParaRPr lang="en-US" sz="1200" dirty="0">
                        <a:solidFill>
                          <a:sysClr val="windowText" lastClr="000000"/>
                        </a:solidFill>
                      </a:endParaRPr>
                    </a:p>
                    <a:p>
                      <a:pPr algn="ctr"/>
                      <a:r>
                        <a:rPr lang="en-US" sz="1200" dirty="0">
                          <a:solidFill>
                            <a:sysClr val="windowText" lastClr="000000"/>
                          </a:solidFill>
                        </a:rPr>
                        <a:t>(MM-DD-YY)</a:t>
                      </a: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20624">
                <a:tc>
                  <a:txBody>
                    <a:bodyPr/>
                    <a:lstStyle/>
                    <a:p>
                      <a:pPr algn="ctr"/>
                      <a:r>
                        <a:rPr lang="en-US" sz="1400" dirty="0">
                          <a:solidFill>
                            <a:sysClr val="windowText" lastClr="000000"/>
                          </a:solidFill>
                        </a:rPr>
                        <a:t>Sensor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22692231"/>
                  </a:ext>
                </a:extLst>
              </a:tr>
              <a:tr h="411480">
                <a:tc>
                  <a:txBody>
                    <a:bodyPr/>
                    <a:lstStyle/>
                    <a:p>
                      <a:pPr algn="ctr"/>
                      <a:r>
                        <a:rPr lang="en-US" sz="1400" dirty="0">
                          <a:solidFill>
                            <a:sysClr val="windowText" lastClr="000000"/>
                          </a:solidFill>
                        </a:rPr>
                        <a:t>Reference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589545946"/>
                  </a:ext>
                </a:extLst>
              </a:tr>
            </a:tbl>
          </a:graphicData>
        </a:graphic>
      </p:graphicFrame>
      <p:graphicFrame>
        <p:nvGraphicFramePr>
          <p:cNvPr id="56" name="Table 18">
            <a:extLst>
              <a:ext uri="{FF2B5EF4-FFF2-40B4-BE49-F238E27FC236}">
                <a16:creationId xmlns:a16="http://schemas.microsoft.com/office/drawing/2014/main" id="{957E01A2-5E7D-419F-9E4A-7EC900B83EF7}"/>
              </a:ext>
            </a:extLst>
          </p:cNvPr>
          <p:cNvGraphicFramePr>
            <a:graphicFrameLocks noGrp="1"/>
          </p:cNvGraphicFramePr>
          <p:nvPr>
            <p:extLst>
              <p:ext uri="{D42A27DB-BD31-4B8C-83A1-F6EECF244321}">
                <p14:modId xmlns:p14="http://schemas.microsoft.com/office/powerpoint/2010/main" val="999137944"/>
              </p:ext>
            </p:extLst>
          </p:nvPr>
        </p:nvGraphicFramePr>
        <p:xfrm>
          <a:off x="1310116" y="9772842"/>
          <a:ext cx="5602492" cy="1175556"/>
        </p:xfrm>
        <a:graphic>
          <a:graphicData uri="http://schemas.openxmlformats.org/drawingml/2006/table">
            <a:tbl>
              <a:tblPr firstRow="1" bandRow="1">
                <a:tableStyleId>{69CF1AB2-1976-4502-BF36-3FF5EA218861}</a:tableStyleId>
              </a:tblPr>
              <a:tblGrid>
                <a:gridCol w="3997305">
                  <a:extLst>
                    <a:ext uri="{9D8B030D-6E8A-4147-A177-3AD203B41FA5}">
                      <a16:colId xmlns:a16="http://schemas.microsoft.com/office/drawing/2014/main" val="3814208030"/>
                    </a:ext>
                  </a:extLst>
                </a:gridCol>
                <a:gridCol w="1605187">
                  <a:extLst>
                    <a:ext uri="{9D8B030D-6E8A-4147-A177-3AD203B41FA5}">
                      <a16:colId xmlns:a16="http://schemas.microsoft.com/office/drawing/2014/main" val="1546040442"/>
                    </a:ext>
                  </a:extLst>
                </a:gridCol>
              </a:tblGrid>
              <a:tr h="587778">
                <a:tc>
                  <a:txBody>
                    <a:bodyPr/>
                    <a:lstStyle/>
                    <a:p>
                      <a:pPr algn="l"/>
                      <a:r>
                        <a:rPr lang="en-US" sz="1200" b="0" dirty="0">
                          <a:solidFill>
                            <a:sysClr val="windowText" lastClr="000000"/>
                          </a:solidFill>
                        </a:rPr>
                        <a:t>Range of FRM/FEM concentrations over duration of base test (</a:t>
                      </a:r>
                      <a:r>
                        <a:rPr lang="en-US" sz="1200" b="0" dirty="0" err="1">
                          <a:solidFill>
                            <a:sysClr val="windowText" lastClr="000000"/>
                          </a:solidFill>
                        </a:rPr>
                        <a:t>ppmv</a:t>
                      </a:r>
                      <a:r>
                        <a:rPr lang="en-US" sz="1200" b="0" dirty="0">
                          <a:solidFill>
                            <a:sysClr val="windowText" lastClr="000000"/>
                          </a:solidFill>
                        </a:rPr>
                        <a: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87778">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200" b="0" dirty="0">
                          <a:solidFill>
                            <a:sysClr val="windowText" lastClr="000000"/>
                          </a:solidFill>
                        </a:rPr>
                        <a:t>Number of 1-hr periods in FRM/FEM monitor measurements with a goal concentration ≥ 0.5 </a:t>
                      </a:r>
                      <a:r>
                        <a:rPr lang="en-US" sz="1200" b="0" dirty="0" err="1">
                          <a:solidFill>
                            <a:sysClr val="windowText" lastClr="000000"/>
                          </a:solidFill>
                        </a:rPr>
                        <a:t>ppmv</a:t>
                      </a:r>
                      <a:r>
                        <a:rPr lang="en-US" sz="1200" b="0" dirty="0">
                          <a:solidFill>
                            <a:sysClr val="windowText" lastClr="000000"/>
                          </a:solidFill>
                        </a:rPr>
                        <a:t> </a:t>
                      </a:r>
                      <a:r>
                        <a:rPr lang="en-US" sz="1200" b="0" i="1" dirty="0">
                          <a:solidFill>
                            <a:sysClr val="windowText" lastClr="000000"/>
                          </a:solidFill>
                        </a:rPr>
                        <a:t>(as applicable)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graphicFrame>
        <p:nvGraphicFramePr>
          <p:cNvPr id="51" name="Table 18">
            <a:extLst>
              <a:ext uri="{FF2B5EF4-FFF2-40B4-BE49-F238E27FC236}">
                <a16:creationId xmlns:a16="http://schemas.microsoft.com/office/drawing/2014/main" id="{38C03BB1-CCE2-4806-8CE1-DD9943BC99C5}"/>
              </a:ext>
            </a:extLst>
          </p:cNvPr>
          <p:cNvGraphicFramePr>
            <a:graphicFrameLocks noGrp="1"/>
          </p:cNvGraphicFramePr>
          <p:nvPr>
            <p:extLst>
              <p:ext uri="{D42A27DB-BD31-4B8C-83A1-F6EECF244321}">
                <p14:modId xmlns:p14="http://schemas.microsoft.com/office/powerpoint/2010/main" val="2711791964"/>
              </p:ext>
            </p:extLst>
          </p:nvPr>
        </p:nvGraphicFramePr>
        <p:xfrm>
          <a:off x="10253625" y="2879974"/>
          <a:ext cx="4522242" cy="4121306"/>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FRM/FEM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612150">
                <a:tc>
                  <a:txBody>
                    <a:bodyPr/>
                    <a:lstStyle/>
                    <a:p>
                      <a:pPr algn="ctr"/>
                      <a:r>
                        <a:rPr lang="en-US" sz="1400" b="0" dirty="0">
                          <a:solidFill>
                            <a:sysClr val="windowText" lastClr="000000"/>
                          </a:solidFill>
                        </a:rPr>
                        <a:t>Manufacturer, model, designation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656658">
                <a:tc>
                  <a:txBody>
                    <a:bodyPr/>
                    <a:lstStyle/>
                    <a:p>
                      <a:pPr algn="ctr"/>
                      <a:r>
                        <a:rPr lang="en-US" sz="1400" b="0" dirty="0">
                          <a:solidFill>
                            <a:sysClr val="windowText" lastClr="000000"/>
                          </a:solidFill>
                        </a:rPr>
                        <a:t>Sampling time</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96972">
                <a:tc>
                  <a:txBody>
                    <a:bodyPr/>
                    <a:lstStyle/>
                    <a:p>
                      <a:pPr algn="ctr"/>
                      <a:r>
                        <a:rPr lang="en-US" sz="1400" b="0" dirty="0">
                          <a:solidFill>
                            <a:sysClr val="windowText" lastClr="000000"/>
                          </a:solidFill>
                        </a:rPr>
                        <a:t>Date of calibration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96788662"/>
                  </a:ext>
                </a:extLst>
              </a:tr>
              <a:tr h="947350">
                <a:tc>
                  <a:txBody>
                    <a:bodyPr/>
                    <a:lstStyle/>
                    <a:p>
                      <a:pPr algn="ctr"/>
                      <a:r>
                        <a:rPr lang="en-US" sz="1400" b="0" dirty="0">
                          <a:solidFill>
                            <a:sysClr val="windowText" lastClr="000000"/>
                          </a:solidFill>
                        </a:rPr>
                        <a:t>Date of one-point QC check</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21267441"/>
                  </a:ext>
                </a:extLst>
              </a:tr>
              <a:tr h="960120">
                <a:tc>
                  <a:txBody>
                    <a:bodyPr/>
                    <a:lstStyle/>
                    <a:p>
                      <a:pPr algn="ctr"/>
                      <a:r>
                        <a:rPr lang="en-US" sz="1400" b="0" dirty="0">
                          <a:solidFill>
                            <a:sysClr val="windowText" lastClr="000000"/>
                          </a:solidFill>
                        </a:rPr>
                        <a:t>Description, date(s) of maintenance activities </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596425988"/>
                  </a:ext>
                </a:extLst>
              </a:tr>
            </a:tbl>
          </a:graphicData>
        </a:graphic>
      </p:graphicFrame>
      <p:sp>
        <p:nvSpPr>
          <p:cNvPr id="3" name="Picture Placeholder 2">
            <a:extLst>
              <a:ext uri="{FF2B5EF4-FFF2-40B4-BE49-F238E27FC236}">
                <a16:creationId xmlns:a16="http://schemas.microsoft.com/office/drawing/2014/main" id="{E496A7F8-43F8-4BAA-ACE7-4F2FD405C445}"/>
              </a:ext>
            </a:extLst>
          </p:cNvPr>
          <p:cNvSpPr>
            <a:spLocks noGrp="1"/>
          </p:cNvSpPr>
          <p:nvPr>
            <p:ph type="pic" sz="quarter" idx="13"/>
          </p:nvPr>
        </p:nvSpPr>
        <p:spPr/>
      </p:sp>
      <p:sp>
        <p:nvSpPr>
          <p:cNvPr id="7" name="Text Placeholder 6">
            <a:extLst>
              <a:ext uri="{FF2B5EF4-FFF2-40B4-BE49-F238E27FC236}">
                <a16:creationId xmlns:a16="http://schemas.microsoft.com/office/drawing/2014/main" id="{1F867A50-C366-451C-B510-1358A8E03B8F}"/>
              </a:ext>
            </a:extLst>
          </p:cNvPr>
          <p:cNvSpPr>
            <a:spLocks noGrp="1"/>
          </p:cNvSpPr>
          <p:nvPr>
            <p:ph type="body" sz="quarter" idx="15"/>
          </p:nvPr>
        </p:nvSpPr>
        <p:spPr/>
        <p:txBody>
          <a:bodyPr/>
          <a:lstStyle/>
          <a:p>
            <a:endParaRPr lang="en-US"/>
          </a:p>
        </p:txBody>
      </p:sp>
      <p:sp>
        <p:nvSpPr>
          <p:cNvPr id="6" name="Text Placeholder 5">
            <a:extLst>
              <a:ext uri="{FF2B5EF4-FFF2-40B4-BE49-F238E27FC236}">
                <a16:creationId xmlns:a16="http://schemas.microsoft.com/office/drawing/2014/main" id="{A96546AC-36CF-4A51-A082-C4DB57591699}"/>
              </a:ext>
            </a:extLst>
          </p:cNvPr>
          <p:cNvSpPr>
            <a:spLocks noGrp="1"/>
          </p:cNvSpPr>
          <p:nvPr>
            <p:ph type="body" sz="quarter" idx="14"/>
          </p:nvPr>
        </p:nvSpPr>
        <p:spPr/>
        <p:txBody>
          <a:bodyPr/>
          <a:lstStyle/>
          <a:p>
            <a:endParaRPr lang="en-US"/>
          </a:p>
        </p:txBody>
      </p:sp>
      <p:graphicFrame>
        <p:nvGraphicFramePr>
          <p:cNvPr id="35" name="Table 18">
            <a:extLst>
              <a:ext uri="{FF2B5EF4-FFF2-40B4-BE49-F238E27FC236}">
                <a16:creationId xmlns:a16="http://schemas.microsoft.com/office/drawing/2014/main" id="{6DF357B0-8F33-4B02-9F6B-ADE1F09EFCF0}"/>
              </a:ext>
            </a:extLst>
          </p:cNvPr>
          <p:cNvGraphicFramePr>
            <a:graphicFrameLocks noGrp="1"/>
          </p:cNvGraphicFramePr>
          <p:nvPr>
            <p:extLst>
              <p:ext uri="{D42A27DB-BD31-4B8C-83A1-F6EECF244321}">
                <p14:modId xmlns:p14="http://schemas.microsoft.com/office/powerpoint/2010/main" val="2209674614"/>
              </p:ext>
            </p:extLst>
          </p:nvPr>
        </p:nvGraphicFramePr>
        <p:xfrm>
          <a:off x="5524957" y="2883432"/>
          <a:ext cx="4448804" cy="4123943"/>
        </p:xfrm>
        <a:graphic>
          <a:graphicData uri="http://schemas.openxmlformats.org/drawingml/2006/table">
            <a:tbl>
              <a:tblPr firstRow="1" bandRow="1">
                <a:tableStyleId>{69CF1AB2-1976-4502-BF36-3FF5EA218861}</a:tableStyleId>
              </a:tblPr>
              <a:tblGrid>
                <a:gridCol w="1736844">
                  <a:extLst>
                    <a:ext uri="{9D8B030D-6E8A-4147-A177-3AD203B41FA5}">
                      <a16:colId xmlns:a16="http://schemas.microsoft.com/office/drawing/2014/main" val="3814208030"/>
                    </a:ext>
                  </a:extLst>
                </a:gridCol>
                <a:gridCol w="855028">
                  <a:extLst>
                    <a:ext uri="{9D8B030D-6E8A-4147-A177-3AD203B41FA5}">
                      <a16:colId xmlns:a16="http://schemas.microsoft.com/office/drawing/2014/main" val="1546040442"/>
                    </a:ext>
                  </a:extLst>
                </a:gridCol>
                <a:gridCol w="928466">
                  <a:extLst>
                    <a:ext uri="{9D8B030D-6E8A-4147-A177-3AD203B41FA5}">
                      <a16:colId xmlns:a16="http://schemas.microsoft.com/office/drawing/2014/main" val="1911725581"/>
                    </a:ext>
                  </a:extLst>
                </a:gridCol>
                <a:gridCol w="928466">
                  <a:extLst>
                    <a:ext uri="{9D8B030D-6E8A-4147-A177-3AD203B41FA5}">
                      <a16:colId xmlns:a16="http://schemas.microsoft.com/office/drawing/2014/main" val="1354556242"/>
                    </a:ext>
                  </a:extLst>
                </a:gridCol>
              </a:tblGrid>
              <a:tr h="448675">
                <a:tc gridSpan="4">
                  <a:txBody>
                    <a:bodyPr/>
                    <a:lstStyle/>
                    <a:p>
                      <a:pPr algn="ctr"/>
                      <a:r>
                        <a:rPr lang="en-US" sz="1400" b="1" dirty="0">
                          <a:solidFill>
                            <a:sysClr val="windowText" lastClr="000000"/>
                          </a:solidFill>
                          <a:latin typeface="+mn-lt"/>
                        </a:rPr>
                        <a:t>Sensor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801822641"/>
                  </a:ext>
                </a:extLst>
              </a:tr>
              <a:tr h="488321">
                <a:tc>
                  <a:txBody>
                    <a:bodyPr/>
                    <a:lstStyle/>
                    <a:p>
                      <a:pPr algn="ctr"/>
                      <a:r>
                        <a:rPr lang="en-US" sz="1400" b="0" dirty="0">
                          <a:solidFill>
                            <a:sysClr val="windowText" lastClr="000000"/>
                          </a:solidFill>
                        </a:rPr>
                        <a:t>Manufacturer, model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499110780"/>
                  </a:ext>
                </a:extLst>
              </a:tr>
              <a:tr h="523846">
                <a:tc>
                  <a:txBody>
                    <a:bodyPr/>
                    <a:lstStyle/>
                    <a:p>
                      <a:pPr algn="ctr"/>
                      <a:r>
                        <a:rPr lang="en-US" sz="1400" b="0" dirty="0">
                          <a:solidFill>
                            <a:sysClr val="windowText" lastClr="000000"/>
                          </a:solidFill>
                        </a:rPr>
                        <a:t>Device firmware version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7105121"/>
                  </a:ext>
                </a:extLst>
              </a:tr>
              <a:tr h="523846">
                <a:tc>
                  <a:txBody>
                    <a:bodyPr/>
                    <a:lstStyle/>
                    <a:p>
                      <a:pPr algn="ctr"/>
                      <a:r>
                        <a:rPr lang="en-US" sz="1400" b="0" dirty="0">
                          <a:solidFill>
                            <a:sysClr val="windowText" lastClr="000000"/>
                          </a:solidFill>
                        </a:rPr>
                        <a:t>Sampling time </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05263702"/>
                  </a:ext>
                </a:extLst>
              </a:tr>
              <a:tr h="454025">
                <a:tc rowSpan="3">
                  <a:txBody>
                    <a:bodyPr/>
                    <a:lstStyle/>
                    <a:p>
                      <a:pPr algn="ctr"/>
                      <a:r>
                        <a:rPr lang="en-US" sz="1400" dirty="0">
                          <a:solidFill>
                            <a:sysClr val="windowText" lastClr="000000"/>
                          </a:solidFill>
                        </a:rPr>
                        <a:t>Sensor serial </a:t>
                      </a:r>
                    </a:p>
                    <a:p>
                      <a:pPr algn="ctr"/>
                      <a:r>
                        <a:rPr lang="en-US" sz="1400" dirty="0">
                          <a:solidFill>
                            <a:sysClr val="windowText" lastClr="000000"/>
                          </a:solidFill>
                        </a:rPr>
                        <a:t>numbers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779271849"/>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358869375"/>
                  </a:ext>
                </a:extLst>
              </a:tr>
              <a:tr h="777180">
                <a:tc>
                  <a:txBody>
                    <a:bodyPr/>
                    <a:lstStyle/>
                    <a:p>
                      <a:pPr algn="ctr"/>
                      <a:r>
                        <a:rPr lang="en-US" sz="1400" dirty="0">
                          <a:solidFill>
                            <a:sysClr val="windowText" lastClr="000000"/>
                          </a:solidFill>
                        </a:rPr>
                        <a:t>Issues encountered during deployment?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1600" dirty="0">
                          <a:solidFill>
                            <a:schemeClr val="tx1"/>
                          </a:solidFill>
                          <a:sym typeface="Wingdings" panose="05000000000000000000" pitchFamily="2" charset="2"/>
                        </a:rPr>
                        <a: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latin typeface="+mn-lt"/>
                        </a:rPr>
                        <a:t>Brief summary of issues</a:t>
                      </a:r>
                      <a:endParaRPr lang="en-US" sz="1400" dirty="0"/>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8851090"/>
                  </a:ext>
                </a:extLst>
              </a:tr>
            </a:tbl>
          </a:graphicData>
        </a:graphic>
      </p:graphicFrame>
      <p:sp>
        <p:nvSpPr>
          <p:cNvPr id="30" name="TextBox 29">
            <a:extLst>
              <a:ext uri="{FF2B5EF4-FFF2-40B4-BE49-F238E27FC236}">
                <a16:creationId xmlns:a16="http://schemas.microsoft.com/office/drawing/2014/main" id="{A2D77594-2445-4225-AAB3-DD03D2190BCC}"/>
              </a:ext>
            </a:extLst>
          </p:cNvPr>
          <p:cNvSpPr txBox="1"/>
          <p:nvPr/>
        </p:nvSpPr>
        <p:spPr>
          <a:xfrm>
            <a:off x="4201764" y="11367235"/>
            <a:ext cx="2775108" cy="276999"/>
          </a:xfrm>
          <a:prstGeom prst="rect">
            <a:avLst/>
          </a:prstGeom>
          <a:noFill/>
        </p:spPr>
        <p:txBody>
          <a:bodyPr wrap="square" rtlCol="0">
            <a:spAutoFit/>
          </a:bodyPr>
          <a:lstStyle/>
          <a:p>
            <a:pPr algn="ctr"/>
            <a:r>
              <a:rPr lang="en-US" sz="1200" dirty="0">
                <a:latin typeface="+mj-lt"/>
              </a:rPr>
              <a:t>Sensor-Reference Accuracy</a:t>
            </a:r>
          </a:p>
        </p:txBody>
      </p:sp>
      <p:sp>
        <p:nvSpPr>
          <p:cNvPr id="36" name="TextBox 35">
            <a:extLst>
              <a:ext uri="{FF2B5EF4-FFF2-40B4-BE49-F238E27FC236}">
                <a16:creationId xmlns:a16="http://schemas.microsoft.com/office/drawing/2014/main" id="{065A6948-117F-411E-8E28-3ED7AE76C02C}"/>
              </a:ext>
            </a:extLst>
          </p:cNvPr>
          <p:cNvSpPr txBox="1"/>
          <p:nvPr/>
        </p:nvSpPr>
        <p:spPr>
          <a:xfrm>
            <a:off x="11446946" y="11365430"/>
            <a:ext cx="2280284" cy="276999"/>
          </a:xfrm>
          <a:prstGeom prst="rect">
            <a:avLst/>
          </a:prstGeom>
          <a:noFill/>
        </p:spPr>
        <p:txBody>
          <a:bodyPr wrap="square" rtlCol="0">
            <a:spAutoFit/>
          </a:bodyPr>
          <a:lstStyle/>
          <a:p>
            <a:pPr algn="ctr"/>
            <a:r>
              <a:rPr lang="en-US" sz="1200" dirty="0">
                <a:latin typeface="+mj-lt"/>
              </a:rPr>
              <a:t>Sensor-Sensor Precision</a:t>
            </a:r>
          </a:p>
        </p:txBody>
      </p:sp>
      <p:cxnSp>
        <p:nvCxnSpPr>
          <p:cNvPr id="37" name="Straight Connector 36">
            <a:extLst>
              <a:ext uri="{FF2B5EF4-FFF2-40B4-BE49-F238E27FC236}">
                <a16:creationId xmlns:a16="http://schemas.microsoft.com/office/drawing/2014/main" id="{BA91ED46-450E-422B-82B0-7521500F99BF}"/>
              </a:ext>
            </a:extLst>
          </p:cNvPr>
          <p:cNvCxnSpPr>
            <a:cxnSpLocks/>
          </p:cNvCxnSpPr>
          <p:nvPr/>
        </p:nvCxnSpPr>
        <p:spPr>
          <a:xfrm>
            <a:off x="846049" y="11627783"/>
            <a:ext cx="9127712"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6BEED57-11C2-4F5D-A959-3D049619A392}"/>
              </a:ext>
            </a:extLst>
          </p:cNvPr>
          <p:cNvCxnSpPr>
            <a:cxnSpLocks/>
          </p:cNvCxnSpPr>
          <p:nvPr/>
        </p:nvCxnSpPr>
        <p:spPr>
          <a:xfrm>
            <a:off x="10253625" y="11627783"/>
            <a:ext cx="4374691"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7F743469-166C-43F4-B305-55FC5CDEA4DB}"/>
              </a:ext>
            </a:extLst>
          </p:cNvPr>
          <p:cNvSpPr txBox="1"/>
          <p:nvPr/>
        </p:nvSpPr>
        <p:spPr>
          <a:xfrm>
            <a:off x="6741191" y="2566960"/>
            <a:ext cx="2016336" cy="273921"/>
          </a:xfrm>
          <a:prstGeom prst="rect">
            <a:avLst/>
          </a:prstGeom>
          <a:solidFill>
            <a:schemeClr val="bg1"/>
          </a:solidFill>
        </p:spPr>
        <p:txBody>
          <a:bodyPr wrap="square" tIns="0" bIns="0" rtlCol="0" anchor="ctr">
            <a:spAutoFit/>
          </a:bodyPr>
          <a:lstStyle/>
          <a:p>
            <a:pPr algn="ctr"/>
            <a:r>
              <a:rPr lang="en-US" sz="1780" dirty="0">
                <a:latin typeface="+mj-lt"/>
              </a:rPr>
              <a:t>Deployment Details  </a:t>
            </a:r>
          </a:p>
        </p:txBody>
      </p:sp>
      <p:sp>
        <p:nvSpPr>
          <p:cNvPr id="40" name="TextBox 39">
            <a:extLst>
              <a:ext uri="{FF2B5EF4-FFF2-40B4-BE49-F238E27FC236}">
                <a16:creationId xmlns:a16="http://schemas.microsoft.com/office/drawing/2014/main" id="{2AF2BAA6-8457-4927-9CC5-DE177B8B69EC}"/>
              </a:ext>
            </a:extLst>
          </p:cNvPr>
          <p:cNvSpPr txBox="1"/>
          <p:nvPr/>
        </p:nvSpPr>
        <p:spPr>
          <a:xfrm>
            <a:off x="10666475" y="7175914"/>
            <a:ext cx="3835337" cy="274242"/>
          </a:xfrm>
          <a:prstGeom prst="rect">
            <a:avLst/>
          </a:prstGeom>
          <a:solidFill>
            <a:schemeClr val="bg1"/>
          </a:solidFill>
        </p:spPr>
        <p:txBody>
          <a:bodyPr wrap="square" tIns="0" bIns="0" rtlCol="0" anchor="ctr">
            <a:spAutoFit/>
          </a:bodyPr>
          <a:lstStyle/>
          <a:p>
            <a:pPr algn="ctr"/>
            <a:r>
              <a:rPr lang="en-US" sz="1782" dirty="0">
                <a:latin typeface="+mj-lt"/>
              </a:rPr>
              <a:t>Scatter Plot: Comparison to FRM/FEM</a:t>
            </a:r>
          </a:p>
        </p:txBody>
      </p:sp>
      <p:sp>
        <p:nvSpPr>
          <p:cNvPr id="41" name="TextBox 40">
            <a:extLst>
              <a:ext uri="{FF2B5EF4-FFF2-40B4-BE49-F238E27FC236}">
                <a16:creationId xmlns:a16="http://schemas.microsoft.com/office/drawing/2014/main" id="{0F474FC7-02F4-404D-9940-764CD7158885}"/>
              </a:ext>
            </a:extLst>
          </p:cNvPr>
          <p:cNvSpPr txBox="1"/>
          <p:nvPr/>
        </p:nvSpPr>
        <p:spPr>
          <a:xfrm>
            <a:off x="3441140" y="7172963"/>
            <a:ext cx="3554774" cy="273921"/>
          </a:xfrm>
          <a:prstGeom prst="rect">
            <a:avLst/>
          </a:prstGeom>
          <a:solidFill>
            <a:schemeClr val="bg1"/>
          </a:solidFill>
        </p:spPr>
        <p:txBody>
          <a:bodyPr wrap="square" tIns="0" bIns="0" rtlCol="0" anchor="ctr">
            <a:spAutoFit/>
          </a:bodyPr>
          <a:lstStyle/>
          <a:p>
            <a:pPr algn="ctr"/>
            <a:r>
              <a:rPr lang="en-US" sz="1780" dirty="0">
                <a:latin typeface="+mj-lt"/>
              </a:rPr>
              <a:t>Time Series Plot: 1-hour </a:t>
            </a:r>
            <a:r>
              <a:rPr lang="en-US" sz="1780">
                <a:latin typeface="+mj-lt"/>
              </a:rPr>
              <a:t>averaged CO</a:t>
            </a:r>
            <a:endParaRPr lang="en-US" sz="1780" dirty="0">
              <a:latin typeface="+mj-lt"/>
            </a:endParaRPr>
          </a:p>
        </p:txBody>
      </p:sp>
      <p:sp>
        <p:nvSpPr>
          <p:cNvPr id="42" name="TextBox 41">
            <a:extLst>
              <a:ext uri="{FF2B5EF4-FFF2-40B4-BE49-F238E27FC236}">
                <a16:creationId xmlns:a16="http://schemas.microsoft.com/office/drawing/2014/main" id="{18484809-7DAC-4F5B-9B73-CA26F7A92456}"/>
              </a:ext>
            </a:extLst>
          </p:cNvPr>
          <p:cNvSpPr txBox="1"/>
          <p:nvPr/>
        </p:nvSpPr>
        <p:spPr>
          <a:xfrm>
            <a:off x="6632255" y="11099865"/>
            <a:ext cx="2280285" cy="273921"/>
          </a:xfrm>
          <a:prstGeom prst="rect">
            <a:avLst/>
          </a:prstGeom>
          <a:solidFill>
            <a:schemeClr val="bg1"/>
          </a:solidFill>
        </p:spPr>
        <p:txBody>
          <a:bodyPr wrap="square" tIns="0" bIns="0" rtlCol="0" anchor="ctr">
            <a:spAutoFit/>
          </a:bodyPr>
          <a:lstStyle/>
          <a:p>
            <a:pPr algn="ctr"/>
            <a:r>
              <a:rPr lang="en-US" sz="1780" dirty="0">
                <a:latin typeface="+mj-lt"/>
              </a:rPr>
              <a:t>Performance Metrics</a:t>
            </a:r>
            <a:r>
              <a:rPr lang="en-US" sz="1600" baseline="44000" dirty="0">
                <a:latin typeface="+mj-lt"/>
                <a:sym typeface="Wingdings" panose="05000000000000000000" pitchFamily="2" charset="2"/>
              </a:rPr>
              <a:t></a:t>
            </a:r>
            <a:endParaRPr lang="en-US" sz="1600" baseline="44000" dirty="0">
              <a:latin typeface="+mj-lt"/>
            </a:endParaRPr>
          </a:p>
        </p:txBody>
      </p:sp>
      <p:sp>
        <p:nvSpPr>
          <p:cNvPr id="43" name="TextBox 42">
            <a:extLst>
              <a:ext uri="{FF2B5EF4-FFF2-40B4-BE49-F238E27FC236}">
                <a16:creationId xmlns:a16="http://schemas.microsoft.com/office/drawing/2014/main" id="{8A3FBCAF-6965-4D6E-AD07-E5FE48AF372D}"/>
              </a:ext>
            </a:extLst>
          </p:cNvPr>
          <p:cNvSpPr txBox="1"/>
          <p:nvPr/>
        </p:nvSpPr>
        <p:spPr>
          <a:xfrm>
            <a:off x="1615174" y="15520953"/>
            <a:ext cx="4491366" cy="273921"/>
          </a:xfrm>
          <a:prstGeom prst="rect">
            <a:avLst/>
          </a:prstGeom>
          <a:solidFill>
            <a:schemeClr val="bg1"/>
          </a:solidFill>
        </p:spPr>
        <p:txBody>
          <a:bodyPr wrap="square" tIns="0" bIns="0" rtlCol="0" anchor="ctr">
            <a:spAutoFit/>
          </a:bodyPr>
          <a:lstStyle/>
          <a:p>
            <a:pPr algn="ctr"/>
            <a:r>
              <a:rPr lang="en-US" sz="1780" dirty="0">
                <a:latin typeface="+mj-lt"/>
              </a:rPr>
              <a:t>Meteorological Conditions During Deployment</a:t>
            </a:r>
          </a:p>
        </p:txBody>
      </p:sp>
      <p:sp>
        <p:nvSpPr>
          <p:cNvPr id="44" name="TextBox 43">
            <a:extLst>
              <a:ext uri="{FF2B5EF4-FFF2-40B4-BE49-F238E27FC236}">
                <a16:creationId xmlns:a16="http://schemas.microsoft.com/office/drawing/2014/main" id="{60A46A6F-182B-4E8B-9E36-193C131C21E5}"/>
              </a:ext>
            </a:extLst>
          </p:cNvPr>
          <p:cNvSpPr txBox="1"/>
          <p:nvPr/>
        </p:nvSpPr>
        <p:spPr>
          <a:xfrm>
            <a:off x="10022725" y="15520953"/>
            <a:ext cx="2496575" cy="273921"/>
          </a:xfrm>
          <a:prstGeom prst="rect">
            <a:avLst/>
          </a:prstGeom>
          <a:solidFill>
            <a:schemeClr val="bg1"/>
          </a:solidFill>
        </p:spPr>
        <p:txBody>
          <a:bodyPr wrap="square" tIns="0" bIns="0" rtlCol="0" anchor="ctr">
            <a:spAutoFit/>
          </a:bodyPr>
          <a:lstStyle/>
          <a:p>
            <a:pPr algn="ctr"/>
            <a:r>
              <a:rPr lang="en-US" sz="1780" dirty="0">
                <a:latin typeface="+mj-lt"/>
              </a:rPr>
              <a:t>Meteorological Influence</a:t>
            </a:r>
          </a:p>
        </p:txBody>
      </p:sp>
      <p:graphicFrame>
        <p:nvGraphicFramePr>
          <p:cNvPr id="45" name="Table 18">
            <a:extLst>
              <a:ext uri="{FF2B5EF4-FFF2-40B4-BE49-F238E27FC236}">
                <a16:creationId xmlns:a16="http://schemas.microsoft.com/office/drawing/2014/main" id="{A79020BE-AAD4-48A5-B9A9-07365A2E98FE}"/>
              </a:ext>
            </a:extLst>
          </p:cNvPr>
          <p:cNvGraphicFramePr>
            <a:graphicFrameLocks noGrp="1"/>
          </p:cNvGraphicFramePr>
          <p:nvPr>
            <p:extLst>
              <p:ext uri="{D42A27DB-BD31-4B8C-83A1-F6EECF244321}">
                <p14:modId xmlns:p14="http://schemas.microsoft.com/office/powerpoint/2010/main" val="410609274"/>
              </p:ext>
            </p:extLst>
          </p:nvPr>
        </p:nvGraphicFramePr>
        <p:xfrm>
          <a:off x="7655757" y="18269712"/>
          <a:ext cx="4636008" cy="1030064"/>
        </p:xfrm>
        <a:graphic>
          <a:graphicData uri="http://schemas.openxmlformats.org/drawingml/2006/table">
            <a:tbl>
              <a:tblPr firstRow="1" bandRow="1">
                <a:tableStyleId>{69CF1AB2-1976-4502-BF36-3FF5EA218861}</a:tableStyleId>
              </a:tblPr>
              <a:tblGrid>
                <a:gridCol w="3968496">
                  <a:extLst>
                    <a:ext uri="{9D8B030D-6E8A-4147-A177-3AD203B41FA5}">
                      <a16:colId xmlns:a16="http://schemas.microsoft.com/office/drawing/2014/main" val="3814208030"/>
                    </a:ext>
                  </a:extLst>
                </a:gridCol>
                <a:gridCol w="667512">
                  <a:extLst>
                    <a:ext uri="{9D8B030D-6E8A-4147-A177-3AD203B41FA5}">
                      <a16:colId xmlns:a16="http://schemas.microsoft.com/office/drawing/2014/main" val="1546040442"/>
                    </a:ext>
                  </a:extLst>
                </a:gridCol>
              </a:tblGrid>
              <a:tr h="515032">
                <a:tc>
                  <a:txBody>
                    <a:bodyPr/>
                    <a:lstStyle/>
                    <a:p>
                      <a:pPr algn="l"/>
                      <a:r>
                        <a:rPr lang="en-US" sz="1100" b="0" dirty="0">
                          <a:solidFill>
                            <a:sysClr val="windowText" lastClr="000000"/>
                          </a:solidFill>
                        </a:rPr>
                        <a:t>Number of paired, normalized concentration and temperature values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100" b="0">
                          <a:solidFill>
                            <a:sysClr val="windowText" lastClr="000000"/>
                          </a:solidFill>
                        </a:rPr>
                        <a:t>Number of paired, normalized concentration and relative humidity values</a:t>
                      </a:r>
                      <a:endParaRPr lang="en-US" sz="11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graphicFrame>
        <p:nvGraphicFramePr>
          <p:cNvPr id="46" name="Table 18">
            <a:extLst>
              <a:ext uri="{FF2B5EF4-FFF2-40B4-BE49-F238E27FC236}">
                <a16:creationId xmlns:a16="http://schemas.microsoft.com/office/drawing/2014/main" id="{B64AAB24-2C93-4F45-972A-AA6B1CED1F72}"/>
              </a:ext>
            </a:extLst>
          </p:cNvPr>
          <p:cNvGraphicFramePr>
            <a:graphicFrameLocks noGrp="1"/>
          </p:cNvGraphicFramePr>
          <p:nvPr>
            <p:extLst>
              <p:ext uri="{D42A27DB-BD31-4B8C-83A1-F6EECF244321}">
                <p14:modId xmlns:p14="http://schemas.microsoft.com/office/powerpoint/2010/main" val="2926711833"/>
              </p:ext>
            </p:extLst>
          </p:nvPr>
        </p:nvGraphicFramePr>
        <p:xfrm>
          <a:off x="1543751" y="18269712"/>
          <a:ext cx="4634212" cy="1030064"/>
        </p:xfrm>
        <a:graphic>
          <a:graphicData uri="http://schemas.openxmlformats.org/drawingml/2006/table">
            <a:tbl>
              <a:tblPr firstRow="1" bandRow="1">
                <a:tableStyleId>{69CF1AB2-1976-4502-BF36-3FF5EA218861}</a:tableStyleId>
              </a:tblPr>
              <a:tblGrid>
                <a:gridCol w="3965532">
                  <a:extLst>
                    <a:ext uri="{9D8B030D-6E8A-4147-A177-3AD203B41FA5}">
                      <a16:colId xmlns:a16="http://schemas.microsoft.com/office/drawing/2014/main" val="3814208030"/>
                    </a:ext>
                  </a:extLst>
                </a:gridCol>
                <a:gridCol w="668680">
                  <a:extLst>
                    <a:ext uri="{9D8B030D-6E8A-4147-A177-3AD203B41FA5}">
                      <a16:colId xmlns:a16="http://schemas.microsoft.com/office/drawing/2014/main" val="1546040442"/>
                    </a:ext>
                  </a:extLst>
                </a:gridCol>
              </a:tblGrid>
              <a:tr h="515032">
                <a:tc>
                  <a:txBody>
                    <a:bodyPr/>
                    <a:lstStyle/>
                    <a:p>
                      <a:pPr algn="l"/>
                      <a:r>
                        <a:rPr lang="en-US" sz="1100" b="0" dirty="0">
                          <a:solidFill>
                            <a:sysClr val="windowText" lastClr="000000"/>
                          </a:solidFill>
                        </a:rPr>
                        <a:t>Number of 1-hr periods outside sensor manufacture-listed temperature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algn="l"/>
                      <a:r>
                        <a:rPr lang="en-US" sz="1100" b="0" dirty="0">
                          <a:solidFill>
                            <a:sysClr val="windowText" lastClr="000000"/>
                          </a:solidFill>
                        </a:rPr>
                        <a:t>Number of 1-hr periods outside sensor manufacture-listed relative humidity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spTree>
    <p:extLst>
      <p:ext uri="{BB962C8B-B14F-4D97-AF65-F5344CB8AC3E}">
        <p14:creationId xmlns:p14="http://schemas.microsoft.com/office/powerpoint/2010/main" val="1609848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2552CA-E9B4-457D-8B68-179D7461EB2D}"/>
              </a:ext>
            </a:extLst>
          </p:cNvPr>
          <p:cNvSpPr>
            <a:spLocks noGrp="1"/>
          </p:cNvSpPr>
          <p:nvPr>
            <p:ph type="sldNum" sz="quarter" idx="12"/>
          </p:nvPr>
        </p:nvSpPr>
        <p:spPr/>
        <p:txBody>
          <a:bodyPr/>
          <a:lstStyle/>
          <a:p>
            <a:fld id="{F6B4F2FF-32AA-4E9A-BEAC-365ACD596F0C}" type="slidenum">
              <a:rPr lang="en-US" smtClean="0"/>
              <a:pPr/>
              <a:t>2</a:t>
            </a:fld>
            <a:endParaRPr lang="en-US" dirty="0"/>
          </a:p>
        </p:txBody>
      </p:sp>
      <p:sp>
        <p:nvSpPr>
          <p:cNvPr id="4" name="Picture Placeholder 3">
            <a:extLst>
              <a:ext uri="{FF2B5EF4-FFF2-40B4-BE49-F238E27FC236}">
                <a16:creationId xmlns:a16="http://schemas.microsoft.com/office/drawing/2014/main" id="{6692EA42-EB5D-4422-9089-993AB136B2A6}"/>
              </a:ext>
            </a:extLst>
          </p:cNvPr>
          <p:cNvSpPr>
            <a:spLocks noGrp="1"/>
          </p:cNvSpPr>
          <p:nvPr>
            <p:ph type="pic" sz="quarter" idx="13"/>
          </p:nvPr>
        </p:nvSpPr>
        <p:spPr/>
      </p:sp>
      <p:sp>
        <p:nvSpPr>
          <p:cNvPr id="9" name="Text Placeholder 8">
            <a:extLst>
              <a:ext uri="{FF2B5EF4-FFF2-40B4-BE49-F238E27FC236}">
                <a16:creationId xmlns:a16="http://schemas.microsoft.com/office/drawing/2014/main" id="{5A97FEA4-A915-4FBD-B17A-D47AA1C1C52F}"/>
              </a:ext>
            </a:extLst>
          </p:cNvPr>
          <p:cNvSpPr>
            <a:spLocks noGrp="1"/>
          </p:cNvSpPr>
          <p:nvPr>
            <p:ph type="body" sz="quarter" idx="15"/>
          </p:nvPr>
        </p:nvSpPr>
        <p:spPr/>
        <p:txBody>
          <a:bodyPr/>
          <a:lstStyle/>
          <a:p>
            <a:endParaRPr lang="en-US"/>
          </a:p>
        </p:txBody>
      </p:sp>
      <p:sp>
        <p:nvSpPr>
          <p:cNvPr id="8" name="Text Placeholder 7">
            <a:extLst>
              <a:ext uri="{FF2B5EF4-FFF2-40B4-BE49-F238E27FC236}">
                <a16:creationId xmlns:a16="http://schemas.microsoft.com/office/drawing/2014/main" id="{64EE5381-67C9-4DEA-ACDB-E9F8D6D7F4BE}"/>
              </a:ext>
            </a:extLst>
          </p:cNvPr>
          <p:cNvSpPr>
            <a:spLocks noGrp="1"/>
          </p:cNvSpPr>
          <p:nvPr>
            <p:ph type="body" sz="quarter" idx="14"/>
          </p:nvPr>
        </p:nvSpPr>
        <p:spPr/>
        <p:txBody>
          <a:bodyPr/>
          <a:lstStyle/>
          <a:p>
            <a:endParaRPr lang="en-US"/>
          </a:p>
        </p:txBody>
      </p:sp>
      <p:sp>
        <p:nvSpPr>
          <p:cNvPr id="5" name="TextBox 4">
            <a:extLst>
              <a:ext uri="{FF2B5EF4-FFF2-40B4-BE49-F238E27FC236}">
                <a16:creationId xmlns:a16="http://schemas.microsoft.com/office/drawing/2014/main" id="{CA368A03-BB5B-4890-85C6-EC0F1DF40864}"/>
              </a:ext>
            </a:extLst>
          </p:cNvPr>
          <p:cNvSpPr txBox="1"/>
          <p:nvPr/>
        </p:nvSpPr>
        <p:spPr>
          <a:xfrm>
            <a:off x="744835" y="3335117"/>
            <a:ext cx="13731259" cy="1169551"/>
          </a:xfrm>
          <a:prstGeom prst="rect">
            <a:avLst/>
          </a:prstGeom>
          <a:noFill/>
        </p:spPr>
        <p:txBody>
          <a:bodyPr wrap="square" rtlCol="0">
            <a:spAutoFit/>
          </a:bodyPr>
          <a:lstStyle/>
          <a:p>
            <a:pPr lvl="1">
              <a:buClr>
                <a:schemeClr val="tx1">
                  <a:lumMod val="65000"/>
                  <a:lumOff val="35000"/>
                </a:schemeClr>
              </a:buClr>
            </a:pPr>
            <a:r>
              <a:rPr lang="en-US" dirty="0"/>
              <a:t>Additional documentation may be attached or linked to digital versions alongside this report. Such documentation may include field reports and observations during the testing period, maintenance logs for sensors and FRM/FEM monitors, standard operating procedures, and other documentation relevant to this testing report (see below for examples).</a:t>
            </a:r>
          </a:p>
          <a:p>
            <a:pPr lvl="1">
              <a:buClr>
                <a:schemeClr val="tx1">
                  <a:lumMod val="65000"/>
                  <a:lumOff val="35000"/>
                </a:schemeClr>
              </a:buClr>
            </a:pPr>
            <a:endParaRPr lang="en-US" sz="1600" dirty="0">
              <a:latin typeface="+mj-lt"/>
            </a:endParaRPr>
          </a:p>
        </p:txBody>
      </p:sp>
      <p:sp>
        <p:nvSpPr>
          <p:cNvPr id="13" name="TextBox 12">
            <a:extLst>
              <a:ext uri="{FF2B5EF4-FFF2-40B4-BE49-F238E27FC236}">
                <a16:creationId xmlns:a16="http://schemas.microsoft.com/office/drawing/2014/main" id="{9783E1DF-0543-42B1-8E48-C0FAB8A1F37F}"/>
              </a:ext>
            </a:extLst>
          </p:cNvPr>
          <p:cNvSpPr txBox="1"/>
          <p:nvPr/>
        </p:nvSpPr>
        <p:spPr>
          <a:xfrm>
            <a:off x="744837" y="2568476"/>
            <a:ext cx="2893143" cy="400110"/>
          </a:xfrm>
          <a:prstGeom prst="rect">
            <a:avLst/>
          </a:prstGeom>
          <a:noFill/>
        </p:spPr>
        <p:txBody>
          <a:bodyPr wrap="square" rtlCol="0">
            <a:spAutoFit/>
          </a:bodyPr>
          <a:lstStyle/>
          <a:p>
            <a:r>
              <a:rPr lang="en-US" sz="2000" dirty="0">
                <a:latin typeface="+mj-lt"/>
              </a:rPr>
              <a:t>Supplemental Information</a:t>
            </a:r>
          </a:p>
        </p:txBody>
      </p:sp>
      <p:cxnSp>
        <p:nvCxnSpPr>
          <p:cNvPr id="14" name="Straight Connector 13">
            <a:extLst>
              <a:ext uri="{FF2B5EF4-FFF2-40B4-BE49-F238E27FC236}">
                <a16:creationId xmlns:a16="http://schemas.microsoft.com/office/drawing/2014/main" id="{EFF94CB7-8F9A-4B66-8A04-9646E38B70F2}"/>
              </a:ext>
            </a:extLst>
          </p:cNvPr>
          <p:cNvCxnSpPr>
            <a:cxnSpLocks/>
          </p:cNvCxnSpPr>
          <p:nvPr/>
        </p:nvCxnSpPr>
        <p:spPr>
          <a:xfrm>
            <a:off x="773421" y="3013662"/>
            <a:ext cx="14075428" cy="10914"/>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a:extLst>
              <a:ext uri="{FF2B5EF4-FFF2-40B4-BE49-F238E27FC236}">
                <a16:creationId xmlns:a16="http://schemas.microsoft.com/office/drawing/2014/main" id="{FBCA8259-4FB6-42FD-AB91-6E8235005AB8}"/>
              </a:ext>
            </a:extLst>
          </p:cNvPr>
          <p:cNvGraphicFramePr>
            <a:graphicFrameLocks noGrp="1"/>
          </p:cNvGraphicFramePr>
          <p:nvPr>
            <p:extLst>
              <p:ext uri="{D42A27DB-BD31-4B8C-83A1-F6EECF244321}">
                <p14:modId xmlns:p14="http://schemas.microsoft.com/office/powerpoint/2010/main" val="2450581943"/>
              </p:ext>
            </p:extLst>
          </p:nvPr>
        </p:nvGraphicFramePr>
        <p:xfrm>
          <a:off x="1710150" y="4772325"/>
          <a:ext cx="12124499" cy="8125116"/>
        </p:xfrm>
        <a:graphic>
          <a:graphicData uri="http://schemas.openxmlformats.org/drawingml/2006/table">
            <a:tbl>
              <a:tblPr firstRow="1" bandRow="1">
                <a:tableStyleId>{69CF1AB2-1976-4502-BF36-3FF5EA218861}</a:tableStyleId>
              </a:tblPr>
              <a:tblGrid>
                <a:gridCol w="2751899">
                  <a:extLst>
                    <a:ext uri="{9D8B030D-6E8A-4147-A177-3AD203B41FA5}">
                      <a16:colId xmlns:a16="http://schemas.microsoft.com/office/drawing/2014/main" val="3814208030"/>
                    </a:ext>
                  </a:extLst>
                </a:gridCol>
                <a:gridCol w="914400">
                  <a:extLst>
                    <a:ext uri="{9D8B030D-6E8A-4147-A177-3AD203B41FA5}">
                      <a16:colId xmlns:a16="http://schemas.microsoft.com/office/drawing/2014/main" val="1546040442"/>
                    </a:ext>
                  </a:extLst>
                </a:gridCol>
                <a:gridCol w="8458200">
                  <a:extLst>
                    <a:ext uri="{9D8B030D-6E8A-4147-A177-3AD203B41FA5}">
                      <a16:colId xmlns:a16="http://schemas.microsoft.com/office/drawing/2014/main" val="2671771081"/>
                    </a:ext>
                  </a:extLst>
                </a:gridCol>
              </a:tblGrid>
              <a:tr h="472254">
                <a:tc>
                  <a:txBody>
                    <a:bodyPr/>
                    <a:lstStyle/>
                    <a:p>
                      <a:pPr algn="ctr"/>
                      <a:r>
                        <a:rPr lang="en-US" sz="1600" b="0" dirty="0"/>
                        <a:t>Supplemental Documentation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1600" b="0" dirty="0">
                          <a:solidFill>
                            <a:schemeClr val="tx1"/>
                          </a:solidFill>
                        </a:rPr>
                        <a:t>Attached</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1600" b="0" dirty="0">
                          <a:solidFill>
                            <a:schemeClr val="tx1"/>
                          </a:solidFill>
                        </a:rPr>
                        <a:t>Description &amp; URL or file path to documentation</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extLst>
                  <a:ext uri="{0D108BD9-81ED-4DB2-BD59-A6C34878D82A}">
                    <a16:rowId xmlns:a16="http://schemas.microsoft.com/office/drawing/2014/main" val="1289096914"/>
                  </a:ext>
                </a:extLst>
              </a:tr>
              <a:tr h="472254">
                <a:tc>
                  <a:txBody>
                    <a:bodyPr/>
                    <a:lstStyle/>
                    <a:p>
                      <a:pPr algn="ctr"/>
                      <a:r>
                        <a:rPr lang="en-US" sz="1500" dirty="0"/>
                        <a:t>Field observations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endParaRPr lang="en-US" sz="15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028132026"/>
                  </a:ext>
                </a:extLst>
              </a:tr>
              <a:tr h="455970">
                <a:tc>
                  <a:txBody>
                    <a:bodyPr/>
                    <a:lstStyle/>
                    <a:p>
                      <a:pPr algn="ctr"/>
                      <a:r>
                        <a:rPr lang="en-US" sz="1500" dirty="0"/>
                        <a:t>Maintenance logs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41751">
                <a:tc>
                  <a:txBody>
                    <a:bodyPr/>
                    <a:lstStyle/>
                    <a:p>
                      <a:pPr algn="ctr"/>
                      <a:r>
                        <a:rPr lang="en-US" sz="1500" dirty="0"/>
                        <a:t>Standard operating procedure(s)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80971964"/>
                  </a:ext>
                </a:extLst>
              </a:tr>
              <a:tr h="512967">
                <a:tc>
                  <a:txBody>
                    <a:bodyPr/>
                    <a:lstStyle/>
                    <a:p>
                      <a:pPr algn="ctr"/>
                      <a:r>
                        <a:rPr lang="en-US" sz="1500" dirty="0"/>
                        <a:t>Photos of equipment setup and testing</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18000987"/>
                  </a:ext>
                </a:extLst>
              </a:tr>
              <a:tr h="512967">
                <a:tc>
                  <a:txBody>
                    <a:bodyPr/>
                    <a:lstStyle/>
                    <a:p>
                      <a:pPr algn="ctr"/>
                      <a:r>
                        <a:rPr lang="en-US" sz="1500" dirty="0"/>
                        <a:t>Product specifications sheet(s)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15246441"/>
                  </a:ext>
                </a:extLst>
              </a:tr>
              <a:tr h="512967">
                <a:tc>
                  <a:txBody>
                    <a:bodyPr/>
                    <a:lstStyle/>
                    <a:p>
                      <a:pPr algn="ctr"/>
                      <a:r>
                        <a:rPr lang="en-US" sz="1500" dirty="0"/>
                        <a:t>Product manual(s)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131425"/>
                  </a:ext>
                </a:extLst>
              </a:tr>
              <a:tr h="512967">
                <a:tc>
                  <a:txBody>
                    <a:bodyPr/>
                    <a:lstStyle/>
                    <a:p>
                      <a:pPr algn="ctr"/>
                      <a:r>
                        <a:rPr lang="en-US" sz="1500" dirty="0"/>
                        <a:t>Deployment issues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114783889"/>
                  </a:ext>
                </a:extLst>
              </a:tr>
              <a:tr h="512967">
                <a:tc>
                  <a:txBody>
                    <a:bodyPr/>
                    <a:lstStyle/>
                    <a:p>
                      <a:pPr algn="ctr"/>
                      <a:r>
                        <a:rPr lang="en-US" sz="1500" dirty="0"/>
                        <a:t>Data storage and transmission method</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894317425"/>
                  </a:ext>
                </a:extLst>
              </a:tr>
              <a:tr h="512967">
                <a:tc>
                  <a:txBody>
                    <a:bodyPr/>
                    <a:lstStyle/>
                    <a:p>
                      <a:pPr algn="ctr"/>
                      <a:r>
                        <a:rPr lang="en-US" sz="1500" dirty="0"/>
                        <a:t>Data correction approach</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61567411"/>
                  </a:ext>
                </a:extLst>
              </a:tr>
              <a:tr h="512967">
                <a:tc>
                  <a:txBody>
                    <a:bodyPr/>
                    <a:lstStyle/>
                    <a:p>
                      <a:pPr algn="ctr"/>
                      <a:r>
                        <a:rPr lang="en-US" sz="1500" dirty="0"/>
                        <a:t>Data analysis/correction scripts and version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46080301"/>
                  </a:ext>
                </a:extLst>
              </a:tr>
              <a:tr h="512967">
                <a:tc>
                  <a:txBody>
                    <a:bodyPr/>
                    <a:lstStyle/>
                    <a:p>
                      <a:pPr algn="ctr"/>
                      <a:r>
                        <a:rPr lang="en-US" sz="1500" dirty="0"/>
                        <a:t>Air Monitoring Station QAPP</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4035565705"/>
                  </a:ext>
                </a:extLst>
              </a:tr>
              <a:tr h="512967">
                <a:tc>
                  <a:txBody>
                    <a:bodyPr/>
                    <a:lstStyle/>
                    <a:p>
                      <a:pPr algn="ctr"/>
                      <a:r>
                        <a:rPr lang="en-US" sz="1500" dirty="0"/>
                        <a:t>Summary of FRM/FEM monitor QC checks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34878883"/>
                  </a:ext>
                </a:extLst>
              </a:tr>
              <a:tr h="461010">
                <a:tc>
                  <a:txBody>
                    <a:bodyPr/>
                    <a:lstStyle/>
                    <a:p>
                      <a:pPr algn="ctr"/>
                      <a:r>
                        <a:rPr lang="en-US" sz="1500" dirty="0"/>
                        <a:t>Other documents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tc>
                  <a:txBody>
                    <a:bodyPr/>
                    <a:lstStyle/>
                    <a:p>
                      <a:pPr algn="ctr"/>
                      <a:endParaRPr lang="en-US" sz="1500" dirty="0"/>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094105224"/>
                  </a:ext>
                </a:extLst>
              </a:tr>
            </a:tbl>
          </a:graphicData>
        </a:graphic>
      </p:graphicFrame>
    </p:spTree>
    <p:extLst>
      <p:ext uri="{BB962C8B-B14F-4D97-AF65-F5344CB8AC3E}">
        <p14:creationId xmlns:p14="http://schemas.microsoft.com/office/powerpoint/2010/main" val="6776279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350" row="6">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7B7F40B6-D714-4EF6-AFD4-B91ECB6C56AF}">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1F74A1CA-13BB-47D6-BED8-7BB779EE72DF}">
  <we:reference id="wa104380121" version="2.0.0.0" store="en-US" storeType="OMEX"/>
  <we:alternateReferences>
    <we:reference id="wa104380121" version="2.0.0.0" store="WA10438012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Document_x0020_Creation_x0020_Date xmlns="4ffa91fb-a0ff-4ac5-b2db-65c790d184a4">2020-03-04T16:29:16+00:00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64A490502BCE94B94B40D182DF629A7" ma:contentTypeVersion="10" ma:contentTypeDescription="Create a new document." ma:contentTypeScope="" ma:versionID="edc9365ca1982d5cfb353b974c2fd121">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2953017-96f5-40cd-8d9e-826506a80b1b" targetNamespace="http://schemas.microsoft.com/office/2006/metadata/properties" ma:root="true" ma:fieldsID="0e17b492b81938533bbafcb3131407c0" ns1:_="" ns2:_="" ns3:_="" ns4:_="" ns5:_="">
    <xsd:import namespace="http://schemas.microsoft.com/sharepoint/v3"/>
    <xsd:import namespace="4ffa91fb-a0ff-4ac5-b2db-65c790d184a4"/>
    <xsd:import namespace="http://schemas.microsoft.com/sharepoint.v3"/>
    <xsd:import namespace="http://schemas.microsoft.com/sharepoint/v3/fields"/>
    <xsd:import namespace="92953017-96f5-40cd-8d9e-826506a80b1b"/>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ServiceDateTaken" minOccurs="0"/>
                <xsd:element ref="ns5:MediaServiceAutoTags" minOccurs="0"/>
                <xsd:element ref="ns5:MediaServiceLocation" minOccurs="0"/>
                <xsd:element ref="ns5:MediaServiceGenerationTime" minOccurs="0"/>
                <xsd:element ref="ns5:MediaServiceEventHashCode" minOccurs="0"/>
                <xsd:element ref="ns5: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6ee246d2-a944-4618-a179-8c093568d6d1}" ma:internalName="TaxCatchAllLabel" ma:readOnly="true" ma:showField="CatchAllDataLabel" ma:web="9fc000db-11b0-40bf-9452-f6a3041727f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6ee246d2-a944-4618-a179-8c093568d6d1}" ma:internalName="TaxCatchAll" ma:showField="CatchAllData" ma:web="9fc000db-11b0-40bf-9452-f6a3041727f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2953017-96f5-40cd-8d9e-826506a80b1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0" nillable="true" ma:displayName="MediaServiceDateTaken" ma:hidden="true" ma:internalName="MediaServiceDateTaken" ma:readOnly="true">
      <xsd:simpleType>
        <xsd:restriction base="dms:Text"/>
      </xsd:simpleType>
    </xsd:element>
    <xsd:element name="MediaServiceAutoTags" ma:index="31" nillable="true" ma:displayName="Tags" ma:internalName="MediaServiceAutoTags" ma:readOnly="true">
      <xsd:simpleType>
        <xsd:restriction base="dms:Text"/>
      </xsd:simpleType>
    </xsd:element>
    <xsd:element name="MediaServiceLocation" ma:index="32" nillable="true" ma:displayName="Location" ma:internalName="MediaServiceLocation" ma:readOnly="true">
      <xsd:simpleType>
        <xsd:restriction base="dms:Text"/>
      </xsd:simpleType>
    </xsd:element>
    <xsd:element name="MediaServiceGenerationTime" ma:index="33" nillable="true" ma:displayName="MediaServiceGenerationTime" ma:hidden="true" ma:internalName="MediaServiceGenerationTime" ma:readOnly="true">
      <xsd:simpleType>
        <xsd:restriction base="dms:Text"/>
      </xsd:simpleType>
    </xsd:element>
    <xsd:element name="MediaServiceEventHashCode" ma:index="34" nillable="true" ma:displayName="MediaServiceEventHashCode" ma:hidden="true" ma:internalName="MediaServiceEventHashCode" ma:readOnly="true">
      <xsd:simpleType>
        <xsd:restriction base="dms:Text"/>
      </xsd:simpleType>
    </xsd:element>
    <xsd:element name="MediaServiceOCR" ma:index="3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haredContentType xmlns="Microsoft.SharePoint.Taxonomy.ContentTypeSync" SourceId="29f62856-1543-49d4-a736-4569d363f533" ContentTypeId="0x0101" PreviousValue="false"/>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EED311A-CCB5-4625-B52F-BB9F85A51581}">
  <ds:schemaRefs>
    <ds:schemaRef ds:uri="http://schemas.microsoft.com/office/2006/metadata/properties"/>
    <ds:schemaRef ds:uri="http://schemas.microsoft.com/office/infopath/2007/PartnerControls"/>
    <ds:schemaRef ds:uri="http://schemas.microsoft.com/sharepoint/v3/fields"/>
    <ds:schemaRef ds:uri="http://schemas.microsoft.com/sharepoint/v3"/>
    <ds:schemaRef ds:uri="4ffa91fb-a0ff-4ac5-b2db-65c790d184a4"/>
    <ds:schemaRef ds:uri="http://schemas.microsoft.com/sharepoint.v3"/>
  </ds:schemaRefs>
</ds:datastoreItem>
</file>

<file path=customXml/itemProps2.xml><?xml version="1.0" encoding="utf-8"?>
<ds:datastoreItem xmlns:ds="http://schemas.openxmlformats.org/officeDocument/2006/customXml" ds:itemID="{1DA0D606-E9FB-46FF-A65C-4208D58FBF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92953017-96f5-40cd-8d9e-826506a80b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969709-82DA-4F6F-85CB-B966EACA0A33}">
  <ds:schemaRefs>
    <ds:schemaRef ds:uri="Microsoft.SharePoint.Taxonomy.ContentTypeSync"/>
  </ds:schemaRefs>
</ds:datastoreItem>
</file>

<file path=customXml/itemProps4.xml><?xml version="1.0" encoding="utf-8"?>
<ds:datastoreItem xmlns:ds="http://schemas.openxmlformats.org/officeDocument/2006/customXml" ds:itemID="{E3A66A80-EEBD-4235-BF6F-659447EA7FC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5806</TotalTime>
  <Words>413</Words>
  <Application>Microsoft Office PowerPoint</Application>
  <PresentationFormat>Custom</PresentationFormat>
  <Paragraphs>75</Paragraphs>
  <Slides>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Calibri</vt:lpstr>
      <vt:lpstr>Calibri Light</vt:lpstr>
      <vt:lpstr>Wingdings</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Frederick, Samuel</dc:creator>
  <cp:lastModifiedBy>Kumar, Menaka</cp:lastModifiedBy>
  <cp:revision>132</cp:revision>
  <cp:lastPrinted>2020-04-03T13:22:14Z</cp:lastPrinted>
  <dcterms:created xsi:type="dcterms:W3CDTF">2020-03-04T15:35:10Z</dcterms:created>
  <dcterms:modified xsi:type="dcterms:W3CDTF">2024-05-30T18:48:21Z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0x010100564A490502BCE94B94B40D182DF629A7</vt:lpwstr>
  </property>
  <property fmtid="{D5CDD505-2E9C-101B-9397-08002B2CF9AE}" pid="3" name="TaxKeyword">
    <vt:lpwstr/>
  </property>
  <property fmtid="{D5CDD505-2E9C-101B-9397-08002B2CF9AE}" pid="4" name="e3f09c3df709400db2417a7161762d62">
    <vt:lpwstr/>
  </property>
  <property fmtid="{D5CDD505-2E9C-101B-9397-08002B2CF9AE}" pid="5" name="EPA_x0020_Subject">
    <vt:lpwstr/>
  </property>
  <property fmtid="{D5CDD505-2E9C-101B-9397-08002B2CF9AE}" pid="6" name="Document Type">
    <vt:lpwstr/>
  </property>
  <property fmtid="{D5CDD505-2E9C-101B-9397-08002B2CF9AE}" pid="7" name="EPA Subject">
    <vt:lpwstr/>
  </property>
</Properties>
</file>