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77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314" y="231310"/>
            <a:ext cx="7886700" cy="518916"/>
          </a:xfrm>
        </p:spPr>
        <p:txBody>
          <a:bodyPr>
            <a:noAutofit/>
          </a:bodyPr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184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24020" y="237295"/>
            <a:ext cx="7886700" cy="5482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35772" y="4843418"/>
            <a:ext cx="388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08AC5627-692D-404A-8D97-35B40C329E90}" type="slidenum"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94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全屏显示(16:9)</PresentationFormat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3" baseType="lpstr">
      <vt:lpstr>微软雅黑</vt:lpstr>
      <vt:lpstr>Arial</vt:lpstr>
      <vt:lpstr>Office 主题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JSong ^_^</dc:creator>
  <cp:lastModifiedBy>JSong ^_^</cp:lastModifiedBy>
  <cp:revision>3</cp:revision>
  <dcterms:created xsi:type="dcterms:W3CDTF">2017-12-03T07:13:00Z</dcterms:created>
  <dcterms:modified xsi:type="dcterms:W3CDTF">2017-12-03T07:17:38Z</dcterms:modified>
</cp:coreProperties>
</file>