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9"/>
  </p:notesMasterIdLst>
  <p:sldIdLst>
    <p:sldId id="260" r:id="rId2"/>
    <p:sldId id="261" r:id="rId3"/>
    <p:sldId id="262" r:id="rId4"/>
    <p:sldId id="263" r:id="rId5"/>
    <p:sldId id="264" r:id="rId6"/>
    <p:sldId id="265" r:id="rId7"/>
    <p:sldId id="266" r:id="rId8"/>
    <p:sldId id="267" r:id="rId9"/>
    <p:sldId id="258" r:id="rId10"/>
    <p:sldId id="269" r:id="rId11"/>
    <p:sldId id="271" r:id="rId12"/>
    <p:sldId id="273" r:id="rId13"/>
    <p:sldId id="275" r:id="rId14"/>
    <p:sldId id="276" r:id="rId15"/>
    <p:sldId id="278" r:id="rId16"/>
    <p:sldId id="277" r:id="rId17"/>
    <p:sldId id="279" r:id="rId18"/>
    <p:sldId id="280" r:id="rId19"/>
    <p:sldId id="281" r:id="rId20"/>
    <p:sldId id="259" r:id="rId21"/>
    <p:sldId id="282" r:id="rId22"/>
    <p:sldId id="283" r:id="rId23"/>
    <p:sldId id="284" r:id="rId24"/>
    <p:sldId id="285" r:id="rId25"/>
    <p:sldId id="268" r:id="rId26"/>
    <p:sldId id="256" r:id="rId27"/>
    <p:sldId id="274" r:id="rId2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000"/>
    <a:srgbClr val="FF2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90"/>
  </p:normalViewPr>
  <p:slideViewPr>
    <p:cSldViewPr snapToGrid="0" snapToObjects="1">
      <p:cViewPr>
        <p:scale>
          <a:sx n="94" d="100"/>
          <a:sy n="94" d="100"/>
        </p:scale>
        <p:origin x="640" y="2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7234135-BC1C-1441-ABC6-4E4DCC9D8DB3}" type="datetimeFigureOut">
              <a:rPr lang="en-US" smtClean="0"/>
              <a:t>1/13/20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9BA16CC-A804-B84A-872F-1EF0D52314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89407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BA16CC-A804-B84A-872F-1EF0D5231479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704553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BA16CC-A804-B84A-872F-1EF0D5231479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546786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BA16CC-A804-B84A-872F-1EF0D5231479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148652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BA16CC-A804-B84A-872F-1EF0D5231479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318764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BA16CC-A804-B84A-872F-1EF0D5231479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569285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BA16CC-A804-B84A-872F-1EF0D5231479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259671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BA16CC-A804-B84A-872F-1EF0D5231479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576724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BA16CC-A804-B84A-872F-1EF0D5231479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679268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BA16CC-A804-B84A-872F-1EF0D5231479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562434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BA16CC-A804-B84A-872F-1EF0D5231479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66703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BA16CC-A804-B84A-872F-1EF0D5231479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51265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4B0ECE-9D13-B649-B753-32A46C86023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E7948BB-B1C9-B54E-897B-F96992A7A95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76649CE-7862-9848-862E-83225E1860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60CC93-CBAC-4147-978D-662E8168C7C6}" type="datetimeFigureOut">
              <a:rPr lang="en-US" smtClean="0"/>
              <a:t>1/13/20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41926E1-89F1-EC44-B642-329275170A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5FDAB0C-A783-CE4C-B513-C04827C3E6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B11B03-AB29-F548-ADDA-DE2BAA93082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95951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86BF10-AC15-EF44-A8F7-C0DF0A4190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3ED715A-A856-8E42-A6C0-F63C2F1608A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C05252E-40BF-E048-A502-9210C57843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60CC93-CBAC-4147-978D-662E8168C7C6}" type="datetimeFigureOut">
              <a:rPr lang="en-US" smtClean="0"/>
              <a:t>1/13/20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C3F9F8B-3455-7446-915C-3BF35DC44F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70F9735-E365-6E42-84A8-DEB9D2D506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B11B03-AB29-F548-ADDA-DE2BAA93082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91015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AF72694-591E-5241-A2CF-68443D054C5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E9FD42A-E9DE-8842-BF44-4CF13C011DA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E284366-B991-E04A-A8EF-5AFDEE045E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60CC93-CBAC-4147-978D-662E8168C7C6}" type="datetimeFigureOut">
              <a:rPr lang="en-US" smtClean="0"/>
              <a:t>1/13/20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033704F-49C6-744B-82B0-4D9D659998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A123CFE-A34E-6C49-B1D3-FE471094F4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B11B03-AB29-F548-ADDA-DE2BAA93082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50275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0BA877-482C-ED40-9703-664E2542BD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09765E1-D0A8-844F-826A-2DA9973B29A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756A8AE-6D15-A74A-BD8E-9C4E86F95A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60CC93-CBAC-4147-978D-662E8168C7C6}" type="datetimeFigureOut">
              <a:rPr lang="en-US" smtClean="0"/>
              <a:t>1/13/20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BD3DE82-B3AB-D04A-BFDB-1AD3A8AEE4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A8E01EA-ED0A-EA45-84BB-BE8F983796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B11B03-AB29-F548-ADDA-DE2BAA93082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39469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309EE2-BFF6-2545-9198-D573505071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5C59F20-CAA4-7147-9812-AE154221A0F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BE8E7EF-565B-4449-BA77-8700980B95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60CC93-CBAC-4147-978D-662E8168C7C6}" type="datetimeFigureOut">
              <a:rPr lang="en-US" smtClean="0"/>
              <a:t>1/13/20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6E62104-B224-FF4A-B49B-8A326A7B3C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F603E91-6EC1-344D-97D8-019C55151C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B11B03-AB29-F548-ADDA-DE2BAA93082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39095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D8F05F-3F13-8E42-A928-E242F268D6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AB5D399-72DC-7D4D-90DB-93F3A1D2A94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E44B880-59A4-9749-B02D-A45E757BBEC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98E1F02-03DE-3341-84FF-5DAC8E2137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60CC93-CBAC-4147-978D-662E8168C7C6}" type="datetimeFigureOut">
              <a:rPr lang="en-US" smtClean="0"/>
              <a:t>1/13/20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D3C2923-3873-8E41-B4E1-48E1EF418E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49D8C6E-86D7-CB4D-AF47-8CA53E4D9C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B11B03-AB29-F548-ADDA-DE2BAA93082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28853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741AB9-EBC5-2E44-8816-D75857370B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07C9D5D-508F-4C44-95CE-EA4C188D5EB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11B6D0D-A472-6E4B-AAC1-171A2DE36DF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C2B638D-A104-2A4D-A7C7-DE878D17D83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6AB459D-D2A2-C542-BCC3-591E0DCDE3D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1C90EDC-4ACE-034A-8CEE-0025015450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60CC93-CBAC-4147-978D-662E8168C7C6}" type="datetimeFigureOut">
              <a:rPr lang="en-US" smtClean="0"/>
              <a:t>1/13/20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099EAAAF-DA72-0A4D-90DC-934EF595F5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405211B-0679-2249-9DAC-78367CA0DD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B11B03-AB29-F548-ADDA-DE2BAA93082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37115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D78537-47A7-8B4F-A1AC-55C7412CF7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DC5CEF2-DE8B-1E46-A4EE-E855058325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60CC93-CBAC-4147-978D-662E8168C7C6}" type="datetimeFigureOut">
              <a:rPr lang="en-US" smtClean="0"/>
              <a:t>1/13/20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05CA5B4-97B6-9649-BB27-7D948F6579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1F10126-60AA-F042-B86B-3DC130AC3F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B11B03-AB29-F548-ADDA-DE2BAA93082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31749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BFEDB7C-E12E-8649-BAE8-9B8F94ED31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60CC93-CBAC-4147-978D-662E8168C7C6}" type="datetimeFigureOut">
              <a:rPr lang="en-US" smtClean="0"/>
              <a:t>1/13/20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3E9B34A-737E-8E40-8E6E-80AE69E15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88565B5-FDBE-8D46-BB91-662A73D759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B11B03-AB29-F548-ADDA-DE2BAA93082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7037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F7FF92-CA91-4645-9660-C7292296D4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9530FF5-52E1-5B43-841C-544E9EE1BD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55A982E-486F-3742-AE36-DB4FAE043F7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E8BC8C4-500D-F54B-ADDA-160A273A3E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60CC93-CBAC-4147-978D-662E8168C7C6}" type="datetimeFigureOut">
              <a:rPr lang="en-US" smtClean="0"/>
              <a:t>1/13/20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AB2647D-6888-D84D-8E73-02216A39FE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E9388BA-9899-7745-B994-AFA923697C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B11B03-AB29-F548-ADDA-DE2BAA93082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12878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4BC607-5BCF-C046-B540-5D4D5A0E4F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7E6D493-3DC9-6940-AEFB-2C1E14ABF93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616BC57-FD9D-074B-B6DC-A6C34663288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A478BDB-332C-7349-BCEF-76596D4767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60CC93-CBAC-4147-978D-662E8168C7C6}" type="datetimeFigureOut">
              <a:rPr lang="en-US" smtClean="0"/>
              <a:t>1/13/20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F18B6AB-888C-0245-BDDB-2EE0F8660F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9AF9493-8D7F-D64A-95FF-C38BF787D4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B11B03-AB29-F548-ADDA-DE2BAA93082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14849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F1992BF-AD58-1448-94E9-AE22432C61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FFCCA48-DEAC-664A-AA78-338F0CDDC25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0C74C68-D645-D646-A328-92725D2E6C0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660CC93-CBAC-4147-978D-662E8168C7C6}" type="datetimeFigureOut">
              <a:rPr lang="en-US" smtClean="0"/>
              <a:t>1/13/20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2E31751-2E65-4E4E-B174-91D6A2E2DAA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31D6FFB-6B67-AF44-8087-9A7B112AE47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B11B03-AB29-F548-ADDA-DE2BAA93082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044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tif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3.tiff"/><Relationship Id="rId4" Type="http://schemas.openxmlformats.org/officeDocument/2006/relationships/image" Target="../media/image2.tiff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tif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openxmlformats.org/officeDocument/2006/relationships/image" Target="../media/image2.tiff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tif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tif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Rectangle 97">
            <a:extLst>
              <a:ext uri="{FF2B5EF4-FFF2-40B4-BE49-F238E27FC236}">
                <a16:creationId xmlns:a16="http://schemas.microsoft.com/office/drawing/2014/main" id="{5C72E9E7-9FA5-0745-999F-F7B62AAE8D09}"/>
              </a:ext>
            </a:extLst>
          </p:cNvPr>
          <p:cNvSpPr/>
          <p:nvPr/>
        </p:nvSpPr>
        <p:spPr>
          <a:xfrm>
            <a:off x="2782019" y="3227922"/>
            <a:ext cx="1624300" cy="149935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  <a:latin typeface="Avenir Book" panose="02000503020000020003" pitchFamily="2" charset="0"/>
              </a:rPr>
              <a:t>Quantum</a:t>
            </a:r>
          </a:p>
          <a:p>
            <a:pPr algn="ctr"/>
            <a:r>
              <a:rPr lang="en-US" dirty="0">
                <a:solidFill>
                  <a:schemeClr val="tx1"/>
                </a:solidFill>
                <a:latin typeface="Avenir Book" panose="02000503020000020003" pitchFamily="2" charset="0"/>
              </a:rPr>
              <a:t>Key</a:t>
            </a:r>
          </a:p>
          <a:p>
            <a:pPr algn="ctr"/>
            <a:r>
              <a:rPr lang="en-US" dirty="0">
                <a:solidFill>
                  <a:schemeClr val="tx1"/>
                </a:solidFill>
                <a:latin typeface="Avenir Book" panose="02000503020000020003" pitchFamily="2" charset="0"/>
              </a:rPr>
              <a:t>Distribution</a:t>
            </a:r>
          </a:p>
          <a:p>
            <a:pPr algn="ctr"/>
            <a:r>
              <a:rPr lang="en-US" dirty="0">
                <a:solidFill>
                  <a:schemeClr val="tx1"/>
                </a:solidFill>
                <a:latin typeface="Avenir Book" panose="02000503020000020003" pitchFamily="2" charset="0"/>
              </a:rPr>
              <a:t>Device</a:t>
            </a:r>
          </a:p>
        </p:txBody>
      </p:sp>
      <p:sp>
        <p:nvSpPr>
          <p:cNvPr id="99" name="Rectangle 98">
            <a:extLst>
              <a:ext uri="{FF2B5EF4-FFF2-40B4-BE49-F238E27FC236}">
                <a16:creationId xmlns:a16="http://schemas.microsoft.com/office/drawing/2014/main" id="{E915391D-E7C4-3B49-A01F-F577DEEED203}"/>
              </a:ext>
            </a:extLst>
          </p:cNvPr>
          <p:cNvSpPr/>
          <p:nvPr/>
        </p:nvSpPr>
        <p:spPr>
          <a:xfrm>
            <a:off x="7851475" y="3227922"/>
            <a:ext cx="1624300" cy="149935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  <a:latin typeface="Avenir Book" panose="02000503020000020003" pitchFamily="2" charset="0"/>
              </a:rPr>
              <a:t>Quantum</a:t>
            </a:r>
          </a:p>
          <a:p>
            <a:pPr algn="ctr"/>
            <a:r>
              <a:rPr lang="en-US" dirty="0">
                <a:solidFill>
                  <a:schemeClr val="tx1"/>
                </a:solidFill>
                <a:latin typeface="Avenir Book" panose="02000503020000020003" pitchFamily="2" charset="0"/>
              </a:rPr>
              <a:t>Key</a:t>
            </a:r>
          </a:p>
          <a:p>
            <a:pPr algn="ctr"/>
            <a:r>
              <a:rPr lang="en-US" dirty="0">
                <a:solidFill>
                  <a:schemeClr val="tx1"/>
                </a:solidFill>
                <a:latin typeface="Avenir Book" panose="02000503020000020003" pitchFamily="2" charset="0"/>
              </a:rPr>
              <a:t>Distribution</a:t>
            </a:r>
          </a:p>
          <a:p>
            <a:pPr algn="ctr"/>
            <a:r>
              <a:rPr lang="en-US" dirty="0">
                <a:solidFill>
                  <a:schemeClr val="tx1"/>
                </a:solidFill>
                <a:latin typeface="Avenir Book" panose="02000503020000020003" pitchFamily="2" charset="0"/>
              </a:rPr>
              <a:t>Device</a:t>
            </a:r>
          </a:p>
        </p:txBody>
      </p:sp>
      <p:cxnSp>
        <p:nvCxnSpPr>
          <p:cNvPr id="100" name="Straight Arrow Connector 99">
            <a:extLst>
              <a:ext uri="{FF2B5EF4-FFF2-40B4-BE49-F238E27FC236}">
                <a16:creationId xmlns:a16="http://schemas.microsoft.com/office/drawing/2014/main" id="{DCFF815A-F9F4-C94E-AD0F-FCC6C3E3E07A}"/>
              </a:ext>
            </a:extLst>
          </p:cNvPr>
          <p:cNvCxnSpPr>
            <a:cxnSpLocks/>
          </p:cNvCxnSpPr>
          <p:nvPr/>
        </p:nvCxnSpPr>
        <p:spPr>
          <a:xfrm flipH="1">
            <a:off x="4406319" y="3651172"/>
            <a:ext cx="3445156" cy="0"/>
          </a:xfrm>
          <a:prstGeom prst="straightConnector1">
            <a:avLst/>
          </a:prstGeom>
          <a:ln w="12700" cap="rnd"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" name="Straight Arrow Connector 103">
            <a:extLst>
              <a:ext uri="{FF2B5EF4-FFF2-40B4-BE49-F238E27FC236}">
                <a16:creationId xmlns:a16="http://schemas.microsoft.com/office/drawing/2014/main" id="{73AF8B54-2CA3-0A47-89AB-FEA6F350144A}"/>
              </a:ext>
            </a:extLst>
          </p:cNvPr>
          <p:cNvCxnSpPr>
            <a:cxnSpLocks/>
          </p:cNvCxnSpPr>
          <p:nvPr/>
        </p:nvCxnSpPr>
        <p:spPr>
          <a:xfrm flipH="1">
            <a:off x="4406319" y="4264614"/>
            <a:ext cx="3445156" cy="0"/>
          </a:xfrm>
          <a:prstGeom prst="straightConnector1">
            <a:avLst/>
          </a:prstGeom>
          <a:ln w="12700" cap="rnd"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5" name="Rectangle 104">
            <a:extLst>
              <a:ext uri="{FF2B5EF4-FFF2-40B4-BE49-F238E27FC236}">
                <a16:creationId xmlns:a16="http://schemas.microsoft.com/office/drawing/2014/main" id="{1E78FBF7-5041-F948-B23B-8D6D1322901B}"/>
              </a:ext>
            </a:extLst>
          </p:cNvPr>
          <p:cNvSpPr/>
          <p:nvPr/>
        </p:nvSpPr>
        <p:spPr>
          <a:xfrm>
            <a:off x="4529263" y="4269097"/>
            <a:ext cx="2839725" cy="29521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0"/>
          <a:lstStyle/>
          <a:p>
            <a:r>
              <a:rPr lang="en-US" sz="1200" dirty="0">
                <a:solidFill>
                  <a:schemeClr val="tx1"/>
                </a:solidFill>
                <a:latin typeface="Avenir Book" panose="02000503020000020003" pitchFamily="2" charset="0"/>
              </a:rPr>
              <a:t>Classical channel</a:t>
            </a:r>
          </a:p>
        </p:txBody>
      </p:sp>
      <p:sp>
        <p:nvSpPr>
          <p:cNvPr id="106" name="Rectangle 105">
            <a:extLst>
              <a:ext uri="{FF2B5EF4-FFF2-40B4-BE49-F238E27FC236}">
                <a16:creationId xmlns:a16="http://schemas.microsoft.com/office/drawing/2014/main" id="{75AA77C6-D21A-B24D-8927-823EAC50BA1D}"/>
              </a:ext>
            </a:extLst>
          </p:cNvPr>
          <p:cNvSpPr/>
          <p:nvPr/>
        </p:nvSpPr>
        <p:spPr>
          <a:xfrm>
            <a:off x="4529263" y="3659334"/>
            <a:ext cx="2839725" cy="29521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0"/>
          <a:lstStyle/>
          <a:p>
            <a:r>
              <a:rPr lang="en-US" sz="1200" dirty="0">
                <a:solidFill>
                  <a:schemeClr val="tx1"/>
                </a:solidFill>
                <a:latin typeface="Avenir Book" panose="02000503020000020003" pitchFamily="2" charset="0"/>
              </a:rPr>
              <a:t>Quantum channel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1FCB8A1-66B6-584C-8B97-FDDF01A9CE9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67481" y="2214667"/>
            <a:ext cx="792287" cy="865141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95DECFAA-6FE9-6749-8911-5AB84CCCB27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43385" y="2213222"/>
            <a:ext cx="901568" cy="919782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548C3D35-6AEA-544C-85F6-4C253E8C3FE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37306" y="2213222"/>
            <a:ext cx="783181" cy="919782"/>
          </a:xfrm>
          <a:prstGeom prst="rect">
            <a:avLst/>
          </a:prstGeom>
        </p:spPr>
      </p:pic>
      <p:sp>
        <p:nvSpPr>
          <p:cNvPr id="111" name="Rectangle 110">
            <a:extLst>
              <a:ext uri="{FF2B5EF4-FFF2-40B4-BE49-F238E27FC236}">
                <a16:creationId xmlns:a16="http://schemas.microsoft.com/office/drawing/2014/main" id="{509D345F-7598-8844-BDCA-E915B5B2DD32}"/>
              </a:ext>
            </a:extLst>
          </p:cNvPr>
          <p:cNvSpPr/>
          <p:nvPr/>
        </p:nvSpPr>
        <p:spPr>
          <a:xfrm>
            <a:off x="2782019" y="1918009"/>
            <a:ext cx="1624300" cy="29521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0"/>
          <a:lstStyle/>
          <a:p>
            <a:pPr algn="ctr"/>
            <a:r>
              <a:rPr lang="en-US" sz="1200" dirty="0">
                <a:solidFill>
                  <a:schemeClr val="tx1"/>
                </a:solidFill>
                <a:latin typeface="Avenir Book" panose="02000503020000020003" pitchFamily="2" charset="0"/>
              </a:rPr>
              <a:t>Alice</a:t>
            </a:r>
          </a:p>
        </p:txBody>
      </p:sp>
      <p:sp>
        <p:nvSpPr>
          <p:cNvPr id="112" name="Rectangle 111">
            <a:extLst>
              <a:ext uri="{FF2B5EF4-FFF2-40B4-BE49-F238E27FC236}">
                <a16:creationId xmlns:a16="http://schemas.microsoft.com/office/drawing/2014/main" id="{61306022-3007-9541-8924-6A8E4620F19E}"/>
              </a:ext>
            </a:extLst>
          </p:cNvPr>
          <p:cNvSpPr/>
          <p:nvPr/>
        </p:nvSpPr>
        <p:spPr>
          <a:xfrm>
            <a:off x="5316746" y="1917142"/>
            <a:ext cx="1624300" cy="29521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0"/>
          <a:lstStyle/>
          <a:p>
            <a:pPr algn="ctr"/>
            <a:r>
              <a:rPr lang="en-US" sz="1200" dirty="0">
                <a:solidFill>
                  <a:schemeClr val="tx1"/>
                </a:solidFill>
                <a:latin typeface="Avenir Book" panose="02000503020000020003" pitchFamily="2" charset="0"/>
              </a:rPr>
              <a:t>Eve</a:t>
            </a:r>
          </a:p>
        </p:txBody>
      </p:sp>
      <p:sp>
        <p:nvSpPr>
          <p:cNvPr id="113" name="Rectangle 112">
            <a:extLst>
              <a:ext uri="{FF2B5EF4-FFF2-40B4-BE49-F238E27FC236}">
                <a16:creationId xmlns:a16="http://schemas.microsoft.com/office/drawing/2014/main" id="{5345665F-0158-B84F-9C9C-39F1C343D8FB}"/>
              </a:ext>
            </a:extLst>
          </p:cNvPr>
          <p:cNvSpPr/>
          <p:nvPr/>
        </p:nvSpPr>
        <p:spPr>
          <a:xfrm>
            <a:off x="7851475" y="1919356"/>
            <a:ext cx="1624300" cy="29521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0"/>
          <a:lstStyle/>
          <a:p>
            <a:pPr algn="ctr"/>
            <a:r>
              <a:rPr lang="en-US" sz="1200" dirty="0">
                <a:solidFill>
                  <a:schemeClr val="tx1"/>
                </a:solidFill>
                <a:latin typeface="Avenir Book" panose="02000503020000020003" pitchFamily="2" charset="0"/>
              </a:rPr>
              <a:t>Bob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08569FBB-8741-E94D-A4E1-F819664DAEC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730254" y="3226472"/>
            <a:ext cx="318514" cy="222480"/>
          </a:xfrm>
          <a:prstGeom prst="rect">
            <a:avLst/>
          </a:prstGeom>
        </p:spPr>
      </p:pic>
      <p:cxnSp>
        <p:nvCxnSpPr>
          <p:cNvPr id="115" name="Straight Arrow Connector 114">
            <a:extLst>
              <a:ext uri="{FF2B5EF4-FFF2-40B4-BE49-F238E27FC236}">
                <a16:creationId xmlns:a16="http://schemas.microsoft.com/office/drawing/2014/main" id="{0F6587E7-8441-D24A-BF64-DFB5A6CE5696}"/>
              </a:ext>
            </a:extLst>
          </p:cNvPr>
          <p:cNvCxnSpPr>
            <a:cxnSpLocks/>
          </p:cNvCxnSpPr>
          <p:nvPr/>
        </p:nvCxnSpPr>
        <p:spPr>
          <a:xfrm flipV="1">
            <a:off x="6111368" y="3133005"/>
            <a:ext cx="0" cy="1062477"/>
          </a:xfrm>
          <a:prstGeom prst="straightConnector1">
            <a:avLst/>
          </a:prstGeom>
          <a:ln>
            <a:solidFill>
              <a:schemeClr val="tx1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9" name="Straight Arrow Connector 118">
            <a:extLst>
              <a:ext uri="{FF2B5EF4-FFF2-40B4-BE49-F238E27FC236}">
                <a16:creationId xmlns:a16="http://schemas.microsoft.com/office/drawing/2014/main" id="{B3B4F436-D089-1048-9875-39A13DD02C51}"/>
              </a:ext>
            </a:extLst>
          </p:cNvPr>
          <p:cNvCxnSpPr>
            <a:cxnSpLocks/>
          </p:cNvCxnSpPr>
          <p:nvPr/>
        </p:nvCxnSpPr>
        <p:spPr>
          <a:xfrm flipV="1">
            <a:off x="6194612" y="3133694"/>
            <a:ext cx="0" cy="462434"/>
          </a:xfrm>
          <a:prstGeom prst="straightConnector1">
            <a:avLst/>
          </a:prstGeom>
          <a:ln>
            <a:solidFill>
              <a:schemeClr val="tx1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4910423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A2E0A66B-8AE8-7442-A980-F469314D1868}"/>
              </a:ext>
            </a:extLst>
          </p:cNvPr>
          <p:cNvGrpSpPr/>
          <p:nvPr/>
        </p:nvGrpSpPr>
        <p:grpSpPr>
          <a:xfrm>
            <a:off x="8007597" y="1069988"/>
            <a:ext cx="1981200" cy="696686"/>
            <a:chOff x="4454071" y="1295400"/>
            <a:chExt cx="1981200" cy="696686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B3CD04DC-8FF8-D44E-8157-1F35A8F2DE82}"/>
                </a:ext>
              </a:extLst>
            </p:cNvPr>
            <p:cNvSpPr/>
            <p:nvPr/>
          </p:nvSpPr>
          <p:spPr>
            <a:xfrm>
              <a:off x="4454071" y="1295400"/>
              <a:ext cx="495300" cy="457200"/>
            </a:xfrm>
            <a:prstGeom prst="rect">
              <a:avLst/>
            </a:prstGeom>
            <a:solidFill>
              <a:srgbClr val="FFC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  <a:latin typeface="Avenir Book" panose="02000503020000020003" pitchFamily="2" charset="0"/>
                </a:rPr>
                <a:t>1</a:t>
              </a:r>
            </a:p>
          </p:txBody>
        </p:sp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812169F8-4B12-F244-8FCC-A54AA6472B46}"/>
                </a:ext>
              </a:extLst>
            </p:cNvPr>
            <p:cNvSpPr/>
            <p:nvPr/>
          </p:nvSpPr>
          <p:spPr>
            <a:xfrm>
              <a:off x="4949371" y="1295400"/>
              <a:ext cx="495300" cy="45720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  <a:latin typeface="Avenir Book" panose="02000503020000020003" pitchFamily="2" charset="0"/>
                </a:rPr>
                <a:t>1</a:t>
              </a:r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4E10C021-713C-AB4C-8354-35E50D3C6692}"/>
                </a:ext>
              </a:extLst>
            </p:cNvPr>
            <p:cNvSpPr/>
            <p:nvPr/>
          </p:nvSpPr>
          <p:spPr>
            <a:xfrm>
              <a:off x="5444671" y="1295400"/>
              <a:ext cx="495300" cy="45720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  <a:latin typeface="Avenir Book" panose="02000503020000020003" pitchFamily="2" charset="0"/>
                </a:rPr>
                <a:t>0</a:t>
              </a:r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0714A9D4-7A02-204D-BC01-B687CDF8239F}"/>
                </a:ext>
              </a:extLst>
            </p:cNvPr>
            <p:cNvSpPr/>
            <p:nvPr/>
          </p:nvSpPr>
          <p:spPr>
            <a:xfrm>
              <a:off x="5939971" y="1295400"/>
              <a:ext cx="495300" cy="45720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  <a:latin typeface="Avenir Book" panose="02000503020000020003" pitchFamily="2" charset="0"/>
                </a:rPr>
                <a:t>0</a:t>
              </a:r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CB5CD662-6D12-BE4A-B7FE-0CA002F7057A}"/>
                </a:ext>
              </a:extLst>
            </p:cNvPr>
            <p:cNvSpPr/>
            <p:nvPr/>
          </p:nvSpPr>
          <p:spPr>
            <a:xfrm>
              <a:off x="4454071" y="1752600"/>
              <a:ext cx="495300" cy="23948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b" anchorCtr="0"/>
            <a:lstStyle/>
            <a:p>
              <a:pPr algn="ctr"/>
              <a:r>
                <a:rPr lang="en-US" sz="1200" dirty="0">
                  <a:solidFill>
                    <a:schemeClr val="tx1"/>
                  </a:solidFill>
                  <a:latin typeface="Avenir Book" panose="02000503020000020003" pitchFamily="2" charset="0"/>
                </a:rPr>
                <a:t>0</a:t>
              </a:r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B2E9109A-9AD5-8341-A24E-9E3A331DC888}"/>
                </a:ext>
              </a:extLst>
            </p:cNvPr>
            <p:cNvSpPr/>
            <p:nvPr/>
          </p:nvSpPr>
          <p:spPr>
            <a:xfrm>
              <a:off x="4949371" y="1752600"/>
              <a:ext cx="495300" cy="23948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b" anchorCtr="0"/>
            <a:lstStyle/>
            <a:p>
              <a:pPr algn="ctr"/>
              <a:r>
                <a:rPr lang="en-US" sz="1200" dirty="0">
                  <a:solidFill>
                    <a:schemeClr val="tx1"/>
                  </a:solidFill>
                  <a:latin typeface="Avenir Book" panose="02000503020000020003" pitchFamily="2" charset="0"/>
                </a:rPr>
                <a:t>1</a:t>
              </a:r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98CEB25F-3805-3247-855C-AAF6BE853C16}"/>
                </a:ext>
              </a:extLst>
            </p:cNvPr>
            <p:cNvSpPr/>
            <p:nvPr/>
          </p:nvSpPr>
          <p:spPr>
            <a:xfrm>
              <a:off x="5444671" y="1752600"/>
              <a:ext cx="495300" cy="23948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b" anchorCtr="0"/>
            <a:lstStyle/>
            <a:p>
              <a:pPr algn="ctr"/>
              <a:r>
                <a:rPr lang="en-US" sz="1200" dirty="0">
                  <a:solidFill>
                    <a:schemeClr val="tx1"/>
                  </a:solidFill>
                  <a:latin typeface="Avenir Book" panose="02000503020000020003" pitchFamily="2" charset="0"/>
                </a:rPr>
                <a:t>2</a:t>
              </a:r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D702AC00-45AD-2740-AAB1-649303F1722C}"/>
                </a:ext>
              </a:extLst>
            </p:cNvPr>
            <p:cNvSpPr/>
            <p:nvPr/>
          </p:nvSpPr>
          <p:spPr>
            <a:xfrm>
              <a:off x="5939971" y="1752600"/>
              <a:ext cx="495300" cy="23948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b" anchorCtr="0"/>
            <a:lstStyle/>
            <a:p>
              <a:pPr algn="ctr"/>
              <a:r>
                <a:rPr lang="en-US" sz="1200" dirty="0">
                  <a:solidFill>
                    <a:schemeClr val="tx1"/>
                  </a:solidFill>
                  <a:latin typeface="Avenir Book" panose="02000503020000020003" pitchFamily="2" charset="0"/>
                </a:rPr>
                <a:t>3</a:t>
              </a:r>
            </a:p>
          </p:txBody>
        </p:sp>
      </p:grpSp>
      <p:sp>
        <p:nvSpPr>
          <p:cNvPr id="11" name="Rectangle 10">
            <a:extLst>
              <a:ext uri="{FF2B5EF4-FFF2-40B4-BE49-F238E27FC236}">
                <a16:creationId xmlns:a16="http://schemas.microsoft.com/office/drawing/2014/main" id="{89573B06-5F4D-7547-8F65-284BE7413996}"/>
              </a:ext>
            </a:extLst>
          </p:cNvPr>
          <p:cNvSpPr/>
          <p:nvPr/>
        </p:nvSpPr>
        <p:spPr>
          <a:xfrm>
            <a:off x="6693247" y="1069988"/>
            <a:ext cx="1177290" cy="4572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r"/>
            <a:r>
              <a:rPr lang="en-US" dirty="0">
                <a:solidFill>
                  <a:schemeClr val="tx1"/>
                </a:solidFill>
                <a:latin typeface="Avenir Book" panose="02000503020000020003" pitchFamily="2" charset="0"/>
              </a:rPr>
              <a:t>Noisy key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E54249EB-8FCB-184F-B588-03FC92E330DF}"/>
              </a:ext>
            </a:extLst>
          </p:cNvPr>
          <p:cNvGrpSpPr/>
          <p:nvPr/>
        </p:nvGrpSpPr>
        <p:grpSpPr>
          <a:xfrm>
            <a:off x="8007597" y="2923206"/>
            <a:ext cx="1981200" cy="696686"/>
            <a:chOff x="4454071" y="2362200"/>
            <a:chExt cx="1981200" cy="696686"/>
          </a:xfrm>
        </p:grpSpPr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71DF2C01-D507-D848-A8F4-A75E66903A9B}"/>
                </a:ext>
              </a:extLst>
            </p:cNvPr>
            <p:cNvSpPr/>
            <p:nvPr/>
          </p:nvSpPr>
          <p:spPr>
            <a:xfrm>
              <a:off x="4454071" y="2362200"/>
              <a:ext cx="495300" cy="45720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  <a:latin typeface="Avenir Book" panose="02000503020000020003" pitchFamily="2" charset="0"/>
                </a:rPr>
                <a:t>0</a:t>
              </a:r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FDD8832C-48FA-A34A-A499-66AF19F7462A}"/>
                </a:ext>
              </a:extLst>
            </p:cNvPr>
            <p:cNvSpPr/>
            <p:nvPr/>
          </p:nvSpPr>
          <p:spPr>
            <a:xfrm>
              <a:off x="4949371" y="2362200"/>
              <a:ext cx="495300" cy="45720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  <a:latin typeface="Avenir Book" panose="02000503020000020003" pitchFamily="2" charset="0"/>
                </a:rPr>
                <a:t>1</a:t>
              </a:r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7E22ADCC-5DB6-2348-A83A-2D83C34E486F}"/>
                </a:ext>
              </a:extLst>
            </p:cNvPr>
            <p:cNvSpPr/>
            <p:nvPr/>
          </p:nvSpPr>
          <p:spPr>
            <a:xfrm>
              <a:off x="5444671" y="2362200"/>
              <a:ext cx="495300" cy="45720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  <a:latin typeface="Avenir Book" panose="02000503020000020003" pitchFamily="2" charset="0"/>
                </a:rPr>
                <a:t>0</a:t>
              </a:r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F392BC09-82DA-A443-A898-314D58E39803}"/>
                </a:ext>
              </a:extLst>
            </p:cNvPr>
            <p:cNvSpPr/>
            <p:nvPr/>
          </p:nvSpPr>
          <p:spPr>
            <a:xfrm>
              <a:off x="5939971" y="2362200"/>
              <a:ext cx="495300" cy="457200"/>
            </a:xfrm>
            <a:prstGeom prst="rect">
              <a:avLst/>
            </a:prstGeom>
            <a:solidFill>
              <a:srgbClr val="FFC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  <a:latin typeface="Avenir Book" panose="02000503020000020003" pitchFamily="2" charset="0"/>
                </a:rPr>
                <a:t>1</a:t>
              </a:r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2CC2C8C1-634D-2142-81CD-37EEA1339993}"/>
                </a:ext>
              </a:extLst>
            </p:cNvPr>
            <p:cNvSpPr/>
            <p:nvPr/>
          </p:nvSpPr>
          <p:spPr>
            <a:xfrm>
              <a:off x="4454071" y="2819400"/>
              <a:ext cx="495300" cy="23948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b" anchorCtr="0"/>
            <a:lstStyle/>
            <a:p>
              <a:pPr algn="ctr"/>
              <a:r>
                <a:rPr lang="en-US" sz="1200" dirty="0">
                  <a:solidFill>
                    <a:schemeClr val="tx1"/>
                  </a:solidFill>
                  <a:latin typeface="Avenir Book" panose="02000503020000020003" pitchFamily="2" charset="0"/>
                </a:rPr>
                <a:t>0</a:t>
              </a:r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4CC7EBB3-E4D4-6242-9B25-D0AE4DDE85AC}"/>
                </a:ext>
              </a:extLst>
            </p:cNvPr>
            <p:cNvSpPr/>
            <p:nvPr/>
          </p:nvSpPr>
          <p:spPr>
            <a:xfrm>
              <a:off x="4949371" y="2819400"/>
              <a:ext cx="495300" cy="23948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b" anchorCtr="0"/>
            <a:lstStyle/>
            <a:p>
              <a:pPr algn="ctr"/>
              <a:r>
                <a:rPr lang="en-US" sz="1200" dirty="0">
                  <a:solidFill>
                    <a:schemeClr val="tx1"/>
                  </a:solidFill>
                  <a:latin typeface="Avenir Book" panose="02000503020000020003" pitchFamily="2" charset="0"/>
                </a:rPr>
                <a:t>1</a:t>
              </a:r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B497F3A3-C415-5C4B-B0B6-4A92FFD31089}"/>
                </a:ext>
              </a:extLst>
            </p:cNvPr>
            <p:cNvSpPr/>
            <p:nvPr/>
          </p:nvSpPr>
          <p:spPr>
            <a:xfrm>
              <a:off x="5444671" y="2819400"/>
              <a:ext cx="495300" cy="23948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b" anchorCtr="0"/>
            <a:lstStyle/>
            <a:p>
              <a:pPr algn="ctr"/>
              <a:r>
                <a:rPr lang="en-US" sz="1200" dirty="0">
                  <a:solidFill>
                    <a:schemeClr val="tx1"/>
                  </a:solidFill>
                  <a:latin typeface="Avenir Book" panose="02000503020000020003" pitchFamily="2" charset="0"/>
                </a:rPr>
                <a:t>2</a:t>
              </a:r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0FB9A741-0686-B941-B3E0-E708A55DEABF}"/>
                </a:ext>
              </a:extLst>
            </p:cNvPr>
            <p:cNvSpPr/>
            <p:nvPr/>
          </p:nvSpPr>
          <p:spPr>
            <a:xfrm>
              <a:off x="5939971" y="2819400"/>
              <a:ext cx="495300" cy="23948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b" anchorCtr="0"/>
            <a:lstStyle/>
            <a:p>
              <a:pPr algn="ctr"/>
              <a:r>
                <a:rPr lang="en-US" sz="1200" dirty="0">
                  <a:solidFill>
                    <a:schemeClr val="tx1"/>
                  </a:solidFill>
                  <a:latin typeface="Avenir Book" panose="02000503020000020003" pitchFamily="2" charset="0"/>
                </a:rPr>
                <a:t>3</a:t>
              </a:r>
            </a:p>
          </p:txBody>
        </p:sp>
      </p:grpSp>
      <p:cxnSp>
        <p:nvCxnSpPr>
          <p:cNvPr id="22" name="Straight Arrow Connector 21">
            <a:extLst>
              <a:ext uri="{FF2B5EF4-FFF2-40B4-BE49-F238E27FC236}">
                <a16:creationId xmlns:a16="http://schemas.microsoft.com/office/drawing/2014/main" id="{8E73103E-8653-0844-BA70-F328BBAB0738}"/>
              </a:ext>
            </a:extLst>
          </p:cNvPr>
          <p:cNvCxnSpPr>
            <a:cxnSpLocks/>
          </p:cNvCxnSpPr>
          <p:nvPr/>
        </p:nvCxnSpPr>
        <p:spPr>
          <a:xfrm flipH="1">
            <a:off x="8292879" y="2289188"/>
            <a:ext cx="1464321" cy="457200"/>
          </a:xfrm>
          <a:prstGeom prst="straightConnector1">
            <a:avLst/>
          </a:prstGeom>
          <a:ln>
            <a:solidFill>
              <a:schemeClr val="tx1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E5E26995-6434-F747-BDE2-B938293FA66F}"/>
              </a:ext>
            </a:extLst>
          </p:cNvPr>
          <p:cNvCxnSpPr>
            <a:cxnSpLocks/>
          </p:cNvCxnSpPr>
          <p:nvPr/>
        </p:nvCxnSpPr>
        <p:spPr>
          <a:xfrm>
            <a:off x="9268693" y="2286392"/>
            <a:ext cx="399" cy="459996"/>
          </a:xfrm>
          <a:prstGeom prst="straightConnector1">
            <a:avLst/>
          </a:prstGeom>
          <a:ln>
            <a:solidFill>
              <a:schemeClr val="tx1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id="{B454587B-66B7-DA42-932A-611E7B5F1098}"/>
              </a:ext>
            </a:extLst>
          </p:cNvPr>
          <p:cNvCxnSpPr>
            <a:cxnSpLocks/>
          </p:cNvCxnSpPr>
          <p:nvPr/>
        </p:nvCxnSpPr>
        <p:spPr>
          <a:xfrm>
            <a:off x="8292878" y="2289188"/>
            <a:ext cx="1464322" cy="457200"/>
          </a:xfrm>
          <a:prstGeom prst="straightConnector1">
            <a:avLst/>
          </a:prstGeom>
          <a:ln>
            <a:solidFill>
              <a:schemeClr val="tx1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41D2FA6E-9582-A349-B931-22A3236C5BEE}"/>
              </a:ext>
            </a:extLst>
          </p:cNvPr>
          <p:cNvCxnSpPr>
            <a:cxnSpLocks/>
          </p:cNvCxnSpPr>
          <p:nvPr/>
        </p:nvCxnSpPr>
        <p:spPr>
          <a:xfrm>
            <a:off x="8294975" y="1831988"/>
            <a:ext cx="0" cy="457200"/>
          </a:xfrm>
          <a:prstGeom prst="straightConnector1">
            <a:avLst/>
          </a:prstGeom>
          <a:ln w="3175" cap="rnd">
            <a:solidFill>
              <a:schemeClr val="tx1"/>
            </a:solidFill>
            <a:prstDash val="sysDot"/>
            <a:headEnd type="triangle" w="sm" len="sm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>
            <a:extLst>
              <a:ext uri="{FF2B5EF4-FFF2-40B4-BE49-F238E27FC236}">
                <a16:creationId xmlns:a16="http://schemas.microsoft.com/office/drawing/2014/main" id="{FA35A668-8198-C64E-BCA8-461524920273}"/>
              </a:ext>
            </a:extLst>
          </p:cNvPr>
          <p:cNvCxnSpPr>
            <a:cxnSpLocks/>
          </p:cNvCxnSpPr>
          <p:nvPr/>
        </p:nvCxnSpPr>
        <p:spPr>
          <a:xfrm>
            <a:off x="8780985" y="1831988"/>
            <a:ext cx="0" cy="457200"/>
          </a:xfrm>
          <a:prstGeom prst="straightConnector1">
            <a:avLst/>
          </a:prstGeom>
          <a:ln w="3175" cap="rnd">
            <a:solidFill>
              <a:schemeClr val="tx1"/>
            </a:solidFill>
            <a:prstDash val="sysDot"/>
            <a:headEnd type="triangle" w="sm" len="sm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>
            <a:extLst>
              <a:ext uri="{FF2B5EF4-FFF2-40B4-BE49-F238E27FC236}">
                <a16:creationId xmlns:a16="http://schemas.microsoft.com/office/drawing/2014/main" id="{8E6F92B3-F84E-194B-AD96-4CCF7A34B06C}"/>
              </a:ext>
            </a:extLst>
          </p:cNvPr>
          <p:cNvCxnSpPr>
            <a:cxnSpLocks/>
          </p:cNvCxnSpPr>
          <p:nvPr/>
        </p:nvCxnSpPr>
        <p:spPr>
          <a:xfrm>
            <a:off x="9276486" y="1831988"/>
            <a:ext cx="0" cy="457200"/>
          </a:xfrm>
          <a:prstGeom prst="straightConnector1">
            <a:avLst/>
          </a:prstGeom>
          <a:ln w="3175" cap="rnd">
            <a:solidFill>
              <a:schemeClr val="tx1"/>
            </a:solidFill>
            <a:prstDash val="sysDot"/>
            <a:headEnd type="triangle" w="sm" len="sm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2346583E-CC24-5545-BBF3-42B2C5EF8E19}"/>
              </a:ext>
            </a:extLst>
          </p:cNvPr>
          <p:cNvCxnSpPr>
            <a:cxnSpLocks/>
          </p:cNvCxnSpPr>
          <p:nvPr/>
        </p:nvCxnSpPr>
        <p:spPr>
          <a:xfrm>
            <a:off x="9760950" y="1831988"/>
            <a:ext cx="0" cy="457200"/>
          </a:xfrm>
          <a:prstGeom prst="straightConnector1">
            <a:avLst/>
          </a:prstGeom>
          <a:ln w="3175" cap="rnd">
            <a:solidFill>
              <a:schemeClr val="tx1"/>
            </a:solidFill>
            <a:prstDash val="sysDot"/>
            <a:headEnd type="triangle" w="sm" len="sm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F35B2E2F-BD9B-FA45-8B70-6878A4850732}"/>
              </a:ext>
            </a:extLst>
          </p:cNvPr>
          <p:cNvGrpSpPr/>
          <p:nvPr/>
        </p:nvGrpSpPr>
        <p:grpSpPr>
          <a:xfrm>
            <a:off x="7637777" y="4713756"/>
            <a:ext cx="990600" cy="696686"/>
            <a:chOff x="5442856" y="3995057"/>
            <a:chExt cx="990600" cy="696686"/>
          </a:xfrm>
        </p:grpSpPr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3341380F-6B15-B44C-8C78-BF11556374FF}"/>
                </a:ext>
              </a:extLst>
            </p:cNvPr>
            <p:cNvSpPr/>
            <p:nvPr/>
          </p:nvSpPr>
          <p:spPr>
            <a:xfrm>
              <a:off x="5442856" y="3995057"/>
              <a:ext cx="495300" cy="457200"/>
            </a:xfrm>
            <a:prstGeom prst="rect">
              <a:avLst/>
            </a:prstGeom>
            <a:no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dirty="0">
                  <a:solidFill>
                    <a:schemeClr val="bg1">
                      <a:lumMod val="85000"/>
                    </a:schemeClr>
                  </a:solidFill>
                  <a:latin typeface="Avenir Book" panose="02000503020000020003" pitchFamily="2" charset="0"/>
                </a:rPr>
                <a:t>1</a:t>
              </a:r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5367547B-CC23-F346-B0B2-FA2DA7576702}"/>
                </a:ext>
              </a:extLst>
            </p:cNvPr>
            <p:cNvSpPr/>
            <p:nvPr/>
          </p:nvSpPr>
          <p:spPr>
            <a:xfrm>
              <a:off x="5938156" y="3995057"/>
              <a:ext cx="495300" cy="457200"/>
            </a:xfrm>
            <a:prstGeom prst="rect">
              <a:avLst/>
            </a:prstGeom>
            <a:no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dirty="0">
                  <a:solidFill>
                    <a:schemeClr val="bg1">
                      <a:lumMod val="85000"/>
                    </a:schemeClr>
                  </a:solidFill>
                  <a:latin typeface="Avenir Book" panose="02000503020000020003" pitchFamily="2" charset="0"/>
                </a:rPr>
                <a:t>0</a:t>
              </a:r>
            </a:p>
          </p:txBody>
        </p: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C8A6F86A-38CC-B345-88D1-56F632DFC806}"/>
                </a:ext>
              </a:extLst>
            </p:cNvPr>
            <p:cNvSpPr/>
            <p:nvPr/>
          </p:nvSpPr>
          <p:spPr>
            <a:xfrm>
              <a:off x="5442856" y="4452257"/>
              <a:ext cx="495300" cy="23948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b" anchorCtr="0"/>
            <a:lstStyle/>
            <a:p>
              <a:pPr algn="ctr"/>
              <a:r>
                <a:rPr lang="en-US" sz="1200" dirty="0">
                  <a:solidFill>
                    <a:schemeClr val="bg1">
                      <a:lumMod val="85000"/>
                    </a:schemeClr>
                  </a:solidFill>
                  <a:latin typeface="Avenir Book" panose="02000503020000020003" pitchFamily="2" charset="0"/>
                </a:rPr>
                <a:t>0</a:t>
              </a:r>
            </a:p>
          </p:txBody>
        </p:sp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5548ED30-E483-2B4B-8572-6989B54AEA07}"/>
                </a:ext>
              </a:extLst>
            </p:cNvPr>
            <p:cNvSpPr/>
            <p:nvPr/>
          </p:nvSpPr>
          <p:spPr>
            <a:xfrm>
              <a:off x="5938156" y="4452257"/>
              <a:ext cx="495300" cy="23948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b" anchorCtr="0"/>
            <a:lstStyle/>
            <a:p>
              <a:pPr algn="ctr"/>
              <a:r>
                <a:rPr lang="en-US" sz="1200" dirty="0">
                  <a:solidFill>
                    <a:schemeClr val="bg1">
                      <a:lumMod val="85000"/>
                    </a:schemeClr>
                  </a:solidFill>
                  <a:latin typeface="Avenir Book" panose="02000503020000020003" pitchFamily="2" charset="0"/>
                </a:rPr>
                <a:t>1</a:t>
              </a:r>
            </a:p>
          </p:txBody>
        </p:sp>
      </p:grpSp>
      <p:grpSp>
        <p:nvGrpSpPr>
          <p:cNvPr id="34" name="Group 33">
            <a:extLst>
              <a:ext uri="{FF2B5EF4-FFF2-40B4-BE49-F238E27FC236}">
                <a16:creationId xmlns:a16="http://schemas.microsoft.com/office/drawing/2014/main" id="{101DD05F-8744-B147-A7B8-B1E4B42B0B2C}"/>
              </a:ext>
            </a:extLst>
          </p:cNvPr>
          <p:cNvGrpSpPr/>
          <p:nvPr/>
        </p:nvGrpSpPr>
        <p:grpSpPr>
          <a:xfrm>
            <a:off x="9368017" y="4713756"/>
            <a:ext cx="990600" cy="696686"/>
            <a:chOff x="7429500" y="3995057"/>
            <a:chExt cx="990600" cy="696686"/>
          </a:xfrm>
        </p:grpSpPr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6803BD7C-A1DE-BC46-8CF0-4E28039A103E}"/>
                </a:ext>
              </a:extLst>
            </p:cNvPr>
            <p:cNvSpPr/>
            <p:nvPr/>
          </p:nvSpPr>
          <p:spPr>
            <a:xfrm>
              <a:off x="7429500" y="3995057"/>
              <a:ext cx="495300" cy="45720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  <a:latin typeface="Avenir Book" panose="02000503020000020003" pitchFamily="2" charset="0"/>
                </a:rPr>
                <a:t>0</a:t>
              </a:r>
            </a:p>
          </p:txBody>
        </p:sp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1A92517F-020B-B94B-BF4D-F396C947E829}"/>
                </a:ext>
              </a:extLst>
            </p:cNvPr>
            <p:cNvSpPr/>
            <p:nvPr/>
          </p:nvSpPr>
          <p:spPr>
            <a:xfrm>
              <a:off x="7924800" y="3995057"/>
              <a:ext cx="495300" cy="457200"/>
            </a:xfrm>
            <a:prstGeom prst="rect">
              <a:avLst/>
            </a:prstGeom>
            <a:solidFill>
              <a:srgbClr val="FFC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  <a:latin typeface="Avenir Book" panose="02000503020000020003" pitchFamily="2" charset="0"/>
                </a:rPr>
                <a:t>1</a:t>
              </a:r>
            </a:p>
          </p:txBody>
        </p:sp>
        <p:sp>
          <p:nvSpPr>
            <p:cNvPr id="37" name="Rectangle 36">
              <a:extLst>
                <a:ext uri="{FF2B5EF4-FFF2-40B4-BE49-F238E27FC236}">
                  <a16:creationId xmlns:a16="http://schemas.microsoft.com/office/drawing/2014/main" id="{D9824EC1-B7D2-3E4E-8802-6D1C0F468ADF}"/>
                </a:ext>
              </a:extLst>
            </p:cNvPr>
            <p:cNvSpPr/>
            <p:nvPr/>
          </p:nvSpPr>
          <p:spPr>
            <a:xfrm>
              <a:off x="7429500" y="4452257"/>
              <a:ext cx="495300" cy="23948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b" anchorCtr="0"/>
            <a:lstStyle/>
            <a:p>
              <a:pPr algn="ctr"/>
              <a:r>
                <a:rPr lang="en-US" sz="1200" dirty="0">
                  <a:solidFill>
                    <a:schemeClr val="tx1"/>
                  </a:solidFill>
                  <a:latin typeface="Avenir Book" panose="02000503020000020003" pitchFamily="2" charset="0"/>
                </a:rPr>
                <a:t>0</a:t>
              </a:r>
            </a:p>
          </p:txBody>
        </p:sp>
        <p:sp>
          <p:nvSpPr>
            <p:cNvPr id="38" name="Rectangle 37">
              <a:extLst>
                <a:ext uri="{FF2B5EF4-FFF2-40B4-BE49-F238E27FC236}">
                  <a16:creationId xmlns:a16="http://schemas.microsoft.com/office/drawing/2014/main" id="{D975E19F-1D2E-7C4E-904F-E36840F38614}"/>
                </a:ext>
              </a:extLst>
            </p:cNvPr>
            <p:cNvSpPr/>
            <p:nvPr/>
          </p:nvSpPr>
          <p:spPr>
            <a:xfrm>
              <a:off x="7924800" y="4452257"/>
              <a:ext cx="495300" cy="23948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b" anchorCtr="0"/>
            <a:lstStyle/>
            <a:p>
              <a:pPr algn="ctr"/>
              <a:r>
                <a:rPr lang="en-US" sz="1200" dirty="0">
                  <a:solidFill>
                    <a:schemeClr val="tx1"/>
                  </a:solidFill>
                  <a:latin typeface="Avenir Book" panose="02000503020000020003" pitchFamily="2" charset="0"/>
                </a:rPr>
                <a:t>1</a:t>
              </a:r>
            </a:p>
          </p:txBody>
        </p:sp>
      </p:grpSp>
      <p:sp>
        <p:nvSpPr>
          <p:cNvPr id="39" name="Rectangle 38">
            <a:extLst>
              <a:ext uri="{FF2B5EF4-FFF2-40B4-BE49-F238E27FC236}">
                <a16:creationId xmlns:a16="http://schemas.microsoft.com/office/drawing/2014/main" id="{37442A16-F0EB-1745-856F-C1A2F30BBDF8}"/>
              </a:ext>
            </a:extLst>
          </p:cNvPr>
          <p:cNvSpPr/>
          <p:nvPr/>
        </p:nvSpPr>
        <p:spPr>
          <a:xfrm>
            <a:off x="6866171" y="4701050"/>
            <a:ext cx="704779" cy="4572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r"/>
            <a:r>
              <a:rPr lang="en-US" dirty="0">
                <a:solidFill>
                  <a:schemeClr val="bg1">
                    <a:lumMod val="85000"/>
                  </a:schemeClr>
                </a:solidFill>
                <a:latin typeface="Avenir Book" panose="02000503020000020003" pitchFamily="2" charset="0"/>
              </a:rPr>
              <a:t>Block</a:t>
            </a:r>
          </a:p>
          <a:p>
            <a:pPr algn="r"/>
            <a:r>
              <a:rPr lang="en-US" sz="1200" dirty="0">
                <a:solidFill>
                  <a:schemeClr val="bg1">
                    <a:lumMod val="85000"/>
                  </a:schemeClr>
                </a:solidFill>
                <a:latin typeface="Avenir Book" panose="02000503020000020003" pitchFamily="2" charset="0"/>
              </a:rPr>
              <a:t>2:1</a:t>
            </a: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8F63222C-8B13-EF4C-B47C-2B319C8E2244}"/>
              </a:ext>
            </a:extLst>
          </p:cNvPr>
          <p:cNvSpPr/>
          <p:nvPr/>
        </p:nvSpPr>
        <p:spPr>
          <a:xfrm>
            <a:off x="8608308" y="4691984"/>
            <a:ext cx="704779" cy="4572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r"/>
            <a:r>
              <a:rPr lang="en-US" dirty="0">
                <a:solidFill>
                  <a:schemeClr val="tx1"/>
                </a:solidFill>
                <a:latin typeface="Avenir Book" panose="02000503020000020003" pitchFamily="2" charset="0"/>
              </a:rPr>
              <a:t>Block</a:t>
            </a:r>
          </a:p>
          <a:p>
            <a:pPr algn="r"/>
            <a:r>
              <a:rPr lang="en-US" sz="1200" dirty="0">
                <a:solidFill>
                  <a:schemeClr val="tx1"/>
                </a:solidFill>
                <a:latin typeface="Avenir Book" panose="02000503020000020003" pitchFamily="2" charset="0"/>
              </a:rPr>
              <a:t>2:2</a:t>
            </a:r>
          </a:p>
        </p:txBody>
      </p:sp>
      <p:cxnSp>
        <p:nvCxnSpPr>
          <p:cNvPr id="41" name="Straight Arrow Connector 40">
            <a:extLst>
              <a:ext uri="{FF2B5EF4-FFF2-40B4-BE49-F238E27FC236}">
                <a16:creationId xmlns:a16="http://schemas.microsoft.com/office/drawing/2014/main" id="{7539B58E-454C-604C-8670-7DB66F449E55}"/>
              </a:ext>
            </a:extLst>
          </p:cNvPr>
          <p:cNvCxnSpPr>
            <a:cxnSpLocks/>
          </p:cNvCxnSpPr>
          <p:nvPr/>
        </p:nvCxnSpPr>
        <p:spPr>
          <a:xfrm flipH="1">
            <a:off x="7896151" y="3747642"/>
            <a:ext cx="396727" cy="747443"/>
          </a:xfrm>
          <a:prstGeom prst="straightConnector1">
            <a:avLst/>
          </a:prstGeom>
          <a:ln>
            <a:solidFill>
              <a:schemeClr val="bg1">
                <a:lumMod val="85000"/>
              </a:schemeClr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Arrow Connector 41">
            <a:extLst>
              <a:ext uri="{FF2B5EF4-FFF2-40B4-BE49-F238E27FC236}">
                <a16:creationId xmlns:a16="http://schemas.microsoft.com/office/drawing/2014/main" id="{98315C15-41B0-394D-88D8-B35F48DFE285}"/>
              </a:ext>
            </a:extLst>
          </p:cNvPr>
          <p:cNvCxnSpPr>
            <a:cxnSpLocks/>
          </p:cNvCxnSpPr>
          <p:nvPr/>
        </p:nvCxnSpPr>
        <p:spPr>
          <a:xfrm flipH="1">
            <a:off x="8382254" y="3747642"/>
            <a:ext cx="398032" cy="747443"/>
          </a:xfrm>
          <a:prstGeom prst="straightConnector1">
            <a:avLst/>
          </a:prstGeom>
          <a:ln>
            <a:solidFill>
              <a:schemeClr val="bg1">
                <a:lumMod val="85000"/>
              </a:schemeClr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Arrow Connector 42">
            <a:extLst>
              <a:ext uri="{FF2B5EF4-FFF2-40B4-BE49-F238E27FC236}">
                <a16:creationId xmlns:a16="http://schemas.microsoft.com/office/drawing/2014/main" id="{FC6A8325-191B-B947-8F8D-784066712625}"/>
              </a:ext>
            </a:extLst>
          </p:cNvPr>
          <p:cNvCxnSpPr>
            <a:cxnSpLocks/>
          </p:cNvCxnSpPr>
          <p:nvPr/>
        </p:nvCxnSpPr>
        <p:spPr>
          <a:xfrm>
            <a:off x="9283983" y="3747642"/>
            <a:ext cx="382460" cy="747443"/>
          </a:xfrm>
          <a:prstGeom prst="straightConnector1">
            <a:avLst/>
          </a:prstGeom>
          <a:ln>
            <a:solidFill>
              <a:schemeClr val="tx1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Arrow Connector 43">
            <a:extLst>
              <a:ext uri="{FF2B5EF4-FFF2-40B4-BE49-F238E27FC236}">
                <a16:creationId xmlns:a16="http://schemas.microsoft.com/office/drawing/2014/main" id="{B21DA36E-83D7-0642-8203-C20F65EB74CD}"/>
              </a:ext>
            </a:extLst>
          </p:cNvPr>
          <p:cNvCxnSpPr>
            <a:cxnSpLocks/>
          </p:cNvCxnSpPr>
          <p:nvPr/>
        </p:nvCxnSpPr>
        <p:spPr>
          <a:xfrm>
            <a:off x="9757200" y="3747642"/>
            <a:ext cx="395346" cy="747443"/>
          </a:xfrm>
          <a:prstGeom prst="straightConnector1">
            <a:avLst/>
          </a:prstGeom>
          <a:ln>
            <a:solidFill>
              <a:schemeClr val="tx1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Rectangle 44">
            <a:extLst>
              <a:ext uri="{FF2B5EF4-FFF2-40B4-BE49-F238E27FC236}">
                <a16:creationId xmlns:a16="http://schemas.microsoft.com/office/drawing/2014/main" id="{793E0396-A594-3943-B4E2-232D5B48470B}"/>
              </a:ext>
            </a:extLst>
          </p:cNvPr>
          <p:cNvSpPr/>
          <p:nvPr/>
        </p:nvSpPr>
        <p:spPr>
          <a:xfrm>
            <a:off x="6549185" y="2803109"/>
            <a:ext cx="1321146" cy="74072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r"/>
            <a:r>
              <a:rPr lang="en-US" dirty="0">
                <a:solidFill>
                  <a:schemeClr val="tx1"/>
                </a:solidFill>
                <a:latin typeface="Avenir Book" panose="02000503020000020003" pitchFamily="2" charset="0"/>
              </a:rPr>
              <a:t>Shuffled </a:t>
            </a:r>
          </a:p>
          <a:p>
            <a:pPr algn="r"/>
            <a:r>
              <a:rPr lang="en-US" dirty="0">
                <a:solidFill>
                  <a:schemeClr val="tx1"/>
                </a:solidFill>
                <a:latin typeface="Avenir Book" panose="02000503020000020003" pitchFamily="2" charset="0"/>
              </a:rPr>
              <a:t>noisy key</a:t>
            </a:r>
          </a:p>
          <a:p>
            <a:pPr algn="r"/>
            <a:r>
              <a:rPr lang="en-US" sz="1200" dirty="0">
                <a:solidFill>
                  <a:schemeClr val="tx1"/>
                </a:solidFill>
                <a:latin typeface="Avenir Book" panose="02000503020000020003" pitchFamily="2" charset="0"/>
              </a:rPr>
              <a:t>Iteration 2</a:t>
            </a:r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A80E4B71-CF4E-C843-BC21-0DF4D02F52C0}"/>
              </a:ext>
            </a:extLst>
          </p:cNvPr>
          <p:cNvSpPr/>
          <p:nvPr/>
        </p:nvSpPr>
        <p:spPr>
          <a:xfrm>
            <a:off x="10392763" y="2085006"/>
            <a:ext cx="762000" cy="8382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0"/>
          <a:lstStyle/>
          <a:p>
            <a:pPr algn="ctr"/>
            <a:r>
              <a:rPr lang="en-US" sz="1200" dirty="0">
                <a:solidFill>
                  <a:schemeClr val="tx1"/>
                </a:solidFill>
                <a:latin typeface="Avenir Book" panose="02000503020000020003" pitchFamily="2" charset="0"/>
              </a:rPr>
              <a:t>0 → 3</a:t>
            </a:r>
          </a:p>
          <a:p>
            <a:pPr algn="ctr"/>
            <a:r>
              <a:rPr lang="en-US" sz="1200" dirty="0">
                <a:solidFill>
                  <a:schemeClr val="tx1"/>
                </a:solidFill>
                <a:latin typeface="Avenir Book" panose="02000503020000020003" pitchFamily="2" charset="0"/>
              </a:rPr>
              <a:t>1 → 1</a:t>
            </a:r>
          </a:p>
          <a:p>
            <a:pPr algn="ctr"/>
            <a:r>
              <a:rPr lang="en-US" sz="1200" dirty="0">
                <a:solidFill>
                  <a:schemeClr val="tx1"/>
                </a:solidFill>
                <a:latin typeface="Avenir Book" panose="02000503020000020003" pitchFamily="2" charset="0"/>
              </a:rPr>
              <a:t>2 → 2</a:t>
            </a:r>
          </a:p>
          <a:p>
            <a:pPr algn="ctr"/>
            <a:r>
              <a:rPr lang="en-US" sz="1200" dirty="0">
                <a:solidFill>
                  <a:schemeClr val="tx1"/>
                </a:solidFill>
                <a:latin typeface="Avenir Book" panose="02000503020000020003" pitchFamily="2" charset="0"/>
              </a:rPr>
              <a:t>3 → 0</a:t>
            </a:r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1407514D-41D1-BA4D-B455-06BFE1568D2B}"/>
              </a:ext>
            </a:extLst>
          </p:cNvPr>
          <p:cNvSpPr/>
          <p:nvPr/>
        </p:nvSpPr>
        <p:spPr>
          <a:xfrm>
            <a:off x="11292029" y="2261896"/>
            <a:ext cx="838200" cy="4572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r>
              <a:rPr lang="en-US" dirty="0">
                <a:solidFill>
                  <a:schemeClr val="tx1"/>
                </a:solidFill>
                <a:latin typeface="Avenir Book" panose="02000503020000020003" pitchFamily="2" charset="0"/>
              </a:rPr>
              <a:t>Shuffle</a:t>
            </a:r>
          </a:p>
          <a:p>
            <a:r>
              <a:rPr lang="en-US" sz="1200" dirty="0">
                <a:solidFill>
                  <a:schemeClr val="tx1"/>
                </a:solidFill>
                <a:latin typeface="Avenir Book" panose="02000503020000020003" pitchFamily="2" charset="0"/>
              </a:rPr>
              <a:t>Iteration 2</a:t>
            </a:r>
          </a:p>
        </p:txBody>
      </p:sp>
      <p:cxnSp>
        <p:nvCxnSpPr>
          <p:cNvPr id="48" name="Straight Arrow Connector 47">
            <a:extLst>
              <a:ext uri="{FF2B5EF4-FFF2-40B4-BE49-F238E27FC236}">
                <a16:creationId xmlns:a16="http://schemas.microsoft.com/office/drawing/2014/main" id="{700FE732-9817-104C-A899-5B2D586C98BE}"/>
              </a:ext>
            </a:extLst>
          </p:cNvPr>
          <p:cNvCxnSpPr>
            <a:cxnSpLocks/>
            <a:stCxn id="46" idx="1"/>
          </p:cNvCxnSpPr>
          <p:nvPr/>
        </p:nvCxnSpPr>
        <p:spPr>
          <a:xfrm flipH="1">
            <a:off x="9820972" y="2504106"/>
            <a:ext cx="571791" cy="0"/>
          </a:xfrm>
          <a:prstGeom prst="straightConnector1">
            <a:avLst/>
          </a:prstGeom>
          <a:ln>
            <a:solidFill>
              <a:schemeClr val="tx1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Rectangle 50">
            <a:extLst>
              <a:ext uri="{FF2B5EF4-FFF2-40B4-BE49-F238E27FC236}">
                <a16:creationId xmlns:a16="http://schemas.microsoft.com/office/drawing/2014/main" id="{2DB8001A-7098-5B4D-8649-A525456752A6}"/>
              </a:ext>
            </a:extLst>
          </p:cNvPr>
          <p:cNvSpPr/>
          <p:nvPr/>
        </p:nvSpPr>
        <p:spPr>
          <a:xfrm>
            <a:off x="7637777" y="5479076"/>
            <a:ext cx="990600" cy="4789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0"/>
          <a:lstStyle/>
          <a:p>
            <a:pPr algn="ctr"/>
            <a:r>
              <a:rPr lang="en-US" sz="1200" dirty="0">
                <a:solidFill>
                  <a:schemeClr val="bg1">
                    <a:lumMod val="85000"/>
                  </a:schemeClr>
                </a:solidFill>
                <a:latin typeface="Avenir Book" panose="02000503020000020003" pitchFamily="2" charset="0"/>
              </a:rPr>
              <a:t>Start = 0</a:t>
            </a:r>
          </a:p>
          <a:p>
            <a:pPr algn="ctr"/>
            <a:r>
              <a:rPr lang="en-US" sz="1200" dirty="0">
                <a:solidFill>
                  <a:schemeClr val="bg1">
                    <a:lumMod val="85000"/>
                  </a:schemeClr>
                </a:solidFill>
                <a:latin typeface="Avenir Book" panose="02000503020000020003" pitchFamily="2" charset="0"/>
              </a:rPr>
              <a:t>Length = 2</a:t>
            </a:r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id="{EE295637-03D4-694D-8D0A-4EA74FDB2787}"/>
              </a:ext>
            </a:extLst>
          </p:cNvPr>
          <p:cNvSpPr/>
          <p:nvPr/>
        </p:nvSpPr>
        <p:spPr>
          <a:xfrm>
            <a:off x="9417944" y="5479076"/>
            <a:ext cx="990600" cy="4789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0"/>
          <a:lstStyle/>
          <a:p>
            <a:pPr algn="ctr"/>
            <a:r>
              <a:rPr lang="en-US" sz="1200" dirty="0">
                <a:solidFill>
                  <a:schemeClr val="tx1"/>
                </a:solidFill>
                <a:latin typeface="Avenir Book" panose="02000503020000020003" pitchFamily="2" charset="0"/>
              </a:rPr>
              <a:t>Start = 2</a:t>
            </a:r>
          </a:p>
          <a:p>
            <a:pPr algn="ctr"/>
            <a:r>
              <a:rPr lang="en-US" sz="1200" dirty="0">
                <a:solidFill>
                  <a:schemeClr val="tx1"/>
                </a:solidFill>
                <a:latin typeface="Avenir Book" panose="02000503020000020003" pitchFamily="2" charset="0"/>
              </a:rPr>
              <a:t>Length = 2</a:t>
            </a:r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id="{48CEE21D-F661-244B-BCD5-5378CA4490FF}"/>
              </a:ext>
            </a:extLst>
          </p:cNvPr>
          <p:cNvSpPr/>
          <p:nvPr/>
        </p:nvSpPr>
        <p:spPr>
          <a:xfrm>
            <a:off x="10472696" y="4746365"/>
            <a:ext cx="1503713" cy="39198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r>
              <a:rPr lang="en-US" sz="1400" b="1" dirty="0">
                <a:solidFill>
                  <a:schemeClr val="tx1"/>
                </a:solidFill>
                <a:latin typeface="Avenir Book" panose="02000503020000020003" pitchFamily="2" charset="0"/>
              </a:rPr>
              <a:t>Current parity = 1</a:t>
            </a:r>
            <a:endParaRPr lang="en-US" sz="1400" dirty="0">
              <a:solidFill>
                <a:schemeClr val="tx1"/>
              </a:solidFill>
              <a:latin typeface="Avenir Book" panose="02000503020000020003" pitchFamily="2" charset="0"/>
            </a:endParaRPr>
          </a:p>
        </p:txBody>
      </p:sp>
      <p:sp>
        <p:nvSpPr>
          <p:cNvPr id="54" name="Rectangle 53">
            <a:extLst>
              <a:ext uri="{FF2B5EF4-FFF2-40B4-BE49-F238E27FC236}">
                <a16:creationId xmlns:a16="http://schemas.microsoft.com/office/drawing/2014/main" id="{AB444EEF-F7D9-1948-8B21-03B4E5B0EE4B}"/>
              </a:ext>
            </a:extLst>
          </p:cNvPr>
          <p:cNvSpPr/>
          <p:nvPr/>
        </p:nvSpPr>
        <p:spPr>
          <a:xfrm>
            <a:off x="8316207" y="370656"/>
            <a:ext cx="1177290" cy="4572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2000" b="1" dirty="0">
                <a:solidFill>
                  <a:schemeClr val="tx1"/>
                </a:solidFill>
                <a:latin typeface="Avenir Book" panose="02000503020000020003" pitchFamily="2" charset="0"/>
              </a:rPr>
              <a:t>Bob</a:t>
            </a:r>
          </a:p>
        </p:txBody>
      </p:sp>
      <p:grpSp>
        <p:nvGrpSpPr>
          <p:cNvPr id="116" name="Group 115">
            <a:extLst>
              <a:ext uri="{FF2B5EF4-FFF2-40B4-BE49-F238E27FC236}">
                <a16:creationId xmlns:a16="http://schemas.microsoft.com/office/drawing/2014/main" id="{6844E774-87C2-F64D-9588-C36659311FF2}"/>
              </a:ext>
            </a:extLst>
          </p:cNvPr>
          <p:cNvGrpSpPr/>
          <p:nvPr/>
        </p:nvGrpSpPr>
        <p:grpSpPr>
          <a:xfrm>
            <a:off x="2259385" y="1059102"/>
            <a:ext cx="1981200" cy="696686"/>
            <a:chOff x="4454071" y="1295400"/>
            <a:chExt cx="1981200" cy="696686"/>
          </a:xfrm>
        </p:grpSpPr>
        <p:sp>
          <p:nvSpPr>
            <p:cNvPr id="117" name="Rectangle 116">
              <a:extLst>
                <a:ext uri="{FF2B5EF4-FFF2-40B4-BE49-F238E27FC236}">
                  <a16:creationId xmlns:a16="http://schemas.microsoft.com/office/drawing/2014/main" id="{FCD6AC67-5807-B047-988F-4F36B1F3096D}"/>
                </a:ext>
              </a:extLst>
            </p:cNvPr>
            <p:cNvSpPr/>
            <p:nvPr/>
          </p:nvSpPr>
          <p:spPr>
            <a:xfrm>
              <a:off x="4454071" y="1295400"/>
              <a:ext cx="495300" cy="45720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  <a:latin typeface="Avenir Book" panose="02000503020000020003" pitchFamily="2" charset="0"/>
                </a:rPr>
                <a:t>0</a:t>
              </a:r>
            </a:p>
          </p:txBody>
        </p:sp>
        <p:sp>
          <p:nvSpPr>
            <p:cNvPr id="118" name="Rectangle 117">
              <a:extLst>
                <a:ext uri="{FF2B5EF4-FFF2-40B4-BE49-F238E27FC236}">
                  <a16:creationId xmlns:a16="http://schemas.microsoft.com/office/drawing/2014/main" id="{6A5AC46E-7817-7E42-9A24-9ABA2C7944D0}"/>
                </a:ext>
              </a:extLst>
            </p:cNvPr>
            <p:cNvSpPr/>
            <p:nvPr/>
          </p:nvSpPr>
          <p:spPr>
            <a:xfrm>
              <a:off x="4949371" y="1295400"/>
              <a:ext cx="495300" cy="45720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  <a:latin typeface="Avenir Book" panose="02000503020000020003" pitchFamily="2" charset="0"/>
                </a:rPr>
                <a:t>1</a:t>
              </a:r>
            </a:p>
          </p:txBody>
        </p:sp>
        <p:sp>
          <p:nvSpPr>
            <p:cNvPr id="119" name="Rectangle 118">
              <a:extLst>
                <a:ext uri="{FF2B5EF4-FFF2-40B4-BE49-F238E27FC236}">
                  <a16:creationId xmlns:a16="http://schemas.microsoft.com/office/drawing/2014/main" id="{7BBE2D50-B9A7-0C48-B638-BD547B968EF2}"/>
                </a:ext>
              </a:extLst>
            </p:cNvPr>
            <p:cNvSpPr/>
            <p:nvPr/>
          </p:nvSpPr>
          <p:spPr>
            <a:xfrm>
              <a:off x="5444671" y="1295400"/>
              <a:ext cx="495300" cy="45720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  <a:latin typeface="Avenir Book" panose="02000503020000020003" pitchFamily="2" charset="0"/>
                </a:rPr>
                <a:t>0</a:t>
              </a:r>
            </a:p>
          </p:txBody>
        </p:sp>
        <p:sp>
          <p:nvSpPr>
            <p:cNvPr id="120" name="Rectangle 119">
              <a:extLst>
                <a:ext uri="{FF2B5EF4-FFF2-40B4-BE49-F238E27FC236}">
                  <a16:creationId xmlns:a16="http://schemas.microsoft.com/office/drawing/2014/main" id="{8FEA8543-2838-6E46-A9DA-4BA2DD3B0D98}"/>
                </a:ext>
              </a:extLst>
            </p:cNvPr>
            <p:cNvSpPr/>
            <p:nvPr/>
          </p:nvSpPr>
          <p:spPr>
            <a:xfrm>
              <a:off x="5939971" y="1295400"/>
              <a:ext cx="495300" cy="45720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  <a:latin typeface="Avenir Book" panose="02000503020000020003" pitchFamily="2" charset="0"/>
                </a:rPr>
                <a:t>0</a:t>
              </a:r>
            </a:p>
          </p:txBody>
        </p:sp>
        <p:sp>
          <p:nvSpPr>
            <p:cNvPr id="121" name="Rectangle 120">
              <a:extLst>
                <a:ext uri="{FF2B5EF4-FFF2-40B4-BE49-F238E27FC236}">
                  <a16:creationId xmlns:a16="http://schemas.microsoft.com/office/drawing/2014/main" id="{2DADF799-AEC1-A14D-9193-51DA03F23B12}"/>
                </a:ext>
              </a:extLst>
            </p:cNvPr>
            <p:cNvSpPr/>
            <p:nvPr/>
          </p:nvSpPr>
          <p:spPr>
            <a:xfrm>
              <a:off x="4454071" y="1752600"/>
              <a:ext cx="495300" cy="23948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b" anchorCtr="0"/>
            <a:lstStyle/>
            <a:p>
              <a:pPr algn="ctr"/>
              <a:r>
                <a:rPr lang="en-US" sz="1200" dirty="0">
                  <a:solidFill>
                    <a:schemeClr val="tx1"/>
                  </a:solidFill>
                  <a:latin typeface="Avenir Book" panose="02000503020000020003" pitchFamily="2" charset="0"/>
                </a:rPr>
                <a:t>0</a:t>
              </a:r>
            </a:p>
          </p:txBody>
        </p:sp>
        <p:sp>
          <p:nvSpPr>
            <p:cNvPr id="122" name="Rectangle 121">
              <a:extLst>
                <a:ext uri="{FF2B5EF4-FFF2-40B4-BE49-F238E27FC236}">
                  <a16:creationId xmlns:a16="http://schemas.microsoft.com/office/drawing/2014/main" id="{18ECCDF6-C3F3-0648-BF1E-E24FDF2017BC}"/>
                </a:ext>
              </a:extLst>
            </p:cNvPr>
            <p:cNvSpPr/>
            <p:nvPr/>
          </p:nvSpPr>
          <p:spPr>
            <a:xfrm>
              <a:off x="4949371" y="1752600"/>
              <a:ext cx="495300" cy="23948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b" anchorCtr="0"/>
            <a:lstStyle/>
            <a:p>
              <a:pPr algn="ctr"/>
              <a:r>
                <a:rPr lang="en-US" sz="1200" dirty="0">
                  <a:solidFill>
                    <a:schemeClr val="tx1"/>
                  </a:solidFill>
                  <a:latin typeface="Avenir Book" panose="02000503020000020003" pitchFamily="2" charset="0"/>
                </a:rPr>
                <a:t>1</a:t>
              </a:r>
            </a:p>
          </p:txBody>
        </p:sp>
        <p:sp>
          <p:nvSpPr>
            <p:cNvPr id="123" name="Rectangle 122">
              <a:extLst>
                <a:ext uri="{FF2B5EF4-FFF2-40B4-BE49-F238E27FC236}">
                  <a16:creationId xmlns:a16="http://schemas.microsoft.com/office/drawing/2014/main" id="{C486C3EB-1435-014D-9890-BF663EC2EDB8}"/>
                </a:ext>
              </a:extLst>
            </p:cNvPr>
            <p:cNvSpPr/>
            <p:nvPr/>
          </p:nvSpPr>
          <p:spPr>
            <a:xfrm>
              <a:off x="5444671" y="1752600"/>
              <a:ext cx="495300" cy="23948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b" anchorCtr="0"/>
            <a:lstStyle/>
            <a:p>
              <a:pPr algn="ctr"/>
              <a:r>
                <a:rPr lang="en-US" sz="1200" dirty="0">
                  <a:solidFill>
                    <a:schemeClr val="tx1"/>
                  </a:solidFill>
                  <a:latin typeface="Avenir Book" panose="02000503020000020003" pitchFamily="2" charset="0"/>
                </a:rPr>
                <a:t>2</a:t>
              </a:r>
            </a:p>
          </p:txBody>
        </p:sp>
        <p:sp>
          <p:nvSpPr>
            <p:cNvPr id="124" name="Rectangle 123">
              <a:extLst>
                <a:ext uri="{FF2B5EF4-FFF2-40B4-BE49-F238E27FC236}">
                  <a16:creationId xmlns:a16="http://schemas.microsoft.com/office/drawing/2014/main" id="{1EA15ABF-3E41-5042-9484-C428FF6ECA22}"/>
                </a:ext>
              </a:extLst>
            </p:cNvPr>
            <p:cNvSpPr/>
            <p:nvPr/>
          </p:nvSpPr>
          <p:spPr>
            <a:xfrm>
              <a:off x="5939971" y="1752600"/>
              <a:ext cx="495300" cy="23948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b" anchorCtr="0"/>
            <a:lstStyle/>
            <a:p>
              <a:pPr algn="ctr"/>
              <a:r>
                <a:rPr lang="en-US" sz="1200" dirty="0">
                  <a:solidFill>
                    <a:schemeClr val="tx1"/>
                  </a:solidFill>
                  <a:latin typeface="Avenir Book" panose="02000503020000020003" pitchFamily="2" charset="0"/>
                </a:rPr>
                <a:t>3</a:t>
              </a:r>
            </a:p>
          </p:txBody>
        </p:sp>
      </p:grpSp>
      <p:sp>
        <p:nvSpPr>
          <p:cNvPr id="125" name="Rectangle 124">
            <a:extLst>
              <a:ext uri="{FF2B5EF4-FFF2-40B4-BE49-F238E27FC236}">
                <a16:creationId xmlns:a16="http://schemas.microsoft.com/office/drawing/2014/main" id="{672A1D88-E703-A74F-9DD8-8505A285CFCC}"/>
              </a:ext>
            </a:extLst>
          </p:cNvPr>
          <p:cNvSpPr/>
          <p:nvPr/>
        </p:nvSpPr>
        <p:spPr>
          <a:xfrm>
            <a:off x="945035" y="1059102"/>
            <a:ext cx="1177290" cy="4572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r"/>
            <a:r>
              <a:rPr lang="en-US" dirty="0">
                <a:solidFill>
                  <a:schemeClr val="tx1"/>
                </a:solidFill>
                <a:latin typeface="Avenir Book" panose="02000503020000020003" pitchFamily="2" charset="0"/>
              </a:rPr>
              <a:t>Correct key</a:t>
            </a:r>
          </a:p>
        </p:txBody>
      </p:sp>
      <p:sp>
        <p:nvSpPr>
          <p:cNvPr id="166" name="Rectangle 165">
            <a:extLst>
              <a:ext uri="{FF2B5EF4-FFF2-40B4-BE49-F238E27FC236}">
                <a16:creationId xmlns:a16="http://schemas.microsoft.com/office/drawing/2014/main" id="{34E71DFE-D347-CC40-911A-DE77FE788A8C}"/>
              </a:ext>
            </a:extLst>
          </p:cNvPr>
          <p:cNvSpPr/>
          <p:nvPr/>
        </p:nvSpPr>
        <p:spPr>
          <a:xfrm>
            <a:off x="2567995" y="359770"/>
            <a:ext cx="1177290" cy="4572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2000" b="1" dirty="0">
                <a:solidFill>
                  <a:schemeClr val="tx1"/>
                </a:solidFill>
                <a:latin typeface="Avenir Book" panose="02000503020000020003" pitchFamily="2" charset="0"/>
              </a:rPr>
              <a:t>Alice</a:t>
            </a:r>
          </a:p>
        </p:txBody>
      </p:sp>
      <p:cxnSp>
        <p:nvCxnSpPr>
          <p:cNvPr id="167" name="Straight Arrow Connector 166">
            <a:extLst>
              <a:ext uri="{FF2B5EF4-FFF2-40B4-BE49-F238E27FC236}">
                <a16:creationId xmlns:a16="http://schemas.microsoft.com/office/drawing/2014/main" id="{643AFBE3-5465-B543-AC63-6571C55B3905}"/>
              </a:ext>
            </a:extLst>
          </p:cNvPr>
          <p:cNvCxnSpPr>
            <a:cxnSpLocks/>
          </p:cNvCxnSpPr>
          <p:nvPr/>
        </p:nvCxnSpPr>
        <p:spPr>
          <a:xfrm>
            <a:off x="6461359" y="274320"/>
            <a:ext cx="0" cy="5806440"/>
          </a:xfrm>
          <a:prstGeom prst="straightConnector1">
            <a:avLst/>
          </a:prstGeom>
          <a:ln w="12700" cap="rnd">
            <a:solidFill>
              <a:schemeClr val="tx1"/>
            </a:solidFill>
            <a:prstDash val="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1" name="Straight Arrow Connector 170">
            <a:extLst>
              <a:ext uri="{FF2B5EF4-FFF2-40B4-BE49-F238E27FC236}">
                <a16:creationId xmlns:a16="http://schemas.microsoft.com/office/drawing/2014/main" id="{1A104EB7-1FD9-D049-8D4A-6EF05ACB48C4}"/>
              </a:ext>
            </a:extLst>
          </p:cNvPr>
          <p:cNvCxnSpPr>
            <a:cxnSpLocks/>
          </p:cNvCxnSpPr>
          <p:nvPr/>
        </p:nvCxnSpPr>
        <p:spPr>
          <a:xfrm flipH="1" flipV="1">
            <a:off x="4446188" y="1303367"/>
            <a:ext cx="2337525" cy="5456"/>
          </a:xfrm>
          <a:prstGeom prst="straightConnector1">
            <a:avLst/>
          </a:prstGeom>
          <a:ln>
            <a:solidFill>
              <a:schemeClr val="tx1"/>
            </a:solidFill>
            <a:prstDash val="dash"/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3" name="Picture 172">
            <a:extLst>
              <a:ext uri="{FF2B5EF4-FFF2-40B4-BE49-F238E27FC236}">
                <a16:creationId xmlns:a16="http://schemas.microsoft.com/office/drawing/2014/main" id="{05FDAFE4-10D1-DD4B-BC03-2317E9561DF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33995" y="1118781"/>
            <a:ext cx="428922" cy="374628"/>
          </a:xfrm>
          <a:prstGeom prst="rect">
            <a:avLst/>
          </a:prstGeom>
        </p:spPr>
      </p:pic>
      <p:cxnSp>
        <p:nvCxnSpPr>
          <p:cNvPr id="187" name="Straight Arrow Connector 186">
            <a:extLst>
              <a:ext uri="{FF2B5EF4-FFF2-40B4-BE49-F238E27FC236}">
                <a16:creationId xmlns:a16="http://schemas.microsoft.com/office/drawing/2014/main" id="{36412ABC-E5D5-D944-9852-0461278D1E30}"/>
              </a:ext>
            </a:extLst>
          </p:cNvPr>
          <p:cNvCxnSpPr>
            <a:cxnSpLocks/>
          </p:cNvCxnSpPr>
          <p:nvPr/>
        </p:nvCxnSpPr>
        <p:spPr>
          <a:xfrm>
            <a:off x="8780985" y="2286392"/>
            <a:ext cx="0" cy="457200"/>
          </a:xfrm>
          <a:prstGeom prst="straightConnector1">
            <a:avLst/>
          </a:prstGeom>
          <a:ln>
            <a:solidFill>
              <a:schemeClr val="tx1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900854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Rectangle 165">
            <a:extLst>
              <a:ext uri="{FF2B5EF4-FFF2-40B4-BE49-F238E27FC236}">
                <a16:creationId xmlns:a16="http://schemas.microsoft.com/office/drawing/2014/main" id="{34E71DFE-D347-CC40-911A-DE77FE788A8C}"/>
              </a:ext>
            </a:extLst>
          </p:cNvPr>
          <p:cNvSpPr/>
          <p:nvPr/>
        </p:nvSpPr>
        <p:spPr>
          <a:xfrm>
            <a:off x="2535154" y="527975"/>
            <a:ext cx="1177290" cy="4572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600" b="1" dirty="0">
                <a:solidFill>
                  <a:schemeClr val="tx1"/>
                </a:solidFill>
                <a:latin typeface="Avenir Book" panose="02000503020000020003" pitchFamily="2" charset="0"/>
              </a:rPr>
              <a:t>Alice</a:t>
            </a:r>
          </a:p>
        </p:txBody>
      </p:sp>
      <p:sp>
        <p:nvSpPr>
          <p:cNvPr id="68" name="Rectangle 67">
            <a:extLst>
              <a:ext uri="{FF2B5EF4-FFF2-40B4-BE49-F238E27FC236}">
                <a16:creationId xmlns:a16="http://schemas.microsoft.com/office/drawing/2014/main" id="{716B8CAA-FADD-0A47-94FC-BCBE9935E02A}"/>
              </a:ext>
            </a:extLst>
          </p:cNvPr>
          <p:cNvSpPr/>
          <p:nvPr/>
        </p:nvSpPr>
        <p:spPr>
          <a:xfrm>
            <a:off x="6555105" y="522592"/>
            <a:ext cx="1177290" cy="4572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600" b="1" dirty="0">
                <a:solidFill>
                  <a:schemeClr val="tx1"/>
                </a:solidFill>
                <a:latin typeface="Avenir Book" panose="02000503020000020003" pitchFamily="2" charset="0"/>
              </a:rPr>
              <a:t>Bob</a:t>
            </a:r>
          </a:p>
        </p:txBody>
      </p:sp>
      <p:grpSp>
        <p:nvGrpSpPr>
          <p:cNvPr id="59" name="Group 58">
            <a:extLst>
              <a:ext uri="{FF2B5EF4-FFF2-40B4-BE49-F238E27FC236}">
                <a16:creationId xmlns:a16="http://schemas.microsoft.com/office/drawing/2014/main" id="{5E59C9F4-7E8C-8F40-AA2D-809574AF7DA9}"/>
              </a:ext>
            </a:extLst>
          </p:cNvPr>
          <p:cNvGrpSpPr/>
          <p:nvPr/>
        </p:nvGrpSpPr>
        <p:grpSpPr>
          <a:xfrm>
            <a:off x="3123799" y="985175"/>
            <a:ext cx="4019951" cy="3175345"/>
            <a:chOff x="3123799" y="985175"/>
            <a:chExt cx="5040630" cy="4783927"/>
          </a:xfrm>
        </p:grpSpPr>
        <p:cxnSp>
          <p:nvCxnSpPr>
            <p:cNvPr id="167" name="Straight Arrow Connector 166">
              <a:extLst>
                <a:ext uri="{FF2B5EF4-FFF2-40B4-BE49-F238E27FC236}">
                  <a16:creationId xmlns:a16="http://schemas.microsoft.com/office/drawing/2014/main" id="{643AFBE3-5465-B543-AC63-6571C55B3905}"/>
                </a:ext>
              </a:extLst>
            </p:cNvPr>
            <p:cNvCxnSpPr>
              <a:cxnSpLocks/>
            </p:cNvCxnSpPr>
            <p:nvPr/>
          </p:nvCxnSpPr>
          <p:spPr>
            <a:xfrm>
              <a:off x="3123799" y="991709"/>
              <a:ext cx="0" cy="4777393"/>
            </a:xfrm>
            <a:prstGeom prst="straightConnector1">
              <a:avLst/>
            </a:prstGeom>
            <a:ln w="12700" cap="rnd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Straight Arrow Connector 68">
              <a:extLst>
                <a:ext uri="{FF2B5EF4-FFF2-40B4-BE49-F238E27FC236}">
                  <a16:creationId xmlns:a16="http://schemas.microsoft.com/office/drawing/2014/main" id="{F5B0F6A2-C225-F449-B5FE-ECAD0C80630E}"/>
                </a:ext>
              </a:extLst>
            </p:cNvPr>
            <p:cNvCxnSpPr>
              <a:cxnSpLocks/>
            </p:cNvCxnSpPr>
            <p:nvPr/>
          </p:nvCxnSpPr>
          <p:spPr>
            <a:xfrm>
              <a:off x="8164429" y="985175"/>
              <a:ext cx="0" cy="4777393"/>
            </a:xfrm>
            <a:prstGeom prst="straightConnector1">
              <a:avLst/>
            </a:prstGeom>
            <a:ln w="12700" cap="rnd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70" name="Straight Arrow Connector 69">
            <a:extLst>
              <a:ext uri="{FF2B5EF4-FFF2-40B4-BE49-F238E27FC236}">
                <a16:creationId xmlns:a16="http://schemas.microsoft.com/office/drawing/2014/main" id="{BA36F0CF-8377-5A4F-9BDA-C854B9DCED9E}"/>
              </a:ext>
            </a:extLst>
          </p:cNvPr>
          <p:cNvCxnSpPr>
            <a:cxnSpLocks/>
          </p:cNvCxnSpPr>
          <p:nvPr/>
        </p:nvCxnSpPr>
        <p:spPr>
          <a:xfrm flipV="1">
            <a:off x="3123799" y="1395112"/>
            <a:ext cx="4019951" cy="147938"/>
          </a:xfrm>
          <a:prstGeom prst="straightConnector1">
            <a:avLst/>
          </a:prstGeom>
          <a:ln>
            <a:solidFill>
              <a:schemeClr val="tx1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8" name="Group 57">
            <a:extLst>
              <a:ext uri="{FF2B5EF4-FFF2-40B4-BE49-F238E27FC236}">
                <a16:creationId xmlns:a16="http://schemas.microsoft.com/office/drawing/2014/main" id="{628CEC66-3854-694A-BF83-48912DC2C8DF}"/>
              </a:ext>
            </a:extLst>
          </p:cNvPr>
          <p:cNvGrpSpPr/>
          <p:nvPr/>
        </p:nvGrpSpPr>
        <p:grpSpPr>
          <a:xfrm>
            <a:off x="3882093" y="1743930"/>
            <a:ext cx="2503363" cy="2049858"/>
            <a:chOff x="4148893" y="2362122"/>
            <a:chExt cx="2990441" cy="2621358"/>
          </a:xfrm>
        </p:grpSpPr>
        <p:sp>
          <p:nvSpPr>
            <p:cNvPr id="75" name="Rectangle 74">
              <a:extLst>
                <a:ext uri="{FF2B5EF4-FFF2-40B4-BE49-F238E27FC236}">
                  <a16:creationId xmlns:a16="http://schemas.microsoft.com/office/drawing/2014/main" id="{450E5DB1-8ABE-C049-A5C9-EF0A400D0996}"/>
                </a:ext>
              </a:extLst>
            </p:cNvPr>
            <p:cNvSpPr/>
            <p:nvPr/>
          </p:nvSpPr>
          <p:spPr>
            <a:xfrm>
              <a:off x="4148893" y="2362122"/>
              <a:ext cx="2990441" cy="262135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182880" rIns="0" bIns="0" rtlCol="0" anchor="t" anchorCtr="0"/>
            <a:lstStyle/>
            <a:p>
              <a:pPr algn="ctr"/>
              <a:r>
                <a:rPr lang="en-US" sz="1400" b="1" dirty="0">
                  <a:solidFill>
                    <a:schemeClr val="tx1"/>
                  </a:solidFill>
                  <a:latin typeface="Avenir Book" panose="02000503020000020003" pitchFamily="2" charset="0"/>
                </a:rPr>
                <a:t>Naïve </a:t>
              </a:r>
              <a:r>
                <a:rPr lang="en-US" sz="1400" b="1" i="1" dirty="0">
                  <a:solidFill>
                    <a:schemeClr val="tx1"/>
                  </a:solidFill>
                  <a:latin typeface="Avenir Book" panose="02000503020000020003" pitchFamily="2" charset="0"/>
                </a:rPr>
                <a:t>ask parity</a:t>
              </a:r>
              <a:r>
                <a:rPr lang="en-US" sz="1400" b="1" dirty="0">
                  <a:solidFill>
                    <a:schemeClr val="tx1"/>
                  </a:solidFill>
                  <a:latin typeface="Avenir Book" panose="02000503020000020003" pitchFamily="2" charset="0"/>
                </a:rPr>
                <a:t> message</a:t>
              </a:r>
            </a:p>
            <a:p>
              <a:pPr algn="ctr"/>
              <a:endParaRPr lang="en-US" sz="1400" i="1" dirty="0">
                <a:solidFill>
                  <a:schemeClr val="tx1"/>
                </a:solidFill>
                <a:latin typeface="Avenir Book" panose="02000503020000020003" pitchFamily="2" charset="0"/>
              </a:endParaRPr>
            </a:p>
            <a:p>
              <a:endParaRPr lang="en-US" sz="1400" i="1" dirty="0">
                <a:solidFill>
                  <a:schemeClr val="tx1"/>
                </a:solidFill>
                <a:latin typeface="Avenir Book" panose="02000503020000020003" pitchFamily="2" charset="0"/>
              </a:endParaRPr>
            </a:p>
            <a:p>
              <a:r>
                <a:rPr lang="en-US" sz="1400" i="1" dirty="0">
                  <a:solidFill>
                    <a:schemeClr val="tx1"/>
                  </a:solidFill>
                  <a:latin typeface="Avenir Book" panose="02000503020000020003" pitchFamily="2" charset="0"/>
                </a:rPr>
                <a:t>  </a:t>
              </a:r>
              <a:r>
                <a:rPr lang="en-US" sz="1400" dirty="0">
                  <a:solidFill>
                    <a:schemeClr val="tx1"/>
                  </a:solidFill>
                  <a:latin typeface="Avenir Book" panose="02000503020000020003" pitchFamily="2" charset="0"/>
                </a:rPr>
                <a:t>Shuffle =</a:t>
              </a:r>
            </a:p>
            <a:p>
              <a:endParaRPr lang="en-US" sz="1400" dirty="0">
                <a:solidFill>
                  <a:schemeClr val="tx1"/>
                </a:solidFill>
                <a:latin typeface="Avenir Book" panose="02000503020000020003" pitchFamily="2" charset="0"/>
              </a:endParaRPr>
            </a:p>
            <a:p>
              <a:endParaRPr lang="en-US" sz="800" dirty="0">
                <a:solidFill>
                  <a:schemeClr val="tx1"/>
                </a:solidFill>
                <a:latin typeface="Avenir Book" panose="02000503020000020003" pitchFamily="2" charset="0"/>
              </a:endParaRPr>
            </a:p>
            <a:p>
              <a:r>
                <a:rPr lang="en-US" sz="1400" dirty="0">
                  <a:solidFill>
                    <a:schemeClr val="tx1"/>
                  </a:solidFill>
                  <a:latin typeface="Avenir Book" panose="02000503020000020003" pitchFamily="2" charset="0"/>
                </a:rPr>
                <a:t>  Block start = 2</a:t>
              </a:r>
            </a:p>
            <a:p>
              <a:endParaRPr lang="en-US" sz="800" dirty="0">
                <a:solidFill>
                  <a:schemeClr val="tx1"/>
                </a:solidFill>
                <a:latin typeface="Avenir Book" panose="02000503020000020003" pitchFamily="2" charset="0"/>
              </a:endParaRPr>
            </a:p>
            <a:p>
              <a:r>
                <a:rPr lang="en-US" sz="1400" dirty="0">
                  <a:solidFill>
                    <a:schemeClr val="tx1"/>
                  </a:solidFill>
                  <a:latin typeface="Avenir Book" panose="02000503020000020003" pitchFamily="2" charset="0"/>
                </a:rPr>
                <a:t>  Block length = 2</a:t>
              </a:r>
            </a:p>
          </p:txBody>
        </p:sp>
        <p:sp>
          <p:nvSpPr>
            <p:cNvPr id="76" name="Rectangle 75">
              <a:extLst>
                <a:ext uri="{FF2B5EF4-FFF2-40B4-BE49-F238E27FC236}">
                  <a16:creationId xmlns:a16="http://schemas.microsoft.com/office/drawing/2014/main" id="{0B788C11-7E85-9746-AFD6-A247A4DE8517}"/>
                </a:ext>
              </a:extLst>
            </p:cNvPr>
            <p:cNvSpPr/>
            <p:nvPr/>
          </p:nvSpPr>
          <p:spPr>
            <a:xfrm>
              <a:off x="5233703" y="3081825"/>
              <a:ext cx="761999" cy="8382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 anchorCtr="0"/>
            <a:lstStyle/>
            <a:p>
              <a:pPr algn="ctr"/>
              <a:r>
                <a:rPr lang="en-US" sz="1050" dirty="0">
                  <a:solidFill>
                    <a:schemeClr val="tx1"/>
                  </a:solidFill>
                  <a:latin typeface="Avenir Book" panose="02000503020000020003" pitchFamily="2" charset="0"/>
                </a:rPr>
                <a:t>0 → 3</a:t>
              </a:r>
            </a:p>
            <a:p>
              <a:pPr algn="ctr"/>
              <a:r>
                <a:rPr lang="en-US" sz="1050" dirty="0">
                  <a:solidFill>
                    <a:schemeClr val="tx1"/>
                  </a:solidFill>
                  <a:latin typeface="Avenir Book" panose="02000503020000020003" pitchFamily="2" charset="0"/>
                </a:rPr>
                <a:t>1 → 1</a:t>
              </a:r>
            </a:p>
            <a:p>
              <a:pPr algn="ctr"/>
              <a:r>
                <a:rPr lang="en-US" sz="1050" dirty="0">
                  <a:solidFill>
                    <a:schemeClr val="tx1"/>
                  </a:solidFill>
                  <a:latin typeface="Avenir Book" panose="02000503020000020003" pitchFamily="2" charset="0"/>
                </a:rPr>
                <a:t>2 → 2</a:t>
              </a:r>
            </a:p>
            <a:p>
              <a:pPr algn="ctr"/>
              <a:r>
                <a:rPr lang="en-US" sz="1050" dirty="0">
                  <a:solidFill>
                    <a:schemeClr val="tx1"/>
                  </a:solidFill>
                  <a:latin typeface="Avenir Book" panose="02000503020000020003" pitchFamily="2" charset="0"/>
                </a:rPr>
                <a:t>3 → 0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52398102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Rectangle 53">
            <a:extLst>
              <a:ext uri="{FF2B5EF4-FFF2-40B4-BE49-F238E27FC236}">
                <a16:creationId xmlns:a16="http://schemas.microsoft.com/office/drawing/2014/main" id="{AB444EEF-F7D9-1948-8B21-03B4E5B0EE4B}"/>
              </a:ext>
            </a:extLst>
          </p:cNvPr>
          <p:cNvSpPr/>
          <p:nvPr/>
        </p:nvSpPr>
        <p:spPr>
          <a:xfrm>
            <a:off x="8316207" y="370656"/>
            <a:ext cx="1177290" cy="4572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2000" b="1" dirty="0">
                <a:solidFill>
                  <a:schemeClr val="tx1"/>
                </a:solidFill>
                <a:latin typeface="Avenir Book" panose="02000503020000020003" pitchFamily="2" charset="0"/>
              </a:rPr>
              <a:t>Bob</a:t>
            </a:r>
          </a:p>
        </p:txBody>
      </p:sp>
      <p:grpSp>
        <p:nvGrpSpPr>
          <p:cNvPr id="116" name="Group 115">
            <a:extLst>
              <a:ext uri="{FF2B5EF4-FFF2-40B4-BE49-F238E27FC236}">
                <a16:creationId xmlns:a16="http://schemas.microsoft.com/office/drawing/2014/main" id="{6844E774-87C2-F64D-9588-C36659311FF2}"/>
              </a:ext>
            </a:extLst>
          </p:cNvPr>
          <p:cNvGrpSpPr/>
          <p:nvPr/>
        </p:nvGrpSpPr>
        <p:grpSpPr>
          <a:xfrm>
            <a:off x="2259385" y="1059102"/>
            <a:ext cx="1981200" cy="696686"/>
            <a:chOff x="4454071" y="1295400"/>
            <a:chExt cx="1981200" cy="696686"/>
          </a:xfrm>
        </p:grpSpPr>
        <p:sp>
          <p:nvSpPr>
            <p:cNvPr id="117" name="Rectangle 116">
              <a:extLst>
                <a:ext uri="{FF2B5EF4-FFF2-40B4-BE49-F238E27FC236}">
                  <a16:creationId xmlns:a16="http://schemas.microsoft.com/office/drawing/2014/main" id="{FCD6AC67-5807-B047-988F-4F36B1F3096D}"/>
                </a:ext>
              </a:extLst>
            </p:cNvPr>
            <p:cNvSpPr/>
            <p:nvPr/>
          </p:nvSpPr>
          <p:spPr>
            <a:xfrm>
              <a:off x="4454071" y="1295400"/>
              <a:ext cx="495300" cy="45720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  <a:latin typeface="Avenir Book" panose="02000503020000020003" pitchFamily="2" charset="0"/>
                </a:rPr>
                <a:t>0</a:t>
              </a:r>
            </a:p>
          </p:txBody>
        </p:sp>
        <p:sp>
          <p:nvSpPr>
            <p:cNvPr id="118" name="Rectangle 117">
              <a:extLst>
                <a:ext uri="{FF2B5EF4-FFF2-40B4-BE49-F238E27FC236}">
                  <a16:creationId xmlns:a16="http://schemas.microsoft.com/office/drawing/2014/main" id="{6A5AC46E-7817-7E42-9A24-9ABA2C7944D0}"/>
                </a:ext>
              </a:extLst>
            </p:cNvPr>
            <p:cNvSpPr/>
            <p:nvPr/>
          </p:nvSpPr>
          <p:spPr>
            <a:xfrm>
              <a:off x="4949371" y="1295400"/>
              <a:ext cx="495300" cy="45720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  <a:latin typeface="Avenir Book" panose="02000503020000020003" pitchFamily="2" charset="0"/>
                </a:rPr>
                <a:t>1</a:t>
              </a:r>
            </a:p>
          </p:txBody>
        </p:sp>
        <p:sp>
          <p:nvSpPr>
            <p:cNvPr id="119" name="Rectangle 118">
              <a:extLst>
                <a:ext uri="{FF2B5EF4-FFF2-40B4-BE49-F238E27FC236}">
                  <a16:creationId xmlns:a16="http://schemas.microsoft.com/office/drawing/2014/main" id="{7BBE2D50-B9A7-0C48-B638-BD547B968EF2}"/>
                </a:ext>
              </a:extLst>
            </p:cNvPr>
            <p:cNvSpPr/>
            <p:nvPr/>
          </p:nvSpPr>
          <p:spPr>
            <a:xfrm>
              <a:off x="5444671" y="1295400"/>
              <a:ext cx="495300" cy="45720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  <a:latin typeface="Avenir Book" panose="02000503020000020003" pitchFamily="2" charset="0"/>
                </a:rPr>
                <a:t>0</a:t>
              </a:r>
            </a:p>
          </p:txBody>
        </p:sp>
        <p:sp>
          <p:nvSpPr>
            <p:cNvPr id="120" name="Rectangle 119">
              <a:extLst>
                <a:ext uri="{FF2B5EF4-FFF2-40B4-BE49-F238E27FC236}">
                  <a16:creationId xmlns:a16="http://schemas.microsoft.com/office/drawing/2014/main" id="{8FEA8543-2838-6E46-A9DA-4BA2DD3B0D98}"/>
                </a:ext>
              </a:extLst>
            </p:cNvPr>
            <p:cNvSpPr/>
            <p:nvPr/>
          </p:nvSpPr>
          <p:spPr>
            <a:xfrm>
              <a:off x="5939971" y="1295400"/>
              <a:ext cx="495300" cy="45720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  <a:latin typeface="Avenir Book" panose="02000503020000020003" pitchFamily="2" charset="0"/>
                </a:rPr>
                <a:t>0</a:t>
              </a:r>
            </a:p>
          </p:txBody>
        </p:sp>
        <p:sp>
          <p:nvSpPr>
            <p:cNvPr id="121" name="Rectangle 120">
              <a:extLst>
                <a:ext uri="{FF2B5EF4-FFF2-40B4-BE49-F238E27FC236}">
                  <a16:creationId xmlns:a16="http://schemas.microsoft.com/office/drawing/2014/main" id="{2DADF799-AEC1-A14D-9193-51DA03F23B12}"/>
                </a:ext>
              </a:extLst>
            </p:cNvPr>
            <p:cNvSpPr/>
            <p:nvPr/>
          </p:nvSpPr>
          <p:spPr>
            <a:xfrm>
              <a:off x="4454071" y="1752600"/>
              <a:ext cx="495300" cy="23948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b" anchorCtr="0"/>
            <a:lstStyle/>
            <a:p>
              <a:pPr algn="ctr"/>
              <a:r>
                <a:rPr lang="en-US" sz="1200" dirty="0">
                  <a:solidFill>
                    <a:schemeClr val="tx1"/>
                  </a:solidFill>
                  <a:latin typeface="Avenir Book" panose="02000503020000020003" pitchFamily="2" charset="0"/>
                </a:rPr>
                <a:t>0</a:t>
              </a:r>
            </a:p>
          </p:txBody>
        </p:sp>
        <p:sp>
          <p:nvSpPr>
            <p:cNvPr id="122" name="Rectangle 121">
              <a:extLst>
                <a:ext uri="{FF2B5EF4-FFF2-40B4-BE49-F238E27FC236}">
                  <a16:creationId xmlns:a16="http://schemas.microsoft.com/office/drawing/2014/main" id="{18ECCDF6-C3F3-0648-BF1E-E24FDF2017BC}"/>
                </a:ext>
              </a:extLst>
            </p:cNvPr>
            <p:cNvSpPr/>
            <p:nvPr/>
          </p:nvSpPr>
          <p:spPr>
            <a:xfrm>
              <a:off x="4949371" y="1752600"/>
              <a:ext cx="495300" cy="23948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b" anchorCtr="0"/>
            <a:lstStyle/>
            <a:p>
              <a:pPr algn="ctr"/>
              <a:r>
                <a:rPr lang="en-US" sz="1200" dirty="0">
                  <a:solidFill>
                    <a:schemeClr val="tx1"/>
                  </a:solidFill>
                  <a:latin typeface="Avenir Book" panose="02000503020000020003" pitchFamily="2" charset="0"/>
                </a:rPr>
                <a:t>1</a:t>
              </a:r>
            </a:p>
          </p:txBody>
        </p:sp>
        <p:sp>
          <p:nvSpPr>
            <p:cNvPr id="123" name="Rectangle 122">
              <a:extLst>
                <a:ext uri="{FF2B5EF4-FFF2-40B4-BE49-F238E27FC236}">
                  <a16:creationId xmlns:a16="http://schemas.microsoft.com/office/drawing/2014/main" id="{C486C3EB-1435-014D-9890-BF663EC2EDB8}"/>
                </a:ext>
              </a:extLst>
            </p:cNvPr>
            <p:cNvSpPr/>
            <p:nvPr/>
          </p:nvSpPr>
          <p:spPr>
            <a:xfrm>
              <a:off x="5444671" y="1752600"/>
              <a:ext cx="495300" cy="23948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b" anchorCtr="0"/>
            <a:lstStyle/>
            <a:p>
              <a:pPr algn="ctr"/>
              <a:r>
                <a:rPr lang="en-US" sz="1200" dirty="0">
                  <a:solidFill>
                    <a:schemeClr val="tx1"/>
                  </a:solidFill>
                  <a:latin typeface="Avenir Book" panose="02000503020000020003" pitchFamily="2" charset="0"/>
                </a:rPr>
                <a:t>2</a:t>
              </a:r>
            </a:p>
          </p:txBody>
        </p:sp>
        <p:sp>
          <p:nvSpPr>
            <p:cNvPr id="124" name="Rectangle 123">
              <a:extLst>
                <a:ext uri="{FF2B5EF4-FFF2-40B4-BE49-F238E27FC236}">
                  <a16:creationId xmlns:a16="http://schemas.microsoft.com/office/drawing/2014/main" id="{1EA15ABF-3E41-5042-9484-C428FF6ECA22}"/>
                </a:ext>
              </a:extLst>
            </p:cNvPr>
            <p:cNvSpPr/>
            <p:nvPr/>
          </p:nvSpPr>
          <p:spPr>
            <a:xfrm>
              <a:off x="5939971" y="1752600"/>
              <a:ext cx="495300" cy="23948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b" anchorCtr="0"/>
            <a:lstStyle/>
            <a:p>
              <a:pPr algn="ctr"/>
              <a:r>
                <a:rPr lang="en-US" sz="1200" dirty="0">
                  <a:solidFill>
                    <a:schemeClr val="tx1"/>
                  </a:solidFill>
                  <a:latin typeface="Avenir Book" panose="02000503020000020003" pitchFamily="2" charset="0"/>
                </a:rPr>
                <a:t>3</a:t>
              </a:r>
            </a:p>
          </p:txBody>
        </p:sp>
      </p:grpSp>
      <p:sp>
        <p:nvSpPr>
          <p:cNvPr id="125" name="Rectangle 124">
            <a:extLst>
              <a:ext uri="{FF2B5EF4-FFF2-40B4-BE49-F238E27FC236}">
                <a16:creationId xmlns:a16="http://schemas.microsoft.com/office/drawing/2014/main" id="{672A1D88-E703-A74F-9DD8-8505A285CFCC}"/>
              </a:ext>
            </a:extLst>
          </p:cNvPr>
          <p:cNvSpPr/>
          <p:nvPr/>
        </p:nvSpPr>
        <p:spPr>
          <a:xfrm>
            <a:off x="945035" y="1059102"/>
            <a:ext cx="1177290" cy="4572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r"/>
            <a:r>
              <a:rPr lang="en-US" dirty="0">
                <a:solidFill>
                  <a:schemeClr val="tx1"/>
                </a:solidFill>
                <a:latin typeface="Avenir Book" panose="02000503020000020003" pitchFamily="2" charset="0"/>
              </a:rPr>
              <a:t>Correct key</a:t>
            </a:r>
          </a:p>
        </p:txBody>
      </p:sp>
      <p:grpSp>
        <p:nvGrpSpPr>
          <p:cNvPr id="126" name="Group 125">
            <a:extLst>
              <a:ext uri="{FF2B5EF4-FFF2-40B4-BE49-F238E27FC236}">
                <a16:creationId xmlns:a16="http://schemas.microsoft.com/office/drawing/2014/main" id="{61D643B5-67CC-C046-A518-73DA0A482F44}"/>
              </a:ext>
            </a:extLst>
          </p:cNvPr>
          <p:cNvGrpSpPr/>
          <p:nvPr/>
        </p:nvGrpSpPr>
        <p:grpSpPr>
          <a:xfrm>
            <a:off x="2259385" y="2912320"/>
            <a:ext cx="1981200" cy="696686"/>
            <a:chOff x="4454071" y="2362200"/>
            <a:chExt cx="1981200" cy="696686"/>
          </a:xfrm>
        </p:grpSpPr>
        <p:sp>
          <p:nvSpPr>
            <p:cNvPr id="127" name="Rectangle 126">
              <a:extLst>
                <a:ext uri="{FF2B5EF4-FFF2-40B4-BE49-F238E27FC236}">
                  <a16:creationId xmlns:a16="http://schemas.microsoft.com/office/drawing/2014/main" id="{145C938F-386C-A846-BF06-71906F813012}"/>
                </a:ext>
              </a:extLst>
            </p:cNvPr>
            <p:cNvSpPr/>
            <p:nvPr/>
          </p:nvSpPr>
          <p:spPr>
            <a:xfrm>
              <a:off x="4454071" y="2362200"/>
              <a:ext cx="495300" cy="45720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  <a:latin typeface="Avenir Book" panose="02000503020000020003" pitchFamily="2" charset="0"/>
                </a:rPr>
                <a:t>0</a:t>
              </a:r>
            </a:p>
          </p:txBody>
        </p:sp>
        <p:sp>
          <p:nvSpPr>
            <p:cNvPr id="128" name="Rectangle 127">
              <a:extLst>
                <a:ext uri="{FF2B5EF4-FFF2-40B4-BE49-F238E27FC236}">
                  <a16:creationId xmlns:a16="http://schemas.microsoft.com/office/drawing/2014/main" id="{D7B116B4-9CDF-5D4D-AF7C-7EA31E01FBDF}"/>
                </a:ext>
              </a:extLst>
            </p:cNvPr>
            <p:cNvSpPr/>
            <p:nvPr/>
          </p:nvSpPr>
          <p:spPr>
            <a:xfrm>
              <a:off x="4949371" y="2362200"/>
              <a:ext cx="495300" cy="45720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  <a:latin typeface="Avenir Book" panose="02000503020000020003" pitchFamily="2" charset="0"/>
                </a:rPr>
                <a:t>1</a:t>
              </a:r>
            </a:p>
          </p:txBody>
        </p:sp>
        <p:sp>
          <p:nvSpPr>
            <p:cNvPr id="129" name="Rectangle 128">
              <a:extLst>
                <a:ext uri="{FF2B5EF4-FFF2-40B4-BE49-F238E27FC236}">
                  <a16:creationId xmlns:a16="http://schemas.microsoft.com/office/drawing/2014/main" id="{02455C0F-588E-964A-B3E2-85C987FFC6F2}"/>
                </a:ext>
              </a:extLst>
            </p:cNvPr>
            <p:cNvSpPr/>
            <p:nvPr/>
          </p:nvSpPr>
          <p:spPr>
            <a:xfrm>
              <a:off x="5444671" y="2362200"/>
              <a:ext cx="495300" cy="45720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  <a:latin typeface="Avenir Book" panose="02000503020000020003" pitchFamily="2" charset="0"/>
                </a:rPr>
                <a:t>0</a:t>
              </a:r>
            </a:p>
          </p:txBody>
        </p:sp>
        <p:sp>
          <p:nvSpPr>
            <p:cNvPr id="130" name="Rectangle 129">
              <a:extLst>
                <a:ext uri="{FF2B5EF4-FFF2-40B4-BE49-F238E27FC236}">
                  <a16:creationId xmlns:a16="http://schemas.microsoft.com/office/drawing/2014/main" id="{A905C1B4-8820-2D41-B107-F609EF0BF7F5}"/>
                </a:ext>
              </a:extLst>
            </p:cNvPr>
            <p:cNvSpPr/>
            <p:nvPr/>
          </p:nvSpPr>
          <p:spPr>
            <a:xfrm>
              <a:off x="5939971" y="2362200"/>
              <a:ext cx="495300" cy="45720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  <a:latin typeface="Avenir Book" panose="02000503020000020003" pitchFamily="2" charset="0"/>
                </a:rPr>
                <a:t>0</a:t>
              </a:r>
            </a:p>
          </p:txBody>
        </p:sp>
        <p:sp>
          <p:nvSpPr>
            <p:cNvPr id="131" name="Rectangle 130">
              <a:extLst>
                <a:ext uri="{FF2B5EF4-FFF2-40B4-BE49-F238E27FC236}">
                  <a16:creationId xmlns:a16="http://schemas.microsoft.com/office/drawing/2014/main" id="{18B7B881-8B5E-3A4A-814B-6477CFB17F77}"/>
                </a:ext>
              </a:extLst>
            </p:cNvPr>
            <p:cNvSpPr/>
            <p:nvPr/>
          </p:nvSpPr>
          <p:spPr>
            <a:xfrm>
              <a:off x="4454071" y="2819400"/>
              <a:ext cx="495300" cy="23948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b" anchorCtr="0"/>
            <a:lstStyle/>
            <a:p>
              <a:pPr algn="ctr"/>
              <a:r>
                <a:rPr lang="en-US" sz="1200" dirty="0">
                  <a:solidFill>
                    <a:schemeClr val="tx1"/>
                  </a:solidFill>
                  <a:latin typeface="Avenir Book" panose="02000503020000020003" pitchFamily="2" charset="0"/>
                </a:rPr>
                <a:t>0</a:t>
              </a:r>
            </a:p>
          </p:txBody>
        </p:sp>
        <p:sp>
          <p:nvSpPr>
            <p:cNvPr id="132" name="Rectangle 131">
              <a:extLst>
                <a:ext uri="{FF2B5EF4-FFF2-40B4-BE49-F238E27FC236}">
                  <a16:creationId xmlns:a16="http://schemas.microsoft.com/office/drawing/2014/main" id="{5295F63A-4594-C44E-BC0F-4CDA2F2AA4CF}"/>
                </a:ext>
              </a:extLst>
            </p:cNvPr>
            <p:cNvSpPr/>
            <p:nvPr/>
          </p:nvSpPr>
          <p:spPr>
            <a:xfrm>
              <a:off x="4949371" y="2819400"/>
              <a:ext cx="495300" cy="23948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b" anchorCtr="0"/>
            <a:lstStyle/>
            <a:p>
              <a:pPr algn="ctr"/>
              <a:r>
                <a:rPr lang="en-US" sz="1200" dirty="0">
                  <a:solidFill>
                    <a:schemeClr val="tx1"/>
                  </a:solidFill>
                  <a:latin typeface="Avenir Book" panose="02000503020000020003" pitchFamily="2" charset="0"/>
                </a:rPr>
                <a:t>1</a:t>
              </a:r>
            </a:p>
          </p:txBody>
        </p:sp>
        <p:sp>
          <p:nvSpPr>
            <p:cNvPr id="133" name="Rectangle 132">
              <a:extLst>
                <a:ext uri="{FF2B5EF4-FFF2-40B4-BE49-F238E27FC236}">
                  <a16:creationId xmlns:a16="http://schemas.microsoft.com/office/drawing/2014/main" id="{3162EF9E-3462-9D48-A1AE-6B463C929FDD}"/>
                </a:ext>
              </a:extLst>
            </p:cNvPr>
            <p:cNvSpPr/>
            <p:nvPr/>
          </p:nvSpPr>
          <p:spPr>
            <a:xfrm>
              <a:off x="5444671" y="2819400"/>
              <a:ext cx="495300" cy="23948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b" anchorCtr="0"/>
            <a:lstStyle/>
            <a:p>
              <a:pPr algn="ctr"/>
              <a:r>
                <a:rPr lang="en-US" sz="1200" dirty="0">
                  <a:solidFill>
                    <a:schemeClr val="tx1"/>
                  </a:solidFill>
                  <a:latin typeface="Avenir Book" panose="02000503020000020003" pitchFamily="2" charset="0"/>
                </a:rPr>
                <a:t>2</a:t>
              </a:r>
            </a:p>
          </p:txBody>
        </p:sp>
        <p:sp>
          <p:nvSpPr>
            <p:cNvPr id="134" name="Rectangle 133">
              <a:extLst>
                <a:ext uri="{FF2B5EF4-FFF2-40B4-BE49-F238E27FC236}">
                  <a16:creationId xmlns:a16="http://schemas.microsoft.com/office/drawing/2014/main" id="{E2799340-B697-5D4A-8755-0C1263DFC5D3}"/>
                </a:ext>
              </a:extLst>
            </p:cNvPr>
            <p:cNvSpPr/>
            <p:nvPr/>
          </p:nvSpPr>
          <p:spPr>
            <a:xfrm>
              <a:off x="5939971" y="2819400"/>
              <a:ext cx="495300" cy="23948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b" anchorCtr="0"/>
            <a:lstStyle/>
            <a:p>
              <a:pPr algn="ctr"/>
              <a:r>
                <a:rPr lang="en-US" sz="1200" dirty="0">
                  <a:solidFill>
                    <a:schemeClr val="tx1"/>
                  </a:solidFill>
                  <a:latin typeface="Avenir Book" panose="02000503020000020003" pitchFamily="2" charset="0"/>
                </a:rPr>
                <a:t>3</a:t>
              </a:r>
            </a:p>
          </p:txBody>
        </p:sp>
      </p:grpSp>
      <p:cxnSp>
        <p:nvCxnSpPr>
          <p:cNvPr id="139" name="Straight Arrow Connector 138">
            <a:extLst>
              <a:ext uri="{FF2B5EF4-FFF2-40B4-BE49-F238E27FC236}">
                <a16:creationId xmlns:a16="http://schemas.microsoft.com/office/drawing/2014/main" id="{A0EE4F94-F17F-5B4C-8DDB-A5E2DDF1FB79}"/>
              </a:ext>
            </a:extLst>
          </p:cNvPr>
          <p:cNvCxnSpPr>
            <a:cxnSpLocks/>
          </p:cNvCxnSpPr>
          <p:nvPr/>
        </p:nvCxnSpPr>
        <p:spPr>
          <a:xfrm>
            <a:off x="2546763" y="1821102"/>
            <a:ext cx="0" cy="457200"/>
          </a:xfrm>
          <a:prstGeom prst="straightConnector1">
            <a:avLst/>
          </a:prstGeom>
          <a:ln w="3175" cap="rnd">
            <a:solidFill>
              <a:schemeClr val="tx1"/>
            </a:solidFill>
            <a:prstDash val="sysDot"/>
            <a:headEnd type="triangle" w="sm" len="sm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0" name="Straight Arrow Connector 139">
            <a:extLst>
              <a:ext uri="{FF2B5EF4-FFF2-40B4-BE49-F238E27FC236}">
                <a16:creationId xmlns:a16="http://schemas.microsoft.com/office/drawing/2014/main" id="{51A053A4-CFFE-144E-93B1-92FA98FB29FC}"/>
              </a:ext>
            </a:extLst>
          </p:cNvPr>
          <p:cNvCxnSpPr>
            <a:cxnSpLocks/>
          </p:cNvCxnSpPr>
          <p:nvPr/>
        </p:nvCxnSpPr>
        <p:spPr>
          <a:xfrm>
            <a:off x="3032773" y="1821102"/>
            <a:ext cx="0" cy="457200"/>
          </a:xfrm>
          <a:prstGeom prst="straightConnector1">
            <a:avLst/>
          </a:prstGeom>
          <a:ln w="3175" cap="rnd">
            <a:solidFill>
              <a:schemeClr val="tx1"/>
            </a:solidFill>
            <a:prstDash val="sysDot"/>
            <a:headEnd type="triangle" w="sm" len="sm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1" name="Straight Arrow Connector 140">
            <a:extLst>
              <a:ext uri="{FF2B5EF4-FFF2-40B4-BE49-F238E27FC236}">
                <a16:creationId xmlns:a16="http://schemas.microsoft.com/office/drawing/2014/main" id="{53BF6035-20B6-7341-A692-3DA4CD96811B}"/>
              </a:ext>
            </a:extLst>
          </p:cNvPr>
          <p:cNvCxnSpPr>
            <a:cxnSpLocks/>
          </p:cNvCxnSpPr>
          <p:nvPr/>
        </p:nvCxnSpPr>
        <p:spPr>
          <a:xfrm>
            <a:off x="3528274" y="1821102"/>
            <a:ext cx="0" cy="457200"/>
          </a:xfrm>
          <a:prstGeom prst="straightConnector1">
            <a:avLst/>
          </a:prstGeom>
          <a:ln w="3175" cap="rnd">
            <a:solidFill>
              <a:schemeClr val="tx1"/>
            </a:solidFill>
            <a:prstDash val="sysDot"/>
            <a:headEnd type="triangle" w="sm" len="sm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2" name="Straight Arrow Connector 141">
            <a:extLst>
              <a:ext uri="{FF2B5EF4-FFF2-40B4-BE49-F238E27FC236}">
                <a16:creationId xmlns:a16="http://schemas.microsoft.com/office/drawing/2014/main" id="{09D846D1-322C-D84D-A9F5-A45C8405080B}"/>
              </a:ext>
            </a:extLst>
          </p:cNvPr>
          <p:cNvCxnSpPr>
            <a:cxnSpLocks/>
          </p:cNvCxnSpPr>
          <p:nvPr/>
        </p:nvCxnSpPr>
        <p:spPr>
          <a:xfrm>
            <a:off x="4012738" y="1821102"/>
            <a:ext cx="0" cy="457200"/>
          </a:xfrm>
          <a:prstGeom prst="straightConnector1">
            <a:avLst/>
          </a:prstGeom>
          <a:ln w="3175" cap="rnd">
            <a:solidFill>
              <a:schemeClr val="tx1"/>
            </a:solidFill>
            <a:prstDash val="sysDot"/>
            <a:headEnd type="triangle" w="sm" len="sm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8" name="Group 147">
            <a:extLst>
              <a:ext uri="{FF2B5EF4-FFF2-40B4-BE49-F238E27FC236}">
                <a16:creationId xmlns:a16="http://schemas.microsoft.com/office/drawing/2014/main" id="{75705CEB-7F2B-9F40-8821-F27B4C3435D3}"/>
              </a:ext>
            </a:extLst>
          </p:cNvPr>
          <p:cNvGrpSpPr/>
          <p:nvPr/>
        </p:nvGrpSpPr>
        <p:grpSpPr>
          <a:xfrm>
            <a:off x="3619805" y="4702870"/>
            <a:ext cx="990600" cy="696686"/>
            <a:chOff x="7429500" y="3995057"/>
            <a:chExt cx="990600" cy="696686"/>
          </a:xfrm>
        </p:grpSpPr>
        <p:sp>
          <p:nvSpPr>
            <p:cNvPr id="149" name="Rectangle 148">
              <a:extLst>
                <a:ext uri="{FF2B5EF4-FFF2-40B4-BE49-F238E27FC236}">
                  <a16:creationId xmlns:a16="http://schemas.microsoft.com/office/drawing/2014/main" id="{CEAB8CF4-9EDA-AE45-908D-F007E7143520}"/>
                </a:ext>
              </a:extLst>
            </p:cNvPr>
            <p:cNvSpPr/>
            <p:nvPr/>
          </p:nvSpPr>
          <p:spPr>
            <a:xfrm>
              <a:off x="7429500" y="3995057"/>
              <a:ext cx="495300" cy="45720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  <a:latin typeface="Avenir Book" panose="02000503020000020003" pitchFamily="2" charset="0"/>
                </a:rPr>
                <a:t>0</a:t>
              </a:r>
            </a:p>
          </p:txBody>
        </p:sp>
        <p:sp>
          <p:nvSpPr>
            <p:cNvPr id="150" name="Rectangle 149">
              <a:extLst>
                <a:ext uri="{FF2B5EF4-FFF2-40B4-BE49-F238E27FC236}">
                  <a16:creationId xmlns:a16="http://schemas.microsoft.com/office/drawing/2014/main" id="{C5D87680-B17B-B048-B8A7-33C5BE1A40EC}"/>
                </a:ext>
              </a:extLst>
            </p:cNvPr>
            <p:cNvSpPr/>
            <p:nvPr/>
          </p:nvSpPr>
          <p:spPr>
            <a:xfrm>
              <a:off x="7924800" y="3995057"/>
              <a:ext cx="495300" cy="45720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  <a:latin typeface="Avenir Book" panose="02000503020000020003" pitchFamily="2" charset="0"/>
                </a:rPr>
                <a:t>0</a:t>
              </a:r>
            </a:p>
          </p:txBody>
        </p:sp>
        <p:sp>
          <p:nvSpPr>
            <p:cNvPr id="151" name="Rectangle 150">
              <a:extLst>
                <a:ext uri="{FF2B5EF4-FFF2-40B4-BE49-F238E27FC236}">
                  <a16:creationId xmlns:a16="http://schemas.microsoft.com/office/drawing/2014/main" id="{C75AAB98-66C7-BB40-A906-84F0DB9861F2}"/>
                </a:ext>
              </a:extLst>
            </p:cNvPr>
            <p:cNvSpPr/>
            <p:nvPr/>
          </p:nvSpPr>
          <p:spPr>
            <a:xfrm>
              <a:off x="7429500" y="4452257"/>
              <a:ext cx="495300" cy="23948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b" anchorCtr="0"/>
            <a:lstStyle/>
            <a:p>
              <a:pPr algn="ctr"/>
              <a:r>
                <a:rPr lang="en-US" sz="1200" dirty="0">
                  <a:solidFill>
                    <a:schemeClr val="tx1"/>
                  </a:solidFill>
                  <a:latin typeface="Avenir Book" panose="02000503020000020003" pitchFamily="2" charset="0"/>
                </a:rPr>
                <a:t>0</a:t>
              </a:r>
            </a:p>
          </p:txBody>
        </p:sp>
        <p:sp>
          <p:nvSpPr>
            <p:cNvPr id="152" name="Rectangle 151">
              <a:extLst>
                <a:ext uri="{FF2B5EF4-FFF2-40B4-BE49-F238E27FC236}">
                  <a16:creationId xmlns:a16="http://schemas.microsoft.com/office/drawing/2014/main" id="{B2789083-7D41-B142-A623-FA2618DD9456}"/>
                </a:ext>
              </a:extLst>
            </p:cNvPr>
            <p:cNvSpPr/>
            <p:nvPr/>
          </p:nvSpPr>
          <p:spPr>
            <a:xfrm>
              <a:off x="7924800" y="4452257"/>
              <a:ext cx="495300" cy="23948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b" anchorCtr="0"/>
            <a:lstStyle/>
            <a:p>
              <a:pPr algn="ctr"/>
              <a:r>
                <a:rPr lang="en-US" sz="1200" dirty="0">
                  <a:solidFill>
                    <a:schemeClr val="tx1"/>
                  </a:solidFill>
                  <a:latin typeface="Avenir Book" panose="02000503020000020003" pitchFamily="2" charset="0"/>
                </a:rPr>
                <a:t>1</a:t>
              </a:r>
            </a:p>
          </p:txBody>
        </p:sp>
      </p:grpSp>
      <p:sp>
        <p:nvSpPr>
          <p:cNvPr id="154" name="Rectangle 153">
            <a:extLst>
              <a:ext uri="{FF2B5EF4-FFF2-40B4-BE49-F238E27FC236}">
                <a16:creationId xmlns:a16="http://schemas.microsoft.com/office/drawing/2014/main" id="{1288FA6F-4505-B547-B9DE-491B7B1252A7}"/>
              </a:ext>
            </a:extLst>
          </p:cNvPr>
          <p:cNvSpPr/>
          <p:nvPr/>
        </p:nvSpPr>
        <p:spPr>
          <a:xfrm>
            <a:off x="2860096" y="4681098"/>
            <a:ext cx="704779" cy="4572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r"/>
            <a:r>
              <a:rPr lang="en-US" dirty="0">
                <a:solidFill>
                  <a:schemeClr val="tx1"/>
                </a:solidFill>
                <a:latin typeface="Avenir Book" panose="02000503020000020003" pitchFamily="2" charset="0"/>
              </a:rPr>
              <a:t>Block</a:t>
            </a:r>
          </a:p>
        </p:txBody>
      </p:sp>
      <p:cxnSp>
        <p:nvCxnSpPr>
          <p:cNvPr id="157" name="Straight Arrow Connector 156">
            <a:extLst>
              <a:ext uri="{FF2B5EF4-FFF2-40B4-BE49-F238E27FC236}">
                <a16:creationId xmlns:a16="http://schemas.microsoft.com/office/drawing/2014/main" id="{5B3B11C1-E03B-D144-86EF-AA4310048C99}"/>
              </a:ext>
            </a:extLst>
          </p:cNvPr>
          <p:cNvCxnSpPr>
            <a:cxnSpLocks/>
          </p:cNvCxnSpPr>
          <p:nvPr/>
        </p:nvCxnSpPr>
        <p:spPr>
          <a:xfrm>
            <a:off x="3535771" y="3736756"/>
            <a:ext cx="382460" cy="747443"/>
          </a:xfrm>
          <a:prstGeom prst="straightConnector1">
            <a:avLst/>
          </a:prstGeom>
          <a:ln>
            <a:solidFill>
              <a:schemeClr val="tx1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8" name="Straight Arrow Connector 157">
            <a:extLst>
              <a:ext uri="{FF2B5EF4-FFF2-40B4-BE49-F238E27FC236}">
                <a16:creationId xmlns:a16="http://schemas.microsoft.com/office/drawing/2014/main" id="{A39247B1-7195-C74E-A68E-669006912BEA}"/>
              </a:ext>
            </a:extLst>
          </p:cNvPr>
          <p:cNvCxnSpPr>
            <a:cxnSpLocks/>
          </p:cNvCxnSpPr>
          <p:nvPr/>
        </p:nvCxnSpPr>
        <p:spPr>
          <a:xfrm>
            <a:off x="4008988" y="3736756"/>
            <a:ext cx="395346" cy="747443"/>
          </a:xfrm>
          <a:prstGeom prst="straightConnector1">
            <a:avLst/>
          </a:prstGeom>
          <a:ln>
            <a:solidFill>
              <a:schemeClr val="tx1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9" name="Rectangle 158">
            <a:extLst>
              <a:ext uri="{FF2B5EF4-FFF2-40B4-BE49-F238E27FC236}">
                <a16:creationId xmlns:a16="http://schemas.microsoft.com/office/drawing/2014/main" id="{2B236ACD-BF58-754D-BFA5-565B631DD0E3}"/>
              </a:ext>
            </a:extLst>
          </p:cNvPr>
          <p:cNvSpPr/>
          <p:nvPr/>
        </p:nvSpPr>
        <p:spPr>
          <a:xfrm>
            <a:off x="800973" y="2792223"/>
            <a:ext cx="1321146" cy="74072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r"/>
            <a:r>
              <a:rPr lang="en-US" dirty="0">
                <a:solidFill>
                  <a:schemeClr val="tx1"/>
                </a:solidFill>
                <a:latin typeface="Avenir Book" panose="02000503020000020003" pitchFamily="2" charset="0"/>
              </a:rPr>
              <a:t>Shuffled </a:t>
            </a:r>
          </a:p>
          <a:p>
            <a:pPr algn="r"/>
            <a:r>
              <a:rPr lang="en-US" dirty="0">
                <a:solidFill>
                  <a:schemeClr val="tx1"/>
                </a:solidFill>
                <a:latin typeface="Avenir Book" panose="02000503020000020003" pitchFamily="2" charset="0"/>
              </a:rPr>
              <a:t>correct key</a:t>
            </a:r>
          </a:p>
        </p:txBody>
      </p:sp>
      <p:sp>
        <p:nvSpPr>
          <p:cNvPr id="160" name="Rectangle 159">
            <a:extLst>
              <a:ext uri="{FF2B5EF4-FFF2-40B4-BE49-F238E27FC236}">
                <a16:creationId xmlns:a16="http://schemas.microsoft.com/office/drawing/2014/main" id="{4AEE0E9D-F1EE-FC4A-8715-F38D6D7BC697}"/>
              </a:ext>
            </a:extLst>
          </p:cNvPr>
          <p:cNvSpPr/>
          <p:nvPr/>
        </p:nvSpPr>
        <p:spPr>
          <a:xfrm>
            <a:off x="4644551" y="2074120"/>
            <a:ext cx="762000" cy="8382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0"/>
          <a:lstStyle/>
          <a:p>
            <a:pPr algn="ctr"/>
            <a:r>
              <a:rPr lang="en-US" sz="1200" dirty="0">
                <a:solidFill>
                  <a:schemeClr val="tx1"/>
                </a:solidFill>
                <a:latin typeface="Avenir Book" panose="02000503020000020003" pitchFamily="2" charset="0"/>
              </a:rPr>
              <a:t>0 → 3</a:t>
            </a:r>
          </a:p>
          <a:p>
            <a:pPr algn="ctr"/>
            <a:r>
              <a:rPr lang="en-US" sz="1200" dirty="0">
                <a:solidFill>
                  <a:schemeClr val="tx1"/>
                </a:solidFill>
                <a:latin typeface="Avenir Book" panose="02000503020000020003" pitchFamily="2" charset="0"/>
              </a:rPr>
              <a:t>1 → 1</a:t>
            </a:r>
          </a:p>
          <a:p>
            <a:pPr algn="ctr"/>
            <a:r>
              <a:rPr lang="en-US" sz="1200" dirty="0">
                <a:solidFill>
                  <a:schemeClr val="tx1"/>
                </a:solidFill>
                <a:latin typeface="Avenir Book" panose="02000503020000020003" pitchFamily="2" charset="0"/>
              </a:rPr>
              <a:t>2 → 2</a:t>
            </a:r>
          </a:p>
          <a:p>
            <a:pPr algn="ctr"/>
            <a:r>
              <a:rPr lang="en-US" sz="1200" dirty="0">
                <a:solidFill>
                  <a:schemeClr val="tx1"/>
                </a:solidFill>
                <a:latin typeface="Avenir Book" panose="02000503020000020003" pitchFamily="2" charset="0"/>
              </a:rPr>
              <a:t>3 → 0</a:t>
            </a:r>
          </a:p>
        </p:txBody>
      </p:sp>
      <p:sp>
        <p:nvSpPr>
          <p:cNvPr id="161" name="Rectangle 160">
            <a:extLst>
              <a:ext uri="{FF2B5EF4-FFF2-40B4-BE49-F238E27FC236}">
                <a16:creationId xmlns:a16="http://schemas.microsoft.com/office/drawing/2014/main" id="{8C623475-987C-E84B-90F8-793517C6D3DB}"/>
              </a:ext>
            </a:extLst>
          </p:cNvPr>
          <p:cNvSpPr/>
          <p:nvPr/>
        </p:nvSpPr>
        <p:spPr>
          <a:xfrm>
            <a:off x="5543817" y="2251010"/>
            <a:ext cx="838200" cy="4572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r>
              <a:rPr lang="en-US" dirty="0">
                <a:solidFill>
                  <a:schemeClr val="tx1"/>
                </a:solidFill>
                <a:latin typeface="Avenir Book" panose="02000503020000020003" pitchFamily="2" charset="0"/>
              </a:rPr>
              <a:t>Shuffle</a:t>
            </a:r>
          </a:p>
        </p:txBody>
      </p:sp>
      <p:cxnSp>
        <p:nvCxnSpPr>
          <p:cNvPr id="162" name="Straight Arrow Connector 161">
            <a:extLst>
              <a:ext uri="{FF2B5EF4-FFF2-40B4-BE49-F238E27FC236}">
                <a16:creationId xmlns:a16="http://schemas.microsoft.com/office/drawing/2014/main" id="{63800EC6-11D3-0848-BE7F-4A881689814F}"/>
              </a:ext>
            </a:extLst>
          </p:cNvPr>
          <p:cNvCxnSpPr>
            <a:cxnSpLocks/>
            <a:stCxn id="160" idx="1"/>
          </p:cNvCxnSpPr>
          <p:nvPr/>
        </p:nvCxnSpPr>
        <p:spPr>
          <a:xfrm flipH="1">
            <a:off x="4072760" y="2493220"/>
            <a:ext cx="571791" cy="0"/>
          </a:xfrm>
          <a:prstGeom prst="straightConnector1">
            <a:avLst/>
          </a:prstGeom>
          <a:ln>
            <a:solidFill>
              <a:schemeClr val="tx1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4" name="Rectangle 163">
            <a:extLst>
              <a:ext uri="{FF2B5EF4-FFF2-40B4-BE49-F238E27FC236}">
                <a16:creationId xmlns:a16="http://schemas.microsoft.com/office/drawing/2014/main" id="{4CE8D76E-36A5-5741-AB03-34C57D020B0F}"/>
              </a:ext>
            </a:extLst>
          </p:cNvPr>
          <p:cNvSpPr/>
          <p:nvPr/>
        </p:nvSpPr>
        <p:spPr>
          <a:xfrm>
            <a:off x="3669732" y="5426522"/>
            <a:ext cx="990600" cy="4789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0"/>
          <a:lstStyle/>
          <a:p>
            <a:pPr algn="ctr"/>
            <a:r>
              <a:rPr lang="en-US" sz="1200" dirty="0">
                <a:solidFill>
                  <a:schemeClr val="tx1"/>
                </a:solidFill>
                <a:latin typeface="Avenir Book" panose="02000503020000020003" pitchFamily="2" charset="0"/>
              </a:rPr>
              <a:t>Start = 2</a:t>
            </a:r>
          </a:p>
          <a:p>
            <a:pPr algn="ctr"/>
            <a:r>
              <a:rPr lang="en-US" sz="1200" dirty="0">
                <a:solidFill>
                  <a:schemeClr val="tx1"/>
                </a:solidFill>
                <a:latin typeface="Avenir Book" panose="02000503020000020003" pitchFamily="2" charset="0"/>
              </a:rPr>
              <a:t>Length = 2</a:t>
            </a:r>
          </a:p>
        </p:txBody>
      </p:sp>
      <p:sp>
        <p:nvSpPr>
          <p:cNvPr id="165" name="Rectangle 164">
            <a:extLst>
              <a:ext uri="{FF2B5EF4-FFF2-40B4-BE49-F238E27FC236}">
                <a16:creationId xmlns:a16="http://schemas.microsoft.com/office/drawing/2014/main" id="{F5503885-1F3F-8544-8668-E661899D9B2E}"/>
              </a:ext>
            </a:extLst>
          </p:cNvPr>
          <p:cNvSpPr/>
          <p:nvPr/>
        </p:nvSpPr>
        <p:spPr>
          <a:xfrm>
            <a:off x="4724484" y="4735479"/>
            <a:ext cx="1504979" cy="39198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r>
              <a:rPr lang="en-US" sz="1400" b="1" dirty="0">
                <a:solidFill>
                  <a:schemeClr val="tx1"/>
                </a:solidFill>
                <a:latin typeface="Avenir Book" panose="02000503020000020003" pitchFamily="2" charset="0"/>
              </a:rPr>
              <a:t>Correct parity = 0</a:t>
            </a:r>
            <a:endParaRPr lang="en-US" sz="1400" dirty="0">
              <a:solidFill>
                <a:schemeClr val="tx1"/>
              </a:solidFill>
              <a:latin typeface="Avenir Book" panose="02000503020000020003" pitchFamily="2" charset="0"/>
            </a:endParaRPr>
          </a:p>
        </p:txBody>
      </p:sp>
      <p:sp>
        <p:nvSpPr>
          <p:cNvPr id="166" name="Rectangle 165">
            <a:extLst>
              <a:ext uri="{FF2B5EF4-FFF2-40B4-BE49-F238E27FC236}">
                <a16:creationId xmlns:a16="http://schemas.microsoft.com/office/drawing/2014/main" id="{34E71DFE-D347-CC40-911A-DE77FE788A8C}"/>
              </a:ext>
            </a:extLst>
          </p:cNvPr>
          <p:cNvSpPr/>
          <p:nvPr/>
        </p:nvSpPr>
        <p:spPr>
          <a:xfrm>
            <a:off x="2567995" y="359770"/>
            <a:ext cx="1177290" cy="4572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2000" b="1" dirty="0">
                <a:solidFill>
                  <a:schemeClr val="tx1"/>
                </a:solidFill>
                <a:latin typeface="Avenir Book" panose="02000503020000020003" pitchFamily="2" charset="0"/>
              </a:rPr>
              <a:t>Alice</a:t>
            </a:r>
          </a:p>
        </p:txBody>
      </p:sp>
      <p:cxnSp>
        <p:nvCxnSpPr>
          <p:cNvPr id="167" name="Straight Arrow Connector 166">
            <a:extLst>
              <a:ext uri="{FF2B5EF4-FFF2-40B4-BE49-F238E27FC236}">
                <a16:creationId xmlns:a16="http://schemas.microsoft.com/office/drawing/2014/main" id="{643AFBE3-5465-B543-AC63-6571C55B3905}"/>
              </a:ext>
            </a:extLst>
          </p:cNvPr>
          <p:cNvCxnSpPr>
            <a:cxnSpLocks/>
          </p:cNvCxnSpPr>
          <p:nvPr/>
        </p:nvCxnSpPr>
        <p:spPr>
          <a:xfrm>
            <a:off x="6461359" y="274320"/>
            <a:ext cx="0" cy="5806440"/>
          </a:xfrm>
          <a:prstGeom prst="straightConnector1">
            <a:avLst/>
          </a:prstGeom>
          <a:ln w="12700" cap="rnd">
            <a:solidFill>
              <a:schemeClr val="tx1"/>
            </a:solidFill>
            <a:prstDash val="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2" name="Straight Arrow Connector 181">
            <a:extLst>
              <a:ext uri="{FF2B5EF4-FFF2-40B4-BE49-F238E27FC236}">
                <a16:creationId xmlns:a16="http://schemas.microsoft.com/office/drawing/2014/main" id="{BA044E20-2545-FC45-A726-378A015B2A28}"/>
              </a:ext>
            </a:extLst>
          </p:cNvPr>
          <p:cNvCxnSpPr>
            <a:cxnSpLocks/>
          </p:cNvCxnSpPr>
          <p:nvPr/>
        </p:nvCxnSpPr>
        <p:spPr>
          <a:xfrm flipH="1">
            <a:off x="2545491" y="2286392"/>
            <a:ext cx="1464321" cy="457200"/>
          </a:xfrm>
          <a:prstGeom prst="straightConnector1">
            <a:avLst/>
          </a:prstGeom>
          <a:ln>
            <a:solidFill>
              <a:schemeClr val="tx1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4" name="Straight Arrow Connector 183">
            <a:extLst>
              <a:ext uri="{FF2B5EF4-FFF2-40B4-BE49-F238E27FC236}">
                <a16:creationId xmlns:a16="http://schemas.microsoft.com/office/drawing/2014/main" id="{55C92BE9-B042-A244-B92C-12E29C74D90E}"/>
              </a:ext>
            </a:extLst>
          </p:cNvPr>
          <p:cNvCxnSpPr>
            <a:cxnSpLocks/>
          </p:cNvCxnSpPr>
          <p:nvPr/>
        </p:nvCxnSpPr>
        <p:spPr>
          <a:xfrm>
            <a:off x="2545490" y="2286392"/>
            <a:ext cx="1464322" cy="457200"/>
          </a:xfrm>
          <a:prstGeom prst="straightConnector1">
            <a:avLst/>
          </a:prstGeom>
          <a:ln>
            <a:solidFill>
              <a:schemeClr val="tx1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0" name="Straight Arrow Connector 189">
            <a:extLst>
              <a:ext uri="{FF2B5EF4-FFF2-40B4-BE49-F238E27FC236}">
                <a16:creationId xmlns:a16="http://schemas.microsoft.com/office/drawing/2014/main" id="{765E0DC9-0CE5-3548-9EDF-76F38EB61928}"/>
              </a:ext>
            </a:extLst>
          </p:cNvPr>
          <p:cNvCxnSpPr>
            <a:cxnSpLocks/>
          </p:cNvCxnSpPr>
          <p:nvPr/>
        </p:nvCxnSpPr>
        <p:spPr>
          <a:xfrm>
            <a:off x="3520057" y="2297428"/>
            <a:ext cx="399" cy="459996"/>
          </a:xfrm>
          <a:prstGeom prst="straightConnector1">
            <a:avLst/>
          </a:prstGeom>
          <a:ln>
            <a:solidFill>
              <a:schemeClr val="tx1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1" name="Straight Arrow Connector 190">
            <a:extLst>
              <a:ext uri="{FF2B5EF4-FFF2-40B4-BE49-F238E27FC236}">
                <a16:creationId xmlns:a16="http://schemas.microsoft.com/office/drawing/2014/main" id="{99F4F459-979A-2441-BBA4-83EC604E8200}"/>
              </a:ext>
            </a:extLst>
          </p:cNvPr>
          <p:cNvCxnSpPr>
            <a:cxnSpLocks/>
          </p:cNvCxnSpPr>
          <p:nvPr/>
        </p:nvCxnSpPr>
        <p:spPr>
          <a:xfrm>
            <a:off x="3032349" y="2297428"/>
            <a:ext cx="0" cy="457200"/>
          </a:xfrm>
          <a:prstGeom prst="straightConnector1">
            <a:avLst/>
          </a:prstGeom>
          <a:ln>
            <a:solidFill>
              <a:schemeClr val="tx1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Straight Arrow Connector 97">
            <a:extLst>
              <a:ext uri="{FF2B5EF4-FFF2-40B4-BE49-F238E27FC236}">
                <a16:creationId xmlns:a16="http://schemas.microsoft.com/office/drawing/2014/main" id="{3440E4EE-88DE-DF4C-AFD2-6F822F0D5CE1}"/>
              </a:ext>
            </a:extLst>
          </p:cNvPr>
          <p:cNvCxnSpPr>
            <a:cxnSpLocks/>
          </p:cNvCxnSpPr>
          <p:nvPr/>
        </p:nvCxnSpPr>
        <p:spPr>
          <a:xfrm>
            <a:off x="4987512" y="1287702"/>
            <a:ext cx="3978041" cy="7378"/>
          </a:xfrm>
          <a:prstGeom prst="straightConnector1">
            <a:avLst/>
          </a:prstGeom>
          <a:ln>
            <a:solidFill>
              <a:schemeClr val="tx1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9" name="Group 98">
            <a:extLst>
              <a:ext uri="{FF2B5EF4-FFF2-40B4-BE49-F238E27FC236}">
                <a16:creationId xmlns:a16="http://schemas.microsoft.com/office/drawing/2014/main" id="{06EEFA30-6893-8741-9A12-4B5665166535}"/>
              </a:ext>
            </a:extLst>
          </p:cNvPr>
          <p:cNvGrpSpPr/>
          <p:nvPr/>
        </p:nvGrpSpPr>
        <p:grpSpPr>
          <a:xfrm>
            <a:off x="7079392" y="1570034"/>
            <a:ext cx="2503363" cy="2049858"/>
            <a:chOff x="4148893" y="2362122"/>
            <a:chExt cx="2990441" cy="2621358"/>
          </a:xfrm>
        </p:grpSpPr>
        <p:sp>
          <p:nvSpPr>
            <p:cNvPr id="100" name="Rectangle 99">
              <a:extLst>
                <a:ext uri="{FF2B5EF4-FFF2-40B4-BE49-F238E27FC236}">
                  <a16:creationId xmlns:a16="http://schemas.microsoft.com/office/drawing/2014/main" id="{0F949E75-FFB0-8A4E-8105-24274012B251}"/>
                </a:ext>
              </a:extLst>
            </p:cNvPr>
            <p:cNvSpPr/>
            <p:nvPr/>
          </p:nvSpPr>
          <p:spPr>
            <a:xfrm>
              <a:off x="4148893" y="2362122"/>
              <a:ext cx="2990441" cy="262135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182880" rIns="0" bIns="0" rtlCol="0" anchor="t" anchorCtr="0"/>
            <a:lstStyle/>
            <a:p>
              <a:pPr algn="ctr"/>
              <a:r>
                <a:rPr lang="en-US" sz="1400" b="1" dirty="0">
                  <a:solidFill>
                    <a:schemeClr val="tx1"/>
                  </a:solidFill>
                  <a:latin typeface="Avenir Book" panose="02000503020000020003" pitchFamily="2" charset="0"/>
                </a:rPr>
                <a:t>Naïve</a:t>
              </a:r>
              <a:r>
                <a:rPr lang="en-US" sz="1400" b="1" i="1" dirty="0">
                  <a:solidFill>
                    <a:schemeClr val="tx1"/>
                  </a:solidFill>
                  <a:latin typeface="Avenir Book" panose="02000503020000020003" pitchFamily="2" charset="0"/>
                </a:rPr>
                <a:t> Ask parity</a:t>
              </a:r>
              <a:r>
                <a:rPr lang="en-US" sz="1400" b="1" dirty="0">
                  <a:solidFill>
                    <a:schemeClr val="tx1"/>
                  </a:solidFill>
                  <a:latin typeface="Avenir Book" panose="02000503020000020003" pitchFamily="2" charset="0"/>
                </a:rPr>
                <a:t> message</a:t>
              </a:r>
            </a:p>
            <a:p>
              <a:pPr algn="ctr"/>
              <a:endParaRPr lang="en-US" sz="1400" i="1" dirty="0">
                <a:solidFill>
                  <a:schemeClr val="tx1"/>
                </a:solidFill>
                <a:latin typeface="Avenir Book" panose="02000503020000020003" pitchFamily="2" charset="0"/>
              </a:endParaRPr>
            </a:p>
            <a:p>
              <a:endParaRPr lang="en-US" sz="1400" i="1" dirty="0">
                <a:solidFill>
                  <a:schemeClr val="tx1"/>
                </a:solidFill>
                <a:latin typeface="Avenir Book" panose="02000503020000020003" pitchFamily="2" charset="0"/>
              </a:endParaRPr>
            </a:p>
            <a:p>
              <a:r>
                <a:rPr lang="en-US" sz="1400" i="1" dirty="0">
                  <a:solidFill>
                    <a:schemeClr val="tx1"/>
                  </a:solidFill>
                  <a:latin typeface="Avenir Book" panose="02000503020000020003" pitchFamily="2" charset="0"/>
                </a:rPr>
                <a:t>  </a:t>
              </a:r>
              <a:r>
                <a:rPr lang="en-US" sz="1400" dirty="0">
                  <a:solidFill>
                    <a:schemeClr val="tx1"/>
                  </a:solidFill>
                  <a:latin typeface="Avenir Book" panose="02000503020000020003" pitchFamily="2" charset="0"/>
                </a:rPr>
                <a:t>Shuffle =</a:t>
              </a:r>
            </a:p>
            <a:p>
              <a:endParaRPr lang="en-US" sz="1400" dirty="0">
                <a:solidFill>
                  <a:schemeClr val="tx1"/>
                </a:solidFill>
                <a:latin typeface="Avenir Book" panose="02000503020000020003" pitchFamily="2" charset="0"/>
              </a:endParaRPr>
            </a:p>
            <a:p>
              <a:endParaRPr lang="en-US" sz="800" dirty="0">
                <a:solidFill>
                  <a:schemeClr val="tx1"/>
                </a:solidFill>
                <a:latin typeface="Avenir Book" panose="02000503020000020003" pitchFamily="2" charset="0"/>
              </a:endParaRPr>
            </a:p>
            <a:p>
              <a:r>
                <a:rPr lang="en-US" sz="1400" dirty="0">
                  <a:solidFill>
                    <a:schemeClr val="tx1"/>
                  </a:solidFill>
                  <a:latin typeface="Avenir Book" panose="02000503020000020003" pitchFamily="2" charset="0"/>
                </a:rPr>
                <a:t>  Block start = 2</a:t>
              </a:r>
            </a:p>
            <a:p>
              <a:endParaRPr lang="en-US" sz="800" dirty="0">
                <a:solidFill>
                  <a:schemeClr val="tx1"/>
                </a:solidFill>
                <a:latin typeface="Avenir Book" panose="02000503020000020003" pitchFamily="2" charset="0"/>
              </a:endParaRPr>
            </a:p>
            <a:p>
              <a:r>
                <a:rPr lang="en-US" sz="1400" dirty="0">
                  <a:solidFill>
                    <a:schemeClr val="tx1"/>
                  </a:solidFill>
                  <a:latin typeface="Avenir Book" panose="02000503020000020003" pitchFamily="2" charset="0"/>
                </a:rPr>
                <a:t>  Block length = 2</a:t>
              </a:r>
            </a:p>
          </p:txBody>
        </p:sp>
        <p:sp>
          <p:nvSpPr>
            <p:cNvPr id="101" name="Rectangle 100">
              <a:extLst>
                <a:ext uri="{FF2B5EF4-FFF2-40B4-BE49-F238E27FC236}">
                  <a16:creationId xmlns:a16="http://schemas.microsoft.com/office/drawing/2014/main" id="{88FC0E77-7073-CB4F-8592-D0EA02E7A070}"/>
                </a:ext>
              </a:extLst>
            </p:cNvPr>
            <p:cNvSpPr/>
            <p:nvPr/>
          </p:nvSpPr>
          <p:spPr>
            <a:xfrm>
              <a:off x="5233703" y="3081825"/>
              <a:ext cx="761999" cy="8382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 anchorCtr="0"/>
            <a:lstStyle/>
            <a:p>
              <a:pPr algn="ctr"/>
              <a:r>
                <a:rPr lang="en-US" sz="1050" dirty="0">
                  <a:solidFill>
                    <a:schemeClr val="tx1"/>
                  </a:solidFill>
                  <a:latin typeface="Avenir Book" panose="02000503020000020003" pitchFamily="2" charset="0"/>
                </a:rPr>
                <a:t>0 → 3</a:t>
              </a:r>
            </a:p>
            <a:p>
              <a:pPr algn="ctr"/>
              <a:r>
                <a:rPr lang="en-US" sz="1050" dirty="0">
                  <a:solidFill>
                    <a:schemeClr val="tx1"/>
                  </a:solidFill>
                  <a:latin typeface="Avenir Book" panose="02000503020000020003" pitchFamily="2" charset="0"/>
                </a:rPr>
                <a:t>1 → 1</a:t>
              </a:r>
            </a:p>
            <a:p>
              <a:pPr algn="ctr"/>
              <a:r>
                <a:rPr lang="en-US" sz="1050" dirty="0">
                  <a:solidFill>
                    <a:schemeClr val="tx1"/>
                  </a:solidFill>
                  <a:latin typeface="Avenir Book" panose="02000503020000020003" pitchFamily="2" charset="0"/>
                </a:rPr>
                <a:t>2 → 2</a:t>
              </a:r>
            </a:p>
            <a:p>
              <a:pPr algn="ctr"/>
              <a:r>
                <a:rPr lang="en-US" sz="1050" dirty="0">
                  <a:solidFill>
                    <a:schemeClr val="tx1"/>
                  </a:solidFill>
                  <a:latin typeface="Avenir Book" panose="02000503020000020003" pitchFamily="2" charset="0"/>
                </a:rPr>
                <a:t>3 → 0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18564781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A2E0A66B-8AE8-7442-A980-F469314D1868}"/>
              </a:ext>
            </a:extLst>
          </p:cNvPr>
          <p:cNvGrpSpPr/>
          <p:nvPr/>
        </p:nvGrpSpPr>
        <p:grpSpPr>
          <a:xfrm>
            <a:off x="8007597" y="1069988"/>
            <a:ext cx="1981200" cy="696686"/>
            <a:chOff x="4454071" y="1295400"/>
            <a:chExt cx="1981200" cy="696686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B3CD04DC-8FF8-D44E-8157-1F35A8F2DE82}"/>
                </a:ext>
              </a:extLst>
            </p:cNvPr>
            <p:cNvSpPr/>
            <p:nvPr/>
          </p:nvSpPr>
          <p:spPr>
            <a:xfrm>
              <a:off x="4454071" y="1295400"/>
              <a:ext cx="495300" cy="457200"/>
            </a:xfrm>
            <a:prstGeom prst="rect">
              <a:avLst/>
            </a:prstGeom>
            <a:solidFill>
              <a:srgbClr val="FFC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  <a:latin typeface="Avenir Book" panose="02000503020000020003" pitchFamily="2" charset="0"/>
                </a:rPr>
                <a:t>1</a:t>
              </a:r>
            </a:p>
          </p:txBody>
        </p:sp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812169F8-4B12-F244-8FCC-A54AA6472B46}"/>
                </a:ext>
              </a:extLst>
            </p:cNvPr>
            <p:cNvSpPr/>
            <p:nvPr/>
          </p:nvSpPr>
          <p:spPr>
            <a:xfrm>
              <a:off x="4949371" y="1295400"/>
              <a:ext cx="495300" cy="45720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  <a:latin typeface="Avenir Book" panose="02000503020000020003" pitchFamily="2" charset="0"/>
                </a:rPr>
                <a:t>1</a:t>
              </a:r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4E10C021-713C-AB4C-8354-35E50D3C6692}"/>
                </a:ext>
              </a:extLst>
            </p:cNvPr>
            <p:cNvSpPr/>
            <p:nvPr/>
          </p:nvSpPr>
          <p:spPr>
            <a:xfrm>
              <a:off x="5444671" y="1295400"/>
              <a:ext cx="495300" cy="45720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  <a:latin typeface="Avenir Book" panose="02000503020000020003" pitchFamily="2" charset="0"/>
                </a:rPr>
                <a:t>0</a:t>
              </a:r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0714A9D4-7A02-204D-BC01-B687CDF8239F}"/>
                </a:ext>
              </a:extLst>
            </p:cNvPr>
            <p:cNvSpPr/>
            <p:nvPr/>
          </p:nvSpPr>
          <p:spPr>
            <a:xfrm>
              <a:off x="5939971" y="1295400"/>
              <a:ext cx="495300" cy="45720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  <a:latin typeface="Avenir Book" panose="02000503020000020003" pitchFamily="2" charset="0"/>
                </a:rPr>
                <a:t>0</a:t>
              </a:r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CB5CD662-6D12-BE4A-B7FE-0CA002F7057A}"/>
                </a:ext>
              </a:extLst>
            </p:cNvPr>
            <p:cNvSpPr/>
            <p:nvPr/>
          </p:nvSpPr>
          <p:spPr>
            <a:xfrm>
              <a:off x="4454071" y="1752600"/>
              <a:ext cx="495300" cy="23948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b" anchorCtr="0"/>
            <a:lstStyle/>
            <a:p>
              <a:pPr algn="ctr"/>
              <a:r>
                <a:rPr lang="en-US" sz="1200" dirty="0">
                  <a:solidFill>
                    <a:schemeClr val="tx1"/>
                  </a:solidFill>
                  <a:latin typeface="Avenir Book" panose="02000503020000020003" pitchFamily="2" charset="0"/>
                </a:rPr>
                <a:t>0</a:t>
              </a:r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B2E9109A-9AD5-8341-A24E-9E3A331DC888}"/>
                </a:ext>
              </a:extLst>
            </p:cNvPr>
            <p:cNvSpPr/>
            <p:nvPr/>
          </p:nvSpPr>
          <p:spPr>
            <a:xfrm>
              <a:off x="4949371" y="1752600"/>
              <a:ext cx="495300" cy="23948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b" anchorCtr="0"/>
            <a:lstStyle/>
            <a:p>
              <a:pPr algn="ctr"/>
              <a:r>
                <a:rPr lang="en-US" sz="1200" dirty="0">
                  <a:solidFill>
                    <a:schemeClr val="tx1"/>
                  </a:solidFill>
                  <a:latin typeface="Avenir Book" panose="02000503020000020003" pitchFamily="2" charset="0"/>
                </a:rPr>
                <a:t>1</a:t>
              </a:r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98CEB25F-3805-3247-855C-AAF6BE853C16}"/>
                </a:ext>
              </a:extLst>
            </p:cNvPr>
            <p:cNvSpPr/>
            <p:nvPr/>
          </p:nvSpPr>
          <p:spPr>
            <a:xfrm>
              <a:off x="5444671" y="1752600"/>
              <a:ext cx="495300" cy="23948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b" anchorCtr="0"/>
            <a:lstStyle/>
            <a:p>
              <a:pPr algn="ctr"/>
              <a:r>
                <a:rPr lang="en-US" sz="1200" dirty="0">
                  <a:solidFill>
                    <a:schemeClr val="tx1"/>
                  </a:solidFill>
                  <a:latin typeface="Avenir Book" panose="02000503020000020003" pitchFamily="2" charset="0"/>
                </a:rPr>
                <a:t>2</a:t>
              </a:r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D702AC00-45AD-2740-AAB1-649303F1722C}"/>
                </a:ext>
              </a:extLst>
            </p:cNvPr>
            <p:cNvSpPr/>
            <p:nvPr/>
          </p:nvSpPr>
          <p:spPr>
            <a:xfrm>
              <a:off x="5939971" y="1752600"/>
              <a:ext cx="495300" cy="23948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b" anchorCtr="0"/>
            <a:lstStyle/>
            <a:p>
              <a:pPr algn="ctr"/>
              <a:r>
                <a:rPr lang="en-US" sz="1200" dirty="0">
                  <a:solidFill>
                    <a:schemeClr val="tx1"/>
                  </a:solidFill>
                  <a:latin typeface="Avenir Book" panose="02000503020000020003" pitchFamily="2" charset="0"/>
                </a:rPr>
                <a:t>3</a:t>
              </a:r>
            </a:p>
          </p:txBody>
        </p:sp>
      </p:grpSp>
      <p:sp>
        <p:nvSpPr>
          <p:cNvPr id="11" name="Rectangle 10">
            <a:extLst>
              <a:ext uri="{FF2B5EF4-FFF2-40B4-BE49-F238E27FC236}">
                <a16:creationId xmlns:a16="http://schemas.microsoft.com/office/drawing/2014/main" id="{89573B06-5F4D-7547-8F65-284BE7413996}"/>
              </a:ext>
            </a:extLst>
          </p:cNvPr>
          <p:cNvSpPr/>
          <p:nvPr/>
        </p:nvSpPr>
        <p:spPr>
          <a:xfrm>
            <a:off x="6693247" y="1069988"/>
            <a:ext cx="1177290" cy="4572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r"/>
            <a:r>
              <a:rPr lang="en-US" dirty="0">
                <a:solidFill>
                  <a:schemeClr val="tx1"/>
                </a:solidFill>
                <a:latin typeface="Avenir Book" panose="02000503020000020003" pitchFamily="2" charset="0"/>
              </a:rPr>
              <a:t>Noisy key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E54249EB-8FCB-184F-B588-03FC92E330DF}"/>
              </a:ext>
            </a:extLst>
          </p:cNvPr>
          <p:cNvGrpSpPr/>
          <p:nvPr/>
        </p:nvGrpSpPr>
        <p:grpSpPr>
          <a:xfrm>
            <a:off x="8007597" y="2923206"/>
            <a:ext cx="1981200" cy="696686"/>
            <a:chOff x="4454071" y="2362200"/>
            <a:chExt cx="1981200" cy="696686"/>
          </a:xfrm>
        </p:grpSpPr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71DF2C01-D507-D848-A8F4-A75E66903A9B}"/>
                </a:ext>
              </a:extLst>
            </p:cNvPr>
            <p:cNvSpPr/>
            <p:nvPr/>
          </p:nvSpPr>
          <p:spPr>
            <a:xfrm>
              <a:off x="4454071" y="2362200"/>
              <a:ext cx="495300" cy="45720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  <a:latin typeface="Avenir Book" panose="02000503020000020003" pitchFamily="2" charset="0"/>
                </a:rPr>
                <a:t>0</a:t>
              </a:r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FDD8832C-48FA-A34A-A499-66AF19F7462A}"/>
                </a:ext>
              </a:extLst>
            </p:cNvPr>
            <p:cNvSpPr/>
            <p:nvPr/>
          </p:nvSpPr>
          <p:spPr>
            <a:xfrm>
              <a:off x="4949371" y="2362200"/>
              <a:ext cx="495300" cy="45720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  <a:latin typeface="Avenir Book" panose="02000503020000020003" pitchFamily="2" charset="0"/>
                </a:rPr>
                <a:t>1</a:t>
              </a:r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7E22ADCC-5DB6-2348-A83A-2D83C34E486F}"/>
                </a:ext>
              </a:extLst>
            </p:cNvPr>
            <p:cNvSpPr/>
            <p:nvPr/>
          </p:nvSpPr>
          <p:spPr>
            <a:xfrm>
              <a:off x="5444671" y="2362200"/>
              <a:ext cx="495300" cy="45720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  <a:latin typeface="Avenir Book" panose="02000503020000020003" pitchFamily="2" charset="0"/>
                </a:rPr>
                <a:t>0</a:t>
              </a:r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F392BC09-82DA-A443-A898-314D58E39803}"/>
                </a:ext>
              </a:extLst>
            </p:cNvPr>
            <p:cNvSpPr/>
            <p:nvPr/>
          </p:nvSpPr>
          <p:spPr>
            <a:xfrm>
              <a:off x="5939971" y="2362200"/>
              <a:ext cx="495300" cy="457200"/>
            </a:xfrm>
            <a:prstGeom prst="rect">
              <a:avLst/>
            </a:prstGeom>
            <a:solidFill>
              <a:srgbClr val="FFC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  <a:latin typeface="Avenir Book" panose="02000503020000020003" pitchFamily="2" charset="0"/>
                </a:rPr>
                <a:t>1</a:t>
              </a:r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2CC2C8C1-634D-2142-81CD-37EEA1339993}"/>
                </a:ext>
              </a:extLst>
            </p:cNvPr>
            <p:cNvSpPr/>
            <p:nvPr/>
          </p:nvSpPr>
          <p:spPr>
            <a:xfrm>
              <a:off x="4454071" y="2819400"/>
              <a:ext cx="495300" cy="23948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b" anchorCtr="0"/>
            <a:lstStyle/>
            <a:p>
              <a:pPr algn="ctr"/>
              <a:r>
                <a:rPr lang="en-US" sz="1200" dirty="0">
                  <a:solidFill>
                    <a:schemeClr val="tx1"/>
                  </a:solidFill>
                  <a:latin typeface="Avenir Book" panose="02000503020000020003" pitchFamily="2" charset="0"/>
                </a:rPr>
                <a:t>0</a:t>
              </a:r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4CC7EBB3-E4D4-6242-9B25-D0AE4DDE85AC}"/>
                </a:ext>
              </a:extLst>
            </p:cNvPr>
            <p:cNvSpPr/>
            <p:nvPr/>
          </p:nvSpPr>
          <p:spPr>
            <a:xfrm>
              <a:off x="4949371" y="2819400"/>
              <a:ext cx="495300" cy="23948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b" anchorCtr="0"/>
            <a:lstStyle/>
            <a:p>
              <a:pPr algn="ctr"/>
              <a:r>
                <a:rPr lang="en-US" sz="1200" dirty="0">
                  <a:solidFill>
                    <a:schemeClr val="tx1"/>
                  </a:solidFill>
                  <a:latin typeface="Avenir Book" panose="02000503020000020003" pitchFamily="2" charset="0"/>
                </a:rPr>
                <a:t>1</a:t>
              </a:r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B497F3A3-C415-5C4B-B0B6-4A92FFD31089}"/>
                </a:ext>
              </a:extLst>
            </p:cNvPr>
            <p:cNvSpPr/>
            <p:nvPr/>
          </p:nvSpPr>
          <p:spPr>
            <a:xfrm>
              <a:off x="5444671" y="2819400"/>
              <a:ext cx="495300" cy="23948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b" anchorCtr="0"/>
            <a:lstStyle/>
            <a:p>
              <a:pPr algn="ctr"/>
              <a:r>
                <a:rPr lang="en-US" sz="1200" dirty="0">
                  <a:solidFill>
                    <a:schemeClr val="tx1"/>
                  </a:solidFill>
                  <a:latin typeface="Avenir Book" panose="02000503020000020003" pitchFamily="2" charset="0"/>
                </a:rPr>
                <a:t>2</a:t>
              </a:r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0FB9A741-0686-B941-B3E0-E708A55DEABF}"/>
                </a:ext>
              </a:extLst>
            </p:cNvPr>
            <p:cNvSpPr/>
            <p:nvPr/>
          </p:nvSpPr>
          <p:spPr>
            <a:xfrm>
              <a:off x="5939971" y="2819400"/>
              <a:ext cx="495300" cy="23948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b" anchorCtr="0"/>
            <a:lstStyle/>
            <a:p>
              <a:pPr algn="ctr"/>
              <a:r>
                <a:rPr lang="en-US" sz="1200" dirty="0">
                  <a:solidFill>
                    <a:schemeClr val="tx1"/>
                  </a:solidFill>
                  <a:latin typeface="Avenir Book" panose="02000503020000020003" pitchFamily="2" charset="0"/>
                </a:rPr>
                <a:t>3</a:t>
              </a:r>
            </a:p>
          </p:txBody>
        </p:sp>
      </p:grpSp>
      <p:cxnSp>
        <p:nvCxnSpPr>
          <p:cNvPr id="22" name="Straight Arrow Connector 21">
            <a:extLst>
              <a:ext uri="{FF2B5EF4-FFF2-40B4-BE49-F238E27FC236}">
                <a16:creationId xmlns:a16="http://schemas.microsoft.com/office/drawing/2014/main" id="{8E73103E-8653-0844-BA70-F328BBAB0738}"/>
              </a:ext>
            </a:extLst>
          </p:cNvPr>
          <p:cNvCxnSpPr>
            <a:cxnSpLocks/>
          </p:cNvCxnSpPr>
          <p:nvPr/>
        </p:nvCxnSpPr>
        <p:spPr>
          <a:xfrm flipH="1">
            <a:off x="8292879" y="2289188"/>
            <a:ext cx="1464321" cy="457200"/>
          </a:xfrm>
          <a:prstGeom prst="straightConnector1">
            <a:avLst/>
          </a:prstGeom>
          <a:ln>
            <a:solidFill>
              <a:schemeClr val="tx1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E5E26995-6434-F747-BDE2-B938293FA66F}"/>
              </a:ext>
            </a:extLst>
          </p:cNvPr>
          <p:cNvCxnSpPr>
            <a:cxnSpLocks/>
          </p:cNvCxnSpPr>
          <p:nvPr/>
        </p:nvCxnSpPr>
        <p:spPr>
          <a:xfrm>
            <a:off x="9268693" y="2286392"/>
            <a:ext cx="399" cy="459996"/>
          </a:xfrm>
          <a:prstGeom prst="straightConnector1">
            <a:avLst/>
          </a:prstGeom>
          <a:ln>
            <a:solidFill>
              <a:schemeClr val="tx1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id="{B454587B-66B7-DA42-932A-611E7B5F1098}"/>
              </a:ext>
            </a:extLst>
          </p:cNvPr>
          <p:cNvCxnSpPr>
            <a:cxnSpLocks/>
          </p:cNvCxnSpPr>
          <p:nvPr/>
        </p:nvCxnSpPr>
        <p:spPr>
          <a:xfrm>
            <a:off x="8292878" y="2289188"/>
            <a:ext cx="1464322" cy="457200"/>
          </a:xfrm>
          <a:prstGeom prst="straightConnector1">
            <a:avLst/>
          </a:prstGeom>
          <a:ln>
            <a:solidFill>
              <a:schemeClr val="tx1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41D2FA6E-9582-A349-B931-22A3236C5BEE}"/>
              </a:ext>
            </a:extLst>
          </p:cNvPr>
          <p:cNvCxnSpPr>
            <a:cxnSpLocks/>
          </p:cNvCxnSpPr>
          <p:nvPr/>
        </p:nvCxnSpPr>
        <p:spPr>
          <a:xfrm>
            <a:off x="8294975" y="1831988"/>
            <a:ext cx="0" cy="457200"/>
          </a:xfrm>
          <a:prstGeom prst="straightConnector1">
            <a:avLst/>
          </a:prstGeom>
          <a:ln w="3175" cap="rnd">
            <a:solidFill>
              <a:schemeClr val="tx1"/>
            </a:solidFill>
            <a:prstDash val="sysDot"/>
            <a:headEnd type="triangle" w="sm" len="sm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>
            <a:extLst>
              <a:ext uri="{FF2B5EF4-FFF2-40B4-BE49-F238E27FC236}">
                <a16:creationId xmlns:a16="http://schemas.microsoft.com/office/drawing/2014/main" id="{FA35A668-8198-C64E-BCA8-461524920273}"/>
              </a:ext>
            </a:extLst>
          </p:cNvPr>
          <p:cNvCxnSpPr>
            <a:cxnSpLocks/>
          </p:cNvCxnSpPr>
          <p:nvPr/>
        </p:nvCxnSpPr>
        <p:spPr>
          <a:xfrm>
            <a:off x="8780985" y="1831988"/>
            <a:ext cx="0" cy="457200"/>
          </a:xfrm>
          <a:prstGeom prst="straightConnector1">
            <a:avLst/>
          </a:prstGeom>
          <a:ln w="3175" cap="rnd">
            <a:solidFill>
              <a:schemeClr val="tx1"/>
            </a:solidFill>
            <a:prstDash val="sysDot"/>
            <a:headEnd type="triangle" w="sm" len="sm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>
            <a:extLst>
              <a:ext uri="{FF2B5EF4-FFF2-40B4-BE49-F238E27FC236}">
                <a16:creationId xmlns:a16="http://schemas.microsoft.com/office/drawing/2014/main" id="{8E6F92B3-F84E-194B-AD96-4CCF7A34B06C}"/>
              </a:ext>
            </a:extLst>
          </p:cNvPr>
          <p:cNvCxnSpPr>
            <a:cxnSpLocks/>
          </p:cNvCxnSpPr>
          <p:nvPr/>
        </p:nvCxnSpPr>
        <p:spPr>
          <a:xfrm>
            <a:off x="9276486" y="1831988"/>
            <a:ext cx="0" cy="457200"/>
          </a:xfrm>
          <a:prstGeom prst="straightConnector1">
            <a:avLst/>
          </a:prstGeom>
          <a:ln w="3175" cap="rnd">
            <a:solidFill>
              <a:schemeClr val="tx1"/>
            </a:solidFill>
            <a:prstDash val="sysDot"/>
            <a:headEnd type="triangle" w="sm" len="sm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2346583E-CC24-5545-BBF3-42B2C5EF8E19}"/>
              </a:ext>
            </a:extLst>
          </p:cNvPr>
          <p:cNvCxnSpPr>
            <a:cxnSpLocks/>
          </p:cNvCxnSpPr>
          <p:nvPr/>
        </p:nvCxnSpPr>
        <p:spPr>
          <a:xfrm>
            <a:off x="9760950" y="1831988"/>
            <a:ext cx="0" cy="457200"/>
          </a:xfrm>
          <a:prstGeom prst="straightConnector1">
            <a:avLst/>
          </a:prstGeom>
          <a:ln w="3175" cap="rnd">
            <a:solidFill>
              <a:schemeClr val="tx1"/>
            </a:solidFill>
            <a:prstDash val="sysDot"/>
            <a:headEnd type="triangle" w="sm" len="sm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F35B2E2F-BD9B-FA45-8B70-6878A4850732}"/>
              </a:ext>
            </a:extLst>
          </p:cNvPr>
          <p:cNvGrpSpPr/>
          <p:nvPr/>
        </p:nvGrpSpPr>
        <p:grpSpPr>
          <a:xfrm>
            <a:off x="7637777" y="4713756"/>
            <a:ext cx="990600" cy="696686"/>
            <a:chOff x="5442856" y="3995057"/>
            <a:chExt cx="990600" cy="696686"/>
          </a:xfrm>
        </p:grpSpPr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3341380F-6B15-B44C-8C78-BF11556374FF}"/>
                </a:ext>
              </a:extLst>
            </p:cNvPr>
            <p:cNvSpPr/>
            <p:nvPr/>
          </p:nvSpPr>
          <p:spPr>
            <a:xfrm>
              <a:off x="5442856" y="3995057"/>
              <a:ext cx="495300" cy="457200"/>
            </a:xfrm>
            <a:prstGeom prst="rect">
              <a:avLst/>
            </a:prstGeom>
            <a:no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dirty="0">
                  <a:solidFill>
                    <a:schemeClr val="bg1">
                      <a:lumMod val="85000"/>
                    </a:schemeClr>
                  </a:solidFill>
                  <a:latin typeface="Avenir Book" panose="02000503020000020003" pitchFamily="2" charset="0"/>
                </a:rPr>
                <a:t>1</a:t>
              </a:r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5367547B-CC23-F346-B0B2-FA2DA7576702}"/>
                </a:ext>
              </a:extLst>
            </p:cNvPr>
            <p:cNvSpPr/>
            <p:nvPr/>
          </p:nvSpPr>
          <p:spPr>
            <a:xfrm>
              <a:off x="5938156" y="3995057"/>
              <a:ext cx="495300" cy="457200"/>
            </a:xfrm>
            <a:prstGeom prst="rect">
              <a:avLst/>
            </a:prstGeom>
            <a:no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dirty="0">
                  <a:solidFill>
                    <a:schemeClr val="bg1">
                      <a:lumMod val="85000"/>
                    </a:schemeClr>
                  </a:solidFill>
                  <a:latin typeface="Avenir Book" panose="02000503020000020003" pitchFamily="2" charset="0"/>
                </a:rPr>
                <a:t>0</a:t>
              </a:r>
            </a:p>
          </p:txBody>
        </p: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C8A6F86A-38CC-B345-88D1-56F632DFC806}"/>
                </a:ext>
              </a:extLst>
            </p:cNvPr>
            <p:cNvSpPr/>
            <p:nvPr/>
          </p:nvSpPr>
          <p:spPr>
            <a:xfrm>
              <a:off x="5442856" y="4452257"/>
              <a:ext cx="495300" cy="23948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b" anchorCtr="0"/>
            <a:lstStyle/>
            <a:p>
              <a:pPr algn="ctr"/>
              <a:r>
                <a:rPr lang="en-US" sz="1200" dirty="0">
                  <a:solidFill>
                    <a:schemeClr val="bg1">
                      <a:lumMod val="85000"/>
                    </a:schemeClr>
                  </a:solidFill>
                  <a:latin typeface="Avenir Book" panose="02000503020000020003" pitchFamily="2" charset="0"/>
                </a:rPr>
                <a:t>0</a:t>
              </a:r>
            </a:p>
          </p:txBody>
        </p:sp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5548ED30-E483-2B4B-8572-6989B54AEA07}"/>
                </a:ext>
              </a:extLst>
            </p:cNvPr>
            <p:cNvSpPr/>
            <p:nvPr/>
          </p:nvSpPr>
          <p:spPr>
            <a:xfrm>
              <a:off x="5938156" y="4452257"/>
              <a:ext cx="495300" cy="23948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b" anchorCtr="0"/>
            <a:lstStyle/>
            <a:p>
              <a:pPr algn="ctr"/>
              <a:r>
                <a:rPr lang="en-US" sz="1200" dirty="0">
                  <a:solidFill>
                    <a:schemeClr val="bg1">
                      <a:lumMod val="85000"/>
                    </a:schemeClr>
                  </a:solidFill>
                  <a:latin typeface="Avenir Book" panose="02000503020000020003" pitchFamily="2" charset="0"/>
                </a:rPr>
                <a:t>1</a:t>
              </a:r>
            </a:p>
          </p:txBody>
        </p:sp>
      </p:grpSp>
      <p:grpSp>
        <p:nvGrpSpPr>
          <p:cNvPr id="34" name="Group 33">
            <a:extLst>
              <a:ext uri="{FF2B5EF4-FFF2-40B4-BE49-F238E27FC236}">
                <a16:creationId xmlns:a16="http://schemas.microsoft.com/office/drawing/2014/main" id="{101DD05F-8744-B147-A7B8-B1E4B42B0B2C}"/>
              </a:ext>
            </a:extLst>
          </p:cNvPr>
          <p:cNvGrpSpPr/>
          <p:nvPr/>
        </p:nvGrpSpPr>
        <p:grpSpPr>
          <a:xfrm>
            <a:off x="9368017" y="4713756"/>
            <a:ext cx="990600" cy="696686"/>
            <a:chOff x="7429500" y="3995057"/>
            <a:chExt cx="990600" cy="696686"/>
          </a:xfrm>
        </p:grpSpPr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6803BD7C-A1DE-BC46-8CF0-4E28039A103E}"/>
                </a:ext>
              </a:extLst>
            </p:cNvPr>
            <p:cNvSpPr/>
            <p:nvPr/>
          </p:nvSpPr>
          <p:spPr>
            <a:xfrm>
              <a:off x="7429500" y="3995057"/>
              <a:ext cx="495300" cy="45720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  <a:latin typeface="Avenir Book" panose="02000503020000020003" pitchFamily="2" charset="0"/>
                </a:rPr>
                <a:t>0</a:t>
              </a:r>
            </a:p>
          </p:txBody>
        </p:sp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1A92517F-020B-B94B-BF4D-F396C947E829}"/>
                </a:ext>
              </a:extLst>
            </p:cNvPr>
            <p:cNvSpPr/>
            <p:nvPr/>
          </p:nvSpPr>
          <p:spPr>
            <a:xfrm>
              <a:off x="7924800" y="3995057"/>
              <a:ext cx="495300" cy="457200"/>
            </a:xfrm>
            <a:prstGeom prst="rect">
              <a:avLst/>
            </a:prstGeom>
            <a:solidFill>
              <a:srgbClr val="FFC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  <a:latin typeface="Avenir Book" panose="02000503020000020003" pitchFamily="2" charset="0"/>
                </a:rPr>
                <a:t>1</a:t>
              </a:r>
            </a:p>
          </p:txBody>
        </p:sp>
        <p:sp>
          <p:nvSpPr>
            <p:cNvPr id="37" name="Rectangle 36">
              <a:extLst>
                <a:ext uri="{FF2B5EF4-FFF2-40B4-BE49-F238E27FC236}">
                  <a16:creationId xmlns:a16="http://schemas.microsoft.com/office/drawing/2014/main" id="{D9824EC1-B7D2-3E4E-8802-6D1C0F468ADF}"/>
                </a:ext>
              </a:extLst>
            </p:cNvPr>
            <p:cNvSpPr/>
            <p:nvPr/>
          </p:nvSpPr>
          <p:spPr>
            <a:xfrm>
              <a:off x="7429500" y="4452257"/>
              <a:ext cx="495300" cy="23948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b" anchorCtr="0"/>
            <a:lstStyle/>
            <a:p>
              <a:pPr algn="ctr"/>
              <a:r>
                <a:rPr lang="en-US" sz="1200" dirty="0">
                  <a:solidFill>
                    <a:schemeClr val="tx1"/>
                  </a:solidFill>
                  <a:latin typeface="Avenir Book" panose="02000503020000020003" pitchFamily="2" charset="0"/>
                </a:rPr>
                <a:t>0</a:t>
              </a:r>
            </a:p>
          </p:txBody>
        </p:sp>
        <p:sp>
          <p:nvSpPr>
            <p:cNvPr id="38" name="Rectangle 37">
              <a:extLst>
                <a:ext uri="{FF2B5EF4-FFF2-40B4-BE49-F238E27FC236}">
                  <a16:creationId xmlns:a16="http://schemas.microsoft.com/office/drawing/2014/main" id="{D975E19F-1D2E-7C4E-904F-E36840F38614}"/>
                </a:ext>
              </a:extLst>
            </p:cNvPr>
            <p:cNvSpPr/>
            <p:nvPr/>
          </p:nvSpPr>
          <p:spPr>
            <a:xfrm>
              <a:off x="7924800" y="4452257"/>
              <a:ext cx="495300" cy="23948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b" anchorCtr="0"/>
            <a:lstStyle/>
            <a:p>
              <a:pPr algn="ctr"/>
              <a:r>
                <a:rPr lang="en-US" sz="1200" dirty="0">
                  <a:solidFill>
                    <a:schemeClr val="tx1"/>
                  </a:solidFill>
                  <a:latin typeface="Avenir Book" panose="02000503020000020003" pitchFamily="2" charset="0"/>
                </a:rPr>
                <a:t>1</a:t>
              </a:r>
            </a:p>
          </p:txBody>
        </p:sp>
      </p:grpSp>
      <p:sp>
        <p:nvSpPr>
          <p:cNvPr id="39" name="Rectangle 38">
            <a:extLst>
              <a:ext uri="{FF2B5EF4-FFF2-40B4-BE49-F238E27FC236}">
                <a16:creationId xmlns:a16="http://schemas.microsoft.com/office/drawing/2014/main" id="{37442A16-F0EB-1745-856F-C1A2F30BBDF8}"/>
              </a:ext>
            </a:extLst>
          </p:cNvPr>
          <p:cNvSpPr/>
          <p:nvPr/>
        </p:nvSpPr>
        <p:spPr>
          <a:xfrm>
            <a:off x="6866171" y="4701050"/>
            <a:ext cx="704779" cy="4572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r"/>
            <a:r>
              <a:rPr lang="en-US" dirty="0">
                <a:solidFill>
                  <a:schemeClr val="bg1">
                    <a:lumMod val="85000"/>
                  </a:schemeClr>
                </a:solidFill>
                <a:latin typeface="Avenir Book" panose="02000503020000020003" pitchFamily="2" charset="0"/>
              </a:rPr>
              <a:t>Block</a:t>
            </a:r>
          </a:p>
          <a:p>
            <a:pPr algn="r"/>
            <a:r>
              <a:rPr lang="en-US" sz="1200" dirty="0">
                <a:solidFill>
                  <a:schemeClr val="bg1">
                    <a:lumMod val="85000"/>
                  </a:schemeClr>
                </a:solidFill>
                <a:latin typeface="Avenir Book" panose="02000503020000020003" pitchFamily="2" charset="0"/>
              </a:rPr>
              <a:t>2:1</a:t>
            </a: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8F63222C-8B13-EF4C-B47C-2B319C8E2244}"/>
              </a:ext>
            </a:extLst>
          </p:cNvPr>
          <p:cNvSpPr/>
          <p:nvPr/>
        </p:nvSpPr>
        <p:spPr>
          <a:xfrm>
            <a:off x="8608308" y="4691984"/>
            <a:ext cx="704779" cy="4572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r"/>
            <a:r>
              <a:rPr lang="en-US" dirty="0">
                <a:solidFill>
                  <a:schemeClr val="tx1"/>
                </a:solidFill>
                <a:latin typeface="Avenir Book" panose="02000503020000020003" pitchFamily="2" charset="0"/>
              </a:rPr>
              <a:t>Block</a:t>
            </a:r>
          </a:p>
          <a:p>
            <a:pPr algn="r"/>
            <a:r>
              <a:rPr lang="en-US" sz="1200" dirty="0">
                <a:solidFill>
                  <a:schemeClr val="tx1"/>
                </a:solidFill>
                <a:latin typeface="Avenir Book" panose="02000503020000020003" pitchFamily="2" charset="0"/>
              </a:rPr>
              <a:t>2:2</a:t>
            </a:r>
          </a:p>
        </p:txBody>
      </p:sp>
      <p:cxnSp>
        <p:nvCxnSpPr>
          <p:cNvPr id="41" name="Straight Arrow Connector 40">
            <a:extLst>
              <a:ext uri="{FF2B5EF4-FFF2-40B4-BE49-F238E27FC236}">
                <a16:creationId xmlns:a16="http://schemas.microsoft.com/office/drawing/2014/main" id="{7539B58E-454C-604C-8670-7DB66F449E55}"/>
              </a:ext>
            </a:extLst>
          </p:cNvPr>
          <p:cNvCxnSpPr>
            <a:cxnSpLocks/>
          </p:cNvCxnSpPr>
          <p:nvPr/>
        </p:nvCxnSpPr>
        <p:spPr>
          <a:xfrm flipH="1">
            <a:off x="7896151" y="3747642"/>
            <a:ext cx="396727" cy="747443"/>
          </a:xfrm>
          <a:prstGeom prst="straightConnector1">
            <a:avLst/>
          </a:prstGeom>
          <a:ln>
            <a:solidFill>
              <a:schemeClr val="bg1">
                <a:lumMod val="85000"/>
              </a:schemeClr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Arrow Connector 41">
            <a:extLst>
              <a:ext uri="{FF2B5EF4-FFF2-40B4-BE49-F238E27FC236}">
                <a16:creationId xmlns:a16="http://schemas.microsoft.com/office/drawing/2014/main" id="{98315C15-41B0-394D-88D8-B35F48DFE285}"/>
              </a:ext>
            </a:extLst>
          </p:cNvPr>
          <p:cNvCxnSpPr>
            <a:cxnSpLocks/>
          </p:cNvCxnSpPr>
          <p:nvPr/>
        </p:nvCxnSpPr>
        <p:spPr>
          <a:xfrm flipH="1">
            <a:off x="8382254" y="3747642"/>
            <a:ext cx="398032" cy="747443"/>
          </a:xfrm>
          <a:prstGeom prst="straightConnector1">
            <a:avLst/>
          </a:prstGeom>
          <a:ln>
            <a:solidFill>
              <a:schemeClr val="bg1">
                <a:lumMod val="85000"/>
              </a:schemeClr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Arrow Connector 42">
            <a:extLst>
              <a:ext uri="{FF2B5EF4-FFF2-40B4-BE49-F238E27FC236}">
                <a16:creationId xmlns:a16="http://schemas.microsoft.com/office/drawing/2014/main" id="{FC6A8325-191B-B947-8F8D-784066712625}"/>
              </a:ext>
            </a:extLst>
          </p:cNvPr>
          <p:cNvCxnSpPr>
            <a:cxnSpLocks/>
          </p:cNvCxnSpPr>
          <p:nvPr/>
        </p:nvCxnSpPr>
        <p:spPr>
          <a:xfrm>
            <a:off x="9283983" y="3747642"/>
            <a:ext cx="382460" cy="747443"/>
          </a:xfrm>
          <a:prstGeom prst="straightConnector1">
            <a:avLst/>
          </a:prstGeom>
          <a:ln>
            <a:solidFill>
              <a:schemeClr val="tx1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Arrow Connector 43">
            <a:extLst>
              <a:ext uri="{FF2B5EF4-FFF2-40B4-BE49-F238E27FC236}">
                <a16:creationId xmlns:a16="http://schemas.microsoft.com/office/drawing/2014/main" id="{B21DA36E-83D7-0642-8203-C20F65EB74CD}"/>
              </a:ext>
            </a:extLst>
          </p:cNvPr>
          <p:cNvCxnSpPr>
            <a:cxnSpLocks/>
          </p:cNvCxnSpPr>
          <p:nvPr/>
        </p:nvCxnSpPr>
        <p:spPr>
          <a:xfrm>
            <a:off x="9757200" y="3747642"/>
            <a:ext cx="395346" cy="747443"/>
          </a:xfrm>
          <a:prstGeom prst="straightConnector1">
            <a:avLst/>
          </a:prstGeom>
          <a:ln>
            <a:solidFill>
              <a:schemeClr val="tx1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Rectangle 44">
            <a:extLst>
              <a:ext uri="{FF2B5EF4-FFF2-40B4-BE49-F238E27FC236}">
                <a16:creationId xmlns:a16="http://schemas.microsoft.com/office/drawing/2014/main" id="{793E0396-A594-3943-B4E2-232D5B48470B}"/>
              </a:ext>
            </a:extLst>
          </p:cNvPr>
          <p:cNvSpPr/>
          <p:nvPr/>
        </p:nvSpPr>
        <p:spPr>
          <a:xfrm>
            <a:off x="6549185" y="2803109"/>
            <a:ext cx="1321146" cy="74072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r"/>
            <a:r>
              <a:rPr lang="en-US" dirty="0">
                <a:solidFill>
                  <a:schemeClr val="tx1"/>
                </a:solidFill>
                <a:latin typeface="Avenir Book" panose="02000503020000020003" pitchFamily="2" charset="0"/>
              </a:rPr>
              <a:t>Shuffled </a:t>
            </a:r>
          </a:p>
          <a:p>
            <a:pPr algn="r"/>
            <a:r>
              <a:rPr lang="en-US" dirty="0">
                <a:solidFill>
                  <a:schemeClr val="tx1"/>
                </a:solidFill>
                <a:latin typeface="Avenir Book" panose="02000503020000020003" pitchFamily="2" charset="0"/>
              </a:rPr>
              <a:t>noisy key</a:t>
            </a:r>
          </a:p>
          <a:p>
            <a:pPr algn="r"/>
            <a:r>
              <a:rPr lang="en-US" sz="1200" dirty="0">
                <a:solidFill>
                  <a:schemeClr val="tx1"/>
                </a:solidFill>
                <a:latin typeface="Avenir Book" panose="02000503020000020003" pitchFamily="2" charset="0"/>
              </a:rPr>
              <a:t>Iteration 2</a:t>
            </a:r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A80E4B71-CF4E-C843-BC21-0DF4D02F52C0}"/>
              </a:ext>
            </a:extLst>
          </p:cNvPr>
          <p:cNvSpPr/>
          <p:nvPr/>
        </p:nvSpPr>
        <p:spPr>
          <a:xfrm>
            <a:off x="10392763" y="2085006"/>
            <a:ext cx="762000" cy="8382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0"/>
          <a:lstStyle/>
          <a:p>
            <a:pPr algn="ctr"/>
            <a:r>
              <a:rPr lang="en-US" sz="1200" dirty="0">
                <a:solidFill>
                  <a:schemeClr val="tx1"/>
                </a:solidFill>
                <a:latin typeface="Avenir Book" panose="02000503020000020003" pitchFamily="2" charset="0"/>
              </a:rPr>
              <a:t>0 → 3</a:t>
            </a:r>
          </a:p>
          <a:p>
            <a:pPr algn="ctr"/>
            <a:r>
              <a:rPr lang="en-US" sz="1200" dirty="0">
                <a:solidFill>
                  <a:schemeClr val="tx1"/>
                </a:solidFill>
                <a:latin typeface="Avenir Book" panose="02000503020000020003" pitchFamily="2" charset="0"/>
              </a:rPr>
              <a:t>1 → 1</a:t>
            </a:r>
          </a:p>
          <a:p>
            <a:pPr algn="ctr"/>
            <a:r>
              <a:rPr lang="en-US" sz="1200" dirty="0">
                <a:solidFill>
                  <a:schemeClr val="tx1"/>
                </a:solidFill>
                <a:latin typeface="Avenir Book" panose="02000503020000020003" pitchFamily="2" charset="0"/>
              </a:rPr>
              <a:t>2 → 2</a:t>
            </a:r>
          </a:p>
          <a:p>
            <a:pPr algn="ctr"/>
            <a:r>
              <a:rPr lang="en-US" sz="1200" dirty="0">
                <a:solidFill>
                  <a:schemeClr val="tx1"/>
                </a:solidFill>
                <a:latin typeface="Avenir Book" panose="02000503020000020003" pitchFamily="2" charset="0"/>
              </a:rPr>
              <a:t>3 → 0</a:t>
            </a:r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1407514D-41D1-BA4D-B455-06BFE1568D2B}"/>
              </a:ext>
            </a:extLst>
          </p:cNvPr>
          <p:cNvSpPr/>
          <p:nvPr/>
        </p:nvSpPr>
        <p:spPr>
          <a:xfrm>
            <a:off x="11292029" y="2261896"/>
            <a:ext cx="838200" cy="4572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r>
              <a:rPr lang="en-US" dirty="0">
                <a:solidFill>
                  <a:schemeClr val="tx1"/>
                </a:solidFill>
                <a:latin typeface="Avenir Book" panose="02000503020000020003" pitchFamily="2" charset="0"/>
              </a:rPr>
              <a:t>Shuffle</a:t>
            </a:r>
          </a:p>
          <a:p>
            <a:r>
              <a:rPr lang="en-US" sz="1200" dirty="0">
                <a:solidFill>
                  <a:schemeClr val="tx1"/>
                </a:solidFill>
                <a:latin typeface="Avenir Book" panose="02000503020000020003" pitchFamily="2" charset="0"/>
              </a:rPr>
              <a:t>Iteration 2</a:t>
            </a:r>
          </a:p>
        </p:txBody>
      </p:sp>
      <p:cxnSp>
        <p:nvCxnSpPr>
          <p:cNvPr id="48" name="Straight Arrow Connector 47">
            <a:extLst>
              <a:ext uri="{FF2B5EF4-FFF2-40B4-BE49-F238E27FC236}">
                <a16:creationId xmlns:a16="http://schemas.microsoft.com/office/drawing/2014/main" id="{700FE732-9817-104C-A899-5B2D586C98BE}"/>
              </a:ext>
            </a:extLst>
          </p:cNvPr>
          <p:cNvCxnSpPr>
            <a:cxnSpLocks/>
            <a:stCxn id="46" idx="1"/>
          </p:cNvCxnSpPr>
          <p:nvPr/>
        </p:nvCxnSpPr>
        <p:spPr>
          <a:xfrm flipH="1">
            <a:off x="9820972" y="2504106"/>
            <a:ext cx="571791" cy="0"/>
          </a:xfrm>
          <a:prstGeom prst="straightConnector1">
            <a:avLst/>
          </a:prstGeom>
          <a:ln>
            <a:solidFill>
              <a:schemeClr val="tx1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Rectangle 50">
            <a:extLst>
              <a:ext uri="{FF2B5EF4-FFF2-40B4-BE49-F238E27FC236}">
                <a16:creationId xmlns:a16="http://schemas.microsoft.com/office/drawing/2014/main" id="{2DB8001A-7098-5B4D-8649-A525456752A6}"/>
              </a:ext>
            </a:extLst>
          </p:cNvPr>
          <p:cNvSpPr/>
          <p:nvPr/>
        </p:nvSpPr>
        <p:spPr>
          <a:xfrm>
            <a:off x="7637777" y="5479076"/>
            <a:ext cx="990600" cy="4789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0"/>
          <a:lstStyle/>
          <a:p>
            <a:pPr algn="ctr"/>
            <a:r>
              <a:rPr lang="en-US" sz="1200" dirty="0">
                <a:solidFill>
                  <a:schemeClr val="bg1">
                    <a:lumMod val="85000"/>
                  </a:schemeClr>
                </a:solidFill>
                <a:latin typeface="Avenir Book" panose="02000503020000020003" pitchFamily="2" charset="0"/>
              </a:rPr>
              <a:t>Start = 0</a:t>
            </a:r>
          </a:p>
          <a:p>
            <a:pPr algn="ctr"/>
            <a:r>
              <a:rPr lang="en-US" sz="1200" dirty="0">
                <a:solidFill>
                  <a:schemeClr val="bg1">
                    <a:lumMod val="85000"/>
                  </a:schemeClr>
                </a:solidFill>
                <a:latin typeface="Avenir Book" panose="02000503020000020003" pitchFamily="2" charset="0"/>
              </a:rPr>
              <a:t>Length = 2</a:t>
            </a:r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id="{EE295637-03D4-694D-8D0A-4EA74FDB2787}"/>
              </a:ext>
            </a:extLst>
          </p:cNvPr>
          <p:cNvSpPr/>
          <p:nvPr/>
        </p:nvSpPr>
        <p:spPr>
          <a:xfrm>
            <a:off x="9417944" y="5479076"/>
            <a:ext cx="990600" cy="4789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0"/>
          <a:lstStyle/>
          <a:p>
            <a:pPr algn="ctr"/>
            <a:r>
              <a:rPr lang="en-US" sz="1200" dirty="0">
                <a:solidFill>
                  <a:schemeClr val="tx1"/>
                </a:solidFill>
                <a:latin typeface="Avenir Book" panose="02000503020000020003" pitchFamily="2" charset="0"/>
              </a:rPr>
              <a:t>Start = 2</a:t>
            </a:r>
          </a:p>
          <a:p>
            <a:pPr algn="ctr"/>
            <a:r>
              <a:rPr lang="en-US" sz="1200" dirty="0">
                <a:solidFill>
                  <a:schemeClr val="tx1"/>
                </a:solidFill>
                <a:latin typeface="Avenir Book" panose="02000503020000020003" pitchFamily="2" charset="0"/>
              </a:rPr>
              <a:t>Length = 2</a:t>
            </a:r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id="{48CEE21D-F661-244B-BCD5-5378CA4490FF}"/>
              </a:ext>
            </a:extLst>
          </p:cNvPr>
          <p:cNvSpPr/>
          <p:nvPr/>
        </p:nvSpPr>
        <p:spPr>
          <a:xfrm>
            <a:off x="10472696" y="4746365"/>
            <a:ext cx="1503713" cy="39198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r>
              <a:rPr lang="en-US" sz="1400" b="1" dirty="0">
                <a:solidFill>
                  <a:schemeClr val="tx1"/>
                </a:solidFill>
                <a:latin typeface="Avenir Book" panose="02000503020000020003" pitchFamily="2" charset="0"/>
              </a:rPr>
              <a:t>Current parity = 1</a:t>
            </a:r>
            <a:endParaRPr lang="en-US" sz="1400" dirty="0">
              <a:solidFill>
                <a:schemeClr val="tx1"/>
              </a:solidFill>
              <a:latin typeface="Avenir Book" panose="02000503020000020003" pitchFamily="2" charset="0"/>
            </a:endParaRPr>
          </a:p>
        </p:txBody>
      </p:sp>
      <p:sp>
        <p:nvSpPr>
          <p:cNvPr id="54" name="Rectangle 53">
            <a:extLst>
              <a:ext uri="{FF2B5EF4-FFF2-40B4-BE49-F238E27FC236}">
                <a16:creationId xmlns:a16="http://schemas.microsoft.com/office/drawing/2014/main" id="{AB444EEF-F7D9-1948-8B21-03B4E5B0EE4B}"/>
              </a:ext>
            </a:extLst>
          </p:cNvPr>
          <p:cNvSpPr/>
          <p:nvPr/>
        </p:nvSpPr>
        <p:spPr>
          <a:xfrm>
            <a:off x="8316207" y="370656"/>
            <a:ext cx="1177290" cy="4572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2000" b="1" dirty="0">
                <a:solidFill>
                  <a:schemeClr val="tx1"/>
                </a:solidFill>
                <a:latin typeface="Avenir Book" panose="02000503020000020003" pitchFamily="2" charset="0"/>
              </a:rPr>
              <a:t>Bob</a:t>
            </a:r>
          </a:p>
        </p:txBody>
      </p:sp>
      <p:grpSp>
        <p:nvGrpSpPr>
          <p:cNvPr id="116" name="Group 115">
            <a:extLst>
              <a:ext uri="{FF2B5EF4-FFF2-40B4-BE49-F238E27FC236}">
                <a16:creationId xmlns:a16="http://schemas.microsoft.com/office/drawing/2014/main" id="{6844E774-87C2-F64D-9588-C36659311FF2}"/>
              </a:ext>
            </a:extLst>
          </p:cNvPr>
          <p:cNvGrpSpPr/>
          <p:nvPr/>
        </p:nvGrpSpPr>
        <p:grpSpPr>
          <a:xfrm>
            <a:off x="2259385" y="1059102"/>
            <a:ext cx="1981200" cy="696686"/>
            <a:chOff x="4454071" y="1295400"/>
            <a:chExt cx="1981200" cy="696686"/>
          </a:xfrm>
        </p:grpSpPr>
        <p:sp>
          <p:nvSpPr>
            <p:cNvPr id="117" name="Rectangle 116">
              <a:extLst>
                <a:ext uri="{FF2B5EF4-FFF2-40B4-BE49-F238E27FC236}">
                  <a16:creationId xmlns:a16="http://schemas.microsoft.com/office/drawing/2014/main" id="{FCD6AC67-5807-B047-988F-4F36B1F3096D}"/>
                </a:ext>
              </a:extLst>
            </p:cNvPr>
            <p:cNvSpPr/>
            <p:nvPr/>
          </p:nvSpPr>
          <p:spPr>
            <a:xfrm>
              <a:off x="4454071" y="1295400"/>
              <a:ext cx="495300" cy="45720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  <a:latin typeface="Avenir Book" panose="02000503020000020003" pitchFamily="2" charset="0"/>
                </a:rPr>
                <a:t>0</a:t>
              </a:r>
            </a:p>
          </p:txBody>
        </p:sp>
        <p:sp>
          <p:nvSpPr>
            <p:cNvPr id="118" name="Rectangle 117">
              <a:extLst>
                <a:ext uri="{FF2B5EF4-FFF2-40B4-BE49-F238E27FC236}">
                  <a16:creationId xmlns:a16="http://schemas.microsoft.com/office/drawing/2014/main" id="{6A5AC46E-7817-7E42-9A24-9ABA2C7944D0}"/>
                </a:ext>
              </a:extLst>
            </p:cNvPr>
            <p:cNvSpPr/>
            <p:nvPr/>
          </p:nvSpPr>
          <p:spPr>
            <a:xfrm>
              <a:off x="4949371" y="1295400"/>
              <a:ext cx="495300" cy="45720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  <a:latin typeface="Avenir Book" panose="02000503020000020003" pitchFamily="2" charset="0"/>
                </a:rPr>
                <a:t>1</a:t>
              </a:r>
            </a:p>
          </p:txBody>
        </p:sp>
        <p:sp>
          <p:nvSpPr>
            <p:cNvPr id="119" name="Rectangle 118">
              <a:extLst>
                <a:ext uri="{FF2B5EF4-FFF2-40B4-BE49-F238E27FC236}">
                  <a16:creationId xmlns:a16="http://schemas.microsoft.com/office/drawing/2014/main" id="{7BBE2D50-B9A7-0C48-B638-BD547B968EF2}"/>
                </a:ext>
              </a:extLst>
            </p:cNvPr>
            <p:cNvSpPr/>
            <p:nvPr/>
          </p:nvSpPr>
          <p:spPr>
            <a:xfrm>
              <a:off x="5444671" y="1295400"/>
              <a:ext cx="495300" cy="45720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  <a:latin typeface="Avenir Book" panose="02000503020000020003" pitchFamily="2" charset="0"/>
                </a:rPr>
                <a:t>0</a:t>
              </a:r>
            </a:p>
          </p:txBody>
        </p:sp>
        <p:sp>
          <p:nvSpPr>
            <p:cNvPr id="120" name="Rectangle 119">
              <a:extLst>
                <a:ext uri="{FF2B5EF4-FFF2-40B4-BE49-F238E27FC236}">
                  <a16:creationId xmlns:a16="http://schemas.microsoft.com/office/drawing/2014/main" id="{8FEA8543-2838-6E46-A9DA-4BA2DD3B0D98}"/>
                </a:ext>
              </a:extLst>
            </p:cNvPr>
            <p:cNvSpPr/>
            <p:nvPr/>
          </p:nvSpPr>
          <p:spPr>
            <a:xfrm>
              <a:off x="5939971" y="1295400"/>
              <a:ext cx="495300" cy="45720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  <a:latin typeface="Avenir Book" panose="02000503020000020003" pitchFamily="2" charset="0"/>
                </a:rPr>
                <a:t>0</a:t>
              </a:r>
            </a:p>
          </p:txBody>
        </p:sp>
        <p:sp>
          <p:nvSpPr>
            <p:cNvPr id="121" name="Rectangle 120">
              <a:extLst>
                <a:ext uri="{FF2B5EF4-FFF2-40B4-BE49-F238E27FC236}">
                  <a16:creationId xmlns:a16="http://schemas.microsoft.com/office/drawing/2014/main" id="{2DADF799-AEC1-A14D-9193-51DA03F23B12}"/>
                </a:ext>
              </a:extLst>
            </p:cNvPr>
            <p:cNvSpPr/>
            <p:nvPr/>
          </p:nvSpPr>
          <p:spPr>
            <a:xfrm>
              <a:off x="4454071" y="1752600"/>
              <a:ext cx="495300" cy="23948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b" anchorCtr="0"/>
            <a:lstStyle/>
            <a:p>
              <a:pPr algn="ctr"/>
              <a:r>
                <a:rPr lang="en-US" sz="1200" dirty="0">
                  <a:solidFill>
                    <a:schemeClr val="tx1"/>
                  </a:solidFill>
                  <a:latin typeface="Avenir Book" panose="02000503020000020003" pitchFamily="2" charset="0"/>
                </a:rPr>
                <a:t>0</a:t>
              </a:r>
            </a:p>
          </p:txBody>
        </p:sp>
        <p:sp>
          <p:nvSpPr>
            <p:cNvPr id="122" name="Rectangle 121">
              <a:extLst>
                <a:ext uri="{FF2B5EF4-FFF2-40B4-BE49-F238E27FC236}">
                  <a16:creationId xmlns:a16="http://schemas.microsoft.com/office/drawing/2014/main" id="{18ECCDF6-C3F3-0648-BF1E-E24FDF2017BC}"/>
                </a:ext>
              </a:extLst>
            </p:cNvPr>
            <p:cNvSpPr/>
            <p:nvPr/>
          </p:nvSpPr>
          <p:spPr>
            <a:xfrm>
              <a:off x="4949371" y="1752600"/>
              <a:ext cx="495300" cy="23948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b" anchorCtr="0"/>
            <a:lstStyle/>
            <a:p>
              <a:pPr algn="ctr"/>
              <a:r>
                <a:rPr lang="en-US" sz="1200" dirty="0">
                  <a:solidFill>
                    <a:schemeClr val="tx1"/>
                  </a:solidFill>
                  <a:latin typeface="Avenir Book" panose="02000503020000020003" pitchFamily="2" charset="0"/>
                </a:rPr>
                <a:t>1</a:t>
              </a:r>
            </a:p>
          </p:txBody>
        </p:sp>
        <p:sp>
          <p:nvSpPr>
            <p:cNvPr id="123" name="Rectangle 122">
              <a:extLst>
                <a:ext uri="{FF2B5EF4-FFF2-40B4-BE49-F238E27FC236}">
                  <a16:creationId xmlns:a16="http://schemas.microsoft.com/office/drawing/2014/main" id="{C486C3EB-1435-014D-9890-BF663EC2EDB8}"/>
                </a:ext>
              </a:extLst>
            </p:cNvPr>
            <p:cNvSpPr/>
            <p:nvPr/>
          </p:nvSpPr>
          <p:spPr>
            <a:xfrm>
              <a:off x="5444671" y="1752600"/>
              <a:ext cx="495300" cy="23948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b" anchorCtr="0"/>
            <a:lstStyle/>
            <a:p>
              <a:pPr algn="ctr"/>
              <a:r>
                <a:rPr lang="en-US" sz="1200" dirty="0">
                  <a:solidFill>
                    <a:schemeClr val="tx1"/>
                  </a:solidFill>
                  <a:latin typeface="Avenir Book" panose="02000503020000020003" pitchFamily="2" charset="0"/>
                </a:rPr>
                <a:t>2</a:t>
              </a:r>
            </a:p>
          </p:txBody>
        </p:sp>
        <p:sp>
          <p:nvSpPr>
            <p:cNvPr id="124" name="Rectangle 123">
              <a:extLst>
                <a:ext uri="{FF2B5EF4-FFF2-40B4-BE49-F238E27FC236}">
                  <a16:creationId xmlns:a16="http://schemas.microsoft.com/office/drawing/2014/main" id="{1EA15ABF-3E41-5042-9484-C428FF6ECA22}"/>
                </a:ext>
              </a:extLst>
            </p:cNvPr>
            <p:cNvSpPr/>
            <p:nvPr/>
          </p:nvSpPr>
          <p:spPr>
            <a:xfrm>
              <a:off x="5939971" y="1752600"/>
              <a:ext cx="495300" cy="23948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b" anchorCtr="0"/>
            <a:lstStyle/>
            <a:p>
              <a:pPr algn="ctr"/>
              <a:r>
                <a:rPr lang="en-US" sz="1200" dirty="0">
                  <a:solidFill>
                    <a:schemeClr val="tx1"/>
                  </a:solidFill>
                  <a:latin typeface="Avenir Book" panose="02000503020000020003" pitchFamily="2" charset="0"/>
                </a:rPr>
                <a:t>3</a:t>
              </a:r>
            </a:p>
          </p:txBody>
        </p:sp>
      </p:grpSp>
      <p:sp>
        <p:nvSpPr>
          <p:cNvPr id="125" name="Rectangle 124">
            <a:extLst>
              <a:ext uri="{FF2B5EF4-FFF2-40B4-BE49-F238E27FC236}">
                <a16:creationId xmlns:a16="http://schemas.microsoft.com/office/drawing/2014/main" id="{672A1D88-E703-A74F-9DD8-8505A285CFCC}"/>
              </a:ext>
            </a:extLst>
          </p:cNvPr>
          <p:cNvSpPr/>
          <p:nvPr/>
        </p:nvSpPr>
        <p:spPr>
          <a:xfrm>
            <a:off x="945035" y="1059102"/>
            <a:ext cx="1177290" cy="4572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r"/>
            <a:r>
              <a:rPr lang="en-US" dirty="0">
                <a:solidFill>
                  <a:schemeClr val="tx1"/>
                </a:solidFill>
                <a:latin typeface="Avenir Book" panose="02000503020000020003" pitchFamily="2" charset="0"/>
              </a:rPr>
              <a:t>Correct key</a:t>
            </a:r>
          </a:p>
        </p:txBody>
      </p:sp>
      <p:sp>
        <p:nvSpPr>
          <p:cNvPr id="166" name="Rectangle 165">
            <a:extLst>
              <a:ext uri="{FF2B5EF4-FFF2-40B4-BE49-F238E27FC236}">
                <a16:creationId xmlns:a16="http://schemas.microsoft.com/office/drawing/2014/main" id="{34E71DFE-D347-CC40-911A-DE77FE788A8C}"/>
              </a:ext>
            </a:extLst>
          </p:cNvPr>
          <p:cNvSpPr/>
          <p:nvPr/>
        </p:nvSpPr>
        <p:spPr>
          <a:xfrm>
            <a:off x="2567995" y="359770"/>
            <a:ext cx="1177290" cy="4572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2000" b="1" dirty="0">
                <a:solidFill>
                  <a:schemeClr val="tx1"/>
                </a:solidFill>
                <a:latin typeface="Avenir Book" panose="02000503020000020003" pitchFamily="2" charset="0"/>
              </a:rPr>
              <a:t>Alice</a:t>
            </a:r>
          </a:p>
        </p:txBody>
      </p:sp>
      <p:cxnSp>
        <p:nvCxnSpPr>
          <p:cNvPr id="167" name="Straight Arrow Connector 166">
            <a:extLst>
              <a:ext uri="{FF2B5EF4-FFF2-40B4-BE49-F238E27FC236}">
                <a16:creationId xmlns:a16="http://schemas.microsoft.com/office/drawing/2014/main" id="{643AFBE3-5465-B543-AC63-6571C55B3905}"/>
              </a:ext>
            </a:extLst>
          </p:cNvPr>
          <p:cNvCxnSpPr>
            <a:cxnSpLocks/>
          </p:cNvCxnSpPr>
          <p:nvPr/>
        </p:nvCxnSpPr>
        <p:spPr>
          <a:xfrm>
            <a:off x="6461359" y="274320"/>
            <a:ext cx="0" cy="5806440"/>
          </a:xfrm>
          <a:prstGeom prst="straightConnector1">
            <a:avLst/>
          </a:prstGeom>
          <a:ln w="12700" cap="rnd">
            <a:solidFill>
              <a:schemeClr val="tx1"/>
            </a:solidFill>
            <a:prstDash val="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1" name="Straight Arrow Connector 170">
            <a:extLst>
              <a:ext uri="{FF2B5EF4-FFF2-40B4-BE49-F238E27FC236}">
                <a16:creationId xmlns:a16="http://schemas.microsoft.com/office/drawing/2014/main" id="{1A104EB7-1FD9-D049-8D4A-6EF05ACB48C4}"/>
              </a:ext>
            </a:extLst>
          </p:cNvPr>
          <p:cNvCxnSpPr>
            <a:cxnSpLocks/>
          </p:cNvCxnSpPr>
          <p:nvPr/>
        </p:nvCxnSpPr>
        <p:spPr>
          <a:xfrm flipH="1" flipV="1">
            <a:off x="4446188" y="1303367"/>
            <a:ext cx="2337525" cy="5456"/>
          </a:xfrm>
          <a:prstGeom prst="straightConnector1">
            <a:avLst/>
          </a:prstGeom>
          <a:ln>
            <a:solidFill>
              <a:schemeClr val="tx1"/>
            </a:solidFill>
            <a:prstDash val="dash"/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3" name="Picture 172">
            <a:extLst>
              <a:ext uri="{FF2B5EF4-FFF2-40B4-BE49-F238E27FC236}">
                <a16:creationId xmlns:a16="http://schemas.microsoft.com/office/drawing/2014/main" id="{05FDAFE4-10D1-DD4B-BC03-2317E9561DF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33995" y="1118781"/>
            <a:ext cx="428922" cy="374628"/>
          </a:xfrm>
          <a:prstGeom prst="rect">
            <a:avLst/>
          </a:prstGeom>
        </p:spPr>
      </p:pic>
      <p:cxnSp>
        <p:nvCxnSpPr>
          <p:cNvPr id="187" name="Straight Arrow Connector 186">
            <a:extLst>
              <a:ext uri="{FF2B5EF4-FFF2-40B4-BE49-F238E27FC236}">
                <a16:creationId xmlns:a16="http://schemas.microsoft.com/office/drawing/2014/main" id="{36412ABC-E5D5-D944-9852-0461278D1E30}"/>
              </a:ext>
            </a:extLst>
          </p:cNvPr>
          <p:cNvCxnSpPr>
            <a:cxnSpLocks/>
          </p:cNvCxnSpPr>
          <p:nvPr/>
        </p:nvCxnSpPr>
        <p:spPr>
          <a:xfrm>
            <a:off x="8780985" y="2286392"/>
            <a:ext cx="0" cy="457200"/>
          </a:xfrm>
          <a:prstGeom prst="straightConnector1">
            <a:avLst/>
          </a:prstGeom>
          <a:ln>
            <a:solidFill>
              <a:schemeClr val="tx1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Rounded Rectangle 20">
            <a:extLst>
              <a:ext uri="{FF2B5EF4-FFF2-40B4-BE49-F238E27FC236}">
                <a16:creationId xmlns:a16="http://schemas.microsoft.com/office/drawing/2014/main" id="{0206CD6A-3DC8-8846-BC94-6262AF861755}"/>
              </a:ext>
            </a:extLst>
          </p:cNvPr>
          <p:cNvSpPr/>
          <p:nvPr/>
        </p:nvSpPr>
        <p:spPr>
          <a:xfrm>
            <a:off x="7948276" y="1001764"/>
            <a:ext cx="624904" cy="597178"/>
          </a:xfrm>
          <a:prstGeom prst="roundRect">
            <a:avLst>
              <a:gd name="adj" fmla="val 9852"/>
            </a:avLst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8" name="Rounded Rectangle 67">
            <a:extLst>
              <a:ext uri="{FF2B5EF4-FFF2-40B4-BE49-F238E27FC236}">
                <a16:creationId xmlns:a16="http://schemas.microsoft.com/office/drawing/2014/main" id="{783C1D7E-B7F5-8847-868F-D6591722F6A8}"/>
              </a:ext>
            </a:extLst>
          </p:cNvPr>
          <p:cNvSpPr/>
          <p:nvPr/>
        </p:nvSpPr>
        <p:spPr>
          <a:xfrm>
            <a:off x="8932723" y="992472"/>
            <a:ext cx="624904" cy="597178"/>
          </a:xfrm>
          <a:prstGeom prst="roundRect">
            <a:avLst>
              <a:gd name="adj" fmla="val 9852"/>
            </a:avLst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69" name="Straight Arrow Connector 68">
            <a:extLst>
              <a:ext uri="{FF2B5EF4-FFF2-40B4-BE49-F238E27FC236}">
                <a16:creationId xmlns:a16="http://schemas.microsoft.com/office/drawing/2014/main" id="{748991A8-AA09-384D-B643-52FF27E38AA1}"/>
              </a:ext>
            </a:extLst>
          </p:cNvPr>
          <p:cNvCxnSpPr>
            <a:cxnSpLocks/>
          </p:cNvCxnSpPr>
          <p:nvPr/>
        </p:nvCxnSpPr>
        <p:spPr>
          <a:xfrm flipH="1">
            <a:off x="8292878" y="818517"/>
            <a:ext cx="2095681" cy="0"/>
          </a:xfrm>
          <a:prstGeom prst="straightConnector1">
            <a:avLst/>
          </a:prstGeom>
          <a:ln>
            <a:solidFill>
              <a:srgbClr val="FF0000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" name="Rectangle 71">
            <a:extLst>
              <a:ext uri="{FF2B5EF4-FFF2-40B4-BE49-F238E27FC236}">
                <a16:creationId xmlns:a16="http://schemas.microsoft.com/office/drawing/2014/main" id="{BE687B8D-50F8-DF41-8382-4B38C3976CB4}"/>
              </a:ext>
            </a:extLst>
          </p:cNvPr>
          <p:cNvSpPr/>
          <p:nvPr/>
        </p:nvSpPr>
        <p:spPr>
          <a:xfrm>
            <a:off x="10482709" y="673498"/>
            <a:ext cx="1319450" cy="4572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r>
              <a:rPr lang="en-US" sz="1200" dirty="0">
                <a:solidFill>
                  <a:srgbClr val="FF0000"/>
                </a:solidFill>
                <a:latin typeface="Avenir Book" panose="02000503020000020003" pitchFamily="2" charset="0"/>
              </a:rPr>
              <a:t>Need parity over these key bits.</a:t>
            </a:r>
          </a:p>
        </p:txBody>
      </p:sp>
      <p:cxnSp>
        <p:nvCxnSpPr>
          <p:cNvPr id="73" name="Straight Arrow Connector 72">
            <a:extLst>
              <a:ext uri="{FF2B5EF4-FFF2-40B4-BE49-F238E27FC236}">
                <a16:creationId xmlns:a16="http://schemas.microsoft.com/office/drawing/2014/main" id="{572B3F51-524C-634D-B643-6FE940ED5222}"/>
              </a:ext>
            </a:extLst>
          </p:cNvPr>
          <p:cNvCxnSpPr>
            <a:cxnSpLocks/>
          </p:cNvCxnSpPr>
          <p:nvPr/>
        </p:nvCxnSpPr>
        <p:spPr>
          <a:xfrm>
            <a:off x="8293819" y="815195"/>
            <a:ext cx="1" cy="177951"/>
          </a:xfrm>
          <a:prstGeom prst="straightConnector1">
            <a:avLst/>
          </a:prstGeom>
          <a:ln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Straight Arrow Connector 74">
            <a:extLst>
              <a:ext uri="{FF2B5EF4-FFF2-40B4-BE49-F238E27FC236}">
                <a16:creationId xmlns:a16="http://schemas.microsoft.com/office/drawing/2014/main" id="{270096C6-2DD8-9843-BE01-410F8587E230}"/>
              </a:ext>
            </a:extLst>
          </p:cNvPr>
          <p:cNvCxnSpPr>
            <a:cxnSpLocks/>
          </p:cNvCxnSpPr>
          <p:nvPr/>
        </p:nvCxnSpPr>
        <p:spPr>
          <a:xfrm>
            <a:off x="9268693" y="813123"/>
            <a:ext cx="1" cy="177951"/>
          </a:xfrm>
          <a:prstGeom prst="straightConnector1">
            <a:avLst/>
          </a:prstGeom>
          <a:ln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7920766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Rectangle 53">
            <a:extLst>
              <a:ext uri="{FF2B5EF4-FFF2-40B4-BE49-F238E27FC236}">
                <a16:creationId xmlns:a16="http://schemas.microsoft.com/office/drawing/2014/main" id="{AB444EEF-F7D9-1948-8B21-03B4E5B0EE4B}"/>
              </a:ext>
            </a:extLst>
          </p:cNvPr>
          <p:cNvSpPr/>
          <p:nvPr/>
        </p:nvSpPr>
        <p:spPr>
          <a:xfrm>
            <a:off x="6933966" y="1741826"/>
            <a:ext cx="1177290" cy="4572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2000" b="1" dirty="0">
                <a:solidFill>
                  <a:schemeClr val="tx1"/>
                </a:solidFill>
                <a:latin typeface="Avenir Book" panose="02000503020000020003" pitchFamily="2" charset="0"/>
              </a:rPr>
              <a:t>Bob</a:t>
            </a:r>
          </a:p>
        </p:txBody>
      </p:sp>
      <p:grpSp>
        <p:nvGrpSpPr>
          <p:cNvPr id="116" name="Group 115">
            <a:extLst>
              <a:ext uri="{FF2B5EF4-FFF2-40B4-BE49-F238E27FC236}">
                <a16:creationId xmlns:a16="http://schemas.microsoft.com/office/drawing/2014/main" id="{6844E774-87C2-F64D-9588-C36659311FF2}"/>
              </a:ext>
            </a:extLst>
          </p:cNvPr>
          <p:cNvGrpSpPr/>
          <p:nvPr/>
        </p:nvGrpSpPr>
        <p:grpSpPr>
          <a:xfrm>
            <a:off x="3320224" y="2441158"/>
            <a:ext cx="1981200" cy="696686"/>
            <a:chOff x="4454071" y="1295400"/>
            <a:chExt cx="1981200" cy="696686"/>
          </a:xfrm>
        </p:grpSpPr>
        <p:sp>
          <p:nvSpPr>
            <p:cNvPr id="117" name="Rectangle 116">
              <a:extLst>
                <a:ext uri="{FF2B5EF4-FFF2-40B4-BE49-F238E27FC236}">
                  <a16:creationId xmlns:a16="http://schemas.microsoft.com/office/drawing/2014/main" id="{FCD6AC67-5807-B047-988F-4F36B1F3096D}"/>
                </a:ext>
              </a:extLst>
            </p:cNvPr>
            <p:cNvSpPr/>
            <p:nvPr/>
          </p:nvSpPr>
          <p:spPr>
            <a:xfrm>
              <a:off x="4454071" y="1295400"/>
              <a:ext cx="495300" cy="45720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  <a:latin typeface="Avenir Book" panose="02000503020000020003" pitchFamily="2" charset="0"/>
                </a:rPr>
                <a:t>0</a:t>
              </a:r>
            </a:p>
          </p:txBody>
        </p:sp>
        <p:sp>
          <p:nvSpPr>
            <p:cNvPr id="118" name="Rectangle 117">
              <a:extLst>
                <a:ext uri="{FF2B5EF4-FFF2-40B4-BE49-F238E27FC236}">
                  <a16:creationId xmlns:a16="http://schemas.microsoft.com/office/drawing/2014/main" id="{6A5AC46E-7817-7E42-9A24-9ABA2C7944D0}"/>
                </a:ext>
              </a:extLst>
            </p:cNvPr>
            <p:cNvSpPr/>
            <p:nvPr/>
          </p:nvSpPr>
          <p:spPr>
            <a:xfrm>
              <a:off x="4949371" y="1295400"/>
              <a:ext cx="495300" cy="45720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  <a:latin typeface="Avenir Book" panose="02000503020000020003" pitchFamily="2" charset="0"/>
                </a:rPr>
                <a:t>1</a:t>
              </a:r>
            </a:p>
          </p:txBody>
        </p:sp>
        <p:sp>
          <p:nvSpPr>
            <p:cNvPr id="119" name="Rectangle 118">
              <a:extLst>
                <a:ext uri="{FF2B5EF4-FFF2-40B4-BE49-F238E27FC236}">
                  <a16:creationId xmlns:a16="http://schemas.microsoft.com/office/drawing/2014/main" id="{7BBE2D50-B9A7-0C48-B638-BD547B968EF2}"/>
                </a:ext>
              </a:extLst>
            </p:cNvPr>
            <p:cNvSpPr/>
            <p:nvPr/>
          </p:nvSpPr>
          <p:spPr>
            <a:xfrm>
              <a:off x="5444671" y="1295400"/>
              <a:ext cx="495300" cy="45720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  <a:latin typeface="Avenir Book" panose="02000503020000020003" pitchFamily="2" charset="0"/>
                </a:rPr>
                <a:t>0</a:t>
              </a:r>
            </a:p>
          </p:txBody>
        </p:sp>
        <p:sp>
          <p:nvSpPr>
            <p:cNvPr id="120" name="Rectangle 119">
              <a:extLst>
                <a:ext uri="{FF2B5EF4-FFF2-40B4-BE49-F238E27FC236}">
                  <a16:creationId xmlns:a16="http://schemas.microsoft.com/office/drawing/2014/main" id="{8FEA8543-2838-6E46-A9DA-4BA2DD3B0D98}"/>
                </a:ext>
              </a:extLst>
            </p:cNvPr>
            <p:cNvSpPr/>
            <p:nvPr/>
          </p:nvSpPr>
          <p:spPr>
            <a:xfrm>
              <a:off x="5939971" y="1295400"/>
              <a:ext cx="495300" cy="45720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  <a:latin typeface="Avenir Book" panose="02000503020000020003" pitchFamily="2" charset="0"/>
                </a:rPr>
                <a:t>0</a:t>
              </a:r>
            </a:p>
          </p:txBody>
        </p:sp>
        <p:sp>
          <p:nvSpPr>
            <p:cNvPr id="121" name="Rectangle 120">
              <a:extLst>
                <a:ext uri="{FF2B5EF4-FFF2-40B4-BE49-F238E27FC236}">
                  <a16:creationId xmlns:a16="http://schemas.microsoft.com/office/drawing/2014/main" id="{2DADF799-AEC1-A14D-9193-51DA03F23B12}"/>
                </a:ext>
              </a:extLst>
            </p:cNvPr>
            <p:cNvSpPr/>
            <p:nvPr/>
          </p:nvSpPr>
          <p:spPr>
            <a:xfrm>
              <a:off x="4454071" y="1752600"/>
              <a:ext cx="495300" cy="23948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b" anchorCtr="0"/>
            <a:lstStyle/>
            <a:p>
              <a:pPr algn="ctr"/>
              <a:r>
                <a:rPr lang="en-US" sz="1200" dirty="0">
                  <a:solidFill>
                    <a:schemeClr val="tx1"/>
                  </a:solidFill>
                  <a:latin typeface="Avenir Book" panose="02000503020000020003" pitchFamily="2" charset="0"/>
                </a:rPr>
                <a:t>0</a:t>
              </a:r>
            </a:p>
          </p:txBody>
        </p:sp>
        <p:sp>
          <p:nvSpPr>
            <p:cNvPr id="122" name="Rectangle 121">
              <a:extLst>
                <a:ext uri="{FF2B5EF4-FFF2-40B4-BE49-F238E27FC236}">
                  <a16:creationId xmlns:a16="http://schemas.microsoft.com/office/drawing/2014/main" id="{18ECCDF6-C3F3-0648-BF1E-E24FDF2017BC}"/>
                </a:ext>
              </a:extLst>
            </p:cNvPr>
            <p:cNvSpPr/>
            <p:nvPr/>
          </p:nvSpPr>
          <p:spPr>
            <a:xfrm>
              <a:off x="4949371" y="1752600"/>
              <a:ext cx="495300" cy="23948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b" anchorCtr="0"/>
            <a:lstStyle/>
            <a:p>
              <a:pPr algn="ctr"/>
              <a:r>
                <a:rPr lang="en-US" sz="1200" dirty="0">
                  <a:solidFill>
                    <a:schemeClr val="tx1"/>
                  </a:solidFill>
                  <a:latin typeface="Avenir Book" panose="02000503020000020003" pitchFamily="2" charset="0"/>
                </a:rPr>
                <a:t>1</a:t>
              </a:r>
            </a:p>
          </p:txBody>
        </p:sp>
        <p:sp>
          <p:nvSpPr>
            <p:cNvPr id="123" name="Rectangle 122">
              <a:extLst>
                <a:ext uri="{FF2B5EF4-FFF2-40B4-BE49-F238E27FC236}">
                  <a16:creationId xmlns:a16="http://schemas.microsoft.com/office/drawing/2014/main" id="{C486C3EB-1435-014D-9890-BF663EC2EDB8}"/>
                </a:ext>
              </a:extLst>
            </p:cNvPr>
            <p:cNvSpPr/>
            <p:nvPr/>
          </p:nvSpPr>
          <p:spPr>
            <a:xfrm>
              <a:off x="5444671" y="1752600"/>
              <a:ext cx="495300" cy="23948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b" anchorCtr="0"/>
            <a:lstStyle/>
            <a:p>
              <a:pPr algn="ctr"/>
              <a:r>
                <a:rPr lang="en-US" sz="1200" dirty="0">
                  <a:solidFill>
                    <a:schemeClr val="tx1"/>
                  </a:solidFill>
                  <a:latin typeface="Avenir Book" panose="02000503020000020003" pitchFamily="2" charset="0"/>
                </a:rPr>
                <a:t>2</a:t>
              </a:r>
            </a:p>
          </p:txBody>
        </p:sp>
        <p:sp>
          <p:nvSpPr>
            <p:cNvPr id="124" name="Rectangle 123">
              <a:extLst>
                <a:ext uri="{FF2B5EF4-FFF2-40B4-BE49-F238E27FC236}">
                  <a16:creationId xmlns:a16="http://schemas.microsoft.com/office/drawing/2014/main" id="{1EA15ABF-3E41-5042-9484-C428FF6ECA22}"/>
                </a:ext>
              </a:extLst>
            </p:cNvPr>
            <p:cNvSpPr/>
            <p:nvPr/>
          </p:nvSpPr>
          <p:spPr>
            <a:xfrm>
              <a:off x="5939971" y="1752600"/>
              <a:ext cx="495300" cy="23948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b" anchorCtr="0"/>
            <a:lstStyle/>
            <a:p>
              <a:pPr algn="ctr"/>
              <a:r>
                <a:rPr lang="en-US" sz="1200" dirty="0">
                  <a:solidFill>
                    <a:schemeClr val="tx1"/>
                  </a:solidFill>
                  <a:latin typeface="Avenir Book" panose="02000503020000020003" pitchFamily="2" charset="0"/>
                </a:rPr>
                <a:t>3</a:t>
              </a:r>
            </a:p>
          </p:txBody>
        </p:sp>
      </p:grpSp>
      <p:sp>
        <p:nvSpPr>
          <p:cNvPr id="125" name="Rectangle 124">
            <a:extLst>
              <a:ext uri="{FF2B5EF4-FFF2-40B4-BE49-F238E27FC236}">
                <a16:creationId xmlns:a16="http://schemas.microsoft.com/office/drawing/2014/main" id="{672A1D88-E703-A74F-9DD8-8505A285CFCC}"/>
              </a:ext>
            </a:extLst>
          </p:cNvPr>
          <p:cNvSpPr/>
          <p:nvPr/>
        </p:nvSpPr>
        <p:spPr>
          <a:xfrm>
            <a:off x="2005874" y="2441158"/>
            <a:ext cx="1177290" cy="4572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r"/>
            <a:r>
              <a:rPr lang="en-US" dirty="0">
                <a:solidFill>
                  <a:schemeClr val="tx1"/>
                </a:solidFill>
                <a:latin typeface="Avenir Book" panose="02000503020000020003" pitchFamily="2" charset="0"/>
              </a:rPr>
              <a:t>Correct key</a:t>
            </a:r>
          </a:p>
        </p:txBody>
      </p:sp>
      <p:sp>
        <p:nvSpPr>
          <p:cNvPr id="165" name="Rectangle 164">
            <a:extLst>
              <a:ext uri="{FF2B5EF4-FFF2-40B4-BE49-F238E27FC236}">
                <a16:creationId xmlns:a16="http://schemas.microsoft.com/office/drawing/2014/main" id="{F5503885-1F3F-8544-8668-E661899D9B2E}"/>
              </a:ext>
            </a:extLst>
          </p:cNvPr>
          <p:cNvSpPr/>
          <p:nvPr/>
        </p:nvSpPr>
        <p:spPr>
          <a:xfrm>
            <a:off x="3359051" y="3720157"/>
            <a:ext cx="1504979" cy="39198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r>
              <a:rPr lang="en-US" sz="1400" b="1" dirty="0">
                <a:solidFill>
                  <a:schemeClr val="tx1"/>
                </a:solidFill>
                <a:latin typeface="Avenir Book" panose="02000503020000020003" pitchFamily="2" charset="0"/>
              </a:rPr>
              <a:t>Correct parity = 0</a:t>
            </a:r>
            <a:endParaRPr lang="en-US" sz="1400" dirty="0">
              <a:solidFill>
                <a:schemeClr val="tx1"/>
              </a:solidFill>
              <a:latin typeface="Avenir Book" panose="02000503020000020003" pitchFamily="2" charset="0"/>
            </a:endParaRPr>
          </a:p>
        </p:txBody>
      </p:sp>
      <p:sp>
        <p:nvSpPr>
          <p:cNvPr id="166" name="Rectangle 165">
            <a:extLst>
              <a:ext uri="{FF2B5EF4-FFF2-40B4-BE49-F238E27FC236}">
                <a16:creationId xmlns:a16="http://schemas.microsoft.com/office/drawing/2014/main" id="{34E71DFE-D347-CC40-911A-DE77FE788A8C}"/>
              </a:ext>
            </a:extLst>
          </p:cNvPr>
          <p:cNvSpPr/>
          <p:nvPr/>
        </p:nvSpPr>
        <p:spPr>
          <a:xfrm>
            <a:off x="3628834" y="1741826"/>
            <a:ext cx="1177290" cy="4572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2000" b="1" dirty="0">
                <a:solidFill>
                  <a:schemeClr val="tx1"/>
                </a:solidFill>
                <a:latin typeface="Avenir Book" panose="02000503020000020003" pitchFamily="2" charset="0"/>
              </a:rPr>
              <a:t>Alice</a:t>
            </a:r>
          </a:p>
        </p:txBody>
      </p:sp>
      <p:cxnSp>
        <p:nvCxnSpPr>
          <p:cNvPr id="167" name="Straight Arrow Connector 166">
            <a:extLst>
              <a:ext uri="{FF2B5EF4-FFF2-40B4-BE49-F238E27FC236}">
                <a16:creationId xmlns:a16="http://schemas.microsoft.com/office/drawing/2014/main" id="{643AFBE3-5465-B543-AC63-6571C55B3905}"/>
              </a:ext>
            </a:extLst>
          </p:cNvPr>
          <p:cNvCxnSpPr>
            <a:cxnSpLocks/>
          </p:cNvCxnSpPr>
          <p:nvPr/>
        </p:nvCxnSpPr>
        <p:spPr>
          <a:xfrm>
            <a:off x="5765587" y="1741826"/>
            <a:ext cx="0" cy="2527809"/>
          </a:xfrm>
          <a:prstGeom prst="straightConnector1">
            <a:avLst/>
          </a:prstGeom>
          <a:ln w="12700" cap="rnd">
            <a:solidFill>
              <a:schemeClr val="tx1"/>
            </a:solidFill>
            <a:prstDash val="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1" name="Straight Arrow Connector 190">
            <a:extLst>
              <a:ext uri="{FF2B5EF4-FFF2-40B4-BE49-F238E27FC236}">
                <a16:creationId xmlns:a16="http://schemas.microsoft.com/office/drawing/2014/main" id="{99F4F459-979A-2441-BBA4-83EC604E8200}"/>
              </a:ext>
            </a:extLst>
          </p:cNvPr>
          <p:cNvCxnSpPr>
            <a:cxnSpLocks/>
          </p:cNvCxnSpPr>
          <p:nvPr/>
        </p:nvCxnSpPr>
        <p:spPr>
          <a:xfrm flipV="1">
            <a:off x="3562839" y="3169470"/>
            <a:ext cx="0" cy="519061"/>
          </a:xfrm>
          <a:prstGeom prst="straightConnector1">
            <a:avLst/>
          </a:prstGeom>
          <a:ln>
            <a:solidFill>
              <a:schemeClr val="tx1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Straight Arrow Connector 97">
            <a:extLst>
              <a:ext uri="{FF2B5EF4-FFF2-40B4-BE49-F238E27FC236}">
                <a16:creationId xmlns:a16="http://schemas.microsoft.com/office/drawing/2014/main" id="{3440E4EE-88DE-DF4C-AFD2-6F822F0D5CE1}"/>
              </a:ext>
            </a:extLst>
          </p:cNvPr>
          <p:cNvCxnSpPr>
            <a:cxnSpLocks/>
          </p:cNvCxnSpPr>
          <p:nvPr/>
        </p:nvCxnSpPr>
        <p:spPr>
          <a:xfrm>
            <a:off x="5588802" y="2667378"/>
            <a:ext cx="2041279" cy="0"/>
          </a:xfrm>
          <a:prstGeom prst="straightConnector1">
            <a:avLst/>
          </a:prstGeom>
          <a:ln>
            <a:solidFill>
              <a:schemeClr val="tx1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0" name="Rectangle 99">
            <a:extLst>
              <a:ext uri="{FF2B5EF4-FFF2-40B4-BE49-F238E27FC236}">
                <a16:creationId xmlns:a16="http://schemas.microsoft.com/office/drawing/2014/main" id="{0F949E75-FFB0-8A4E-8105-24274012B251}"/>
              </a:ext>
            </a:extLst>
          </p:cNvPr>
          <p:cNvSpPr/>
          <p:nvPr/>
        </p:nvSpPr>
        <p:spPr>
          <a:xfrm>
            <a:off x="6096000" y="2870979"/>
            <a:ext cx="2853222" cy="111604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182880" rIns="0" bIns="0" rtlCol="0" anchor="t" anchorCtr="0"/>
          <a:lstStyle/>
          <a:p>
            <a:pPr algn="ctr"/>
            <a:r>
              <a:rPr lang="en-US" sz="1400" b="1" dirty="0">
                <a:solidFill>
                  <a:schemeClr val="tx1"/>
                </a:solidFill>
                <a:latin typeface="Avenir Book" panose="02000503020000020003" pitchFamily="2" charset="0"/>
              </a:rPr>
              <a:t>Better</a:t>
            </a:r>
            <a:r>
              <a:rPr lang="en-US" sz="1400" b="1" i="1" dirty="0">
                <a:solidFill>
                  <a:schemeClr val="tx1"/>
                </a:solidFill>
                <a:latin typeface="Avenir Book" panose="02000503020000020003" pitchFamily="2" charset="0"/>
              </a:rPr>
              <a:t> Ask parity</a:t>
            </a:r>
            <a:r>
              <a:rPr lang="en-US" sz="1400" b="1" dirty="0">
                <a:solidFill>
                  <a:schemeClr val="tx1"/>
                </a:solidFill>
                <a:latin typeface="Avenir Book" panose="02000503020000020003" pitchFamily="2" charset="0"/>
              </a:rPr>
              <a:t> message</a:t>
            </a:r>
          </a:p>
          <a:p>
            <a:endParaRPr lang="en-US" sz="1400" i="1" dirty="0">
              <a:solidFill>
                <a:schemeClr val="tx1"/>
              </a:solidFill>
              <a:latin typeface="Avenir Book" panose="02000503020000020003" pitchFamily="2" charset="0"/>
            </a:endParaRPr>
          </a:p>
          <a:p>
            <a:pPr algn="ctr"/>
            <a:r>
              <a:rPr lang="en-US" sz="1400" i="1" dirty="0">
                <a:solidFill>
                  <a:schemeClr val="tx1"/>
                </a:solidFill>
                <a:latin typeface="Avenir Book" panose="02000503020000020003" pitchFamily="2" charset="0"/>
              </a:rPr>
              <a:t>  </a:t>
            </a:r>
            <a:r>
              <a:rPr lang="en-US" sz="1400" dirty="0">
                <a:solidFill>
                  <a:schemeClr val="tx1"/>
                </a:solidFill>
                <a:latin typeface="Avenir Book" panose="02000503020000020003" pitchFamily="2" charset="0"/>
              </a:rPr>
              <a:t>Unshuffled key indexes = 0, 2</a:t>
            </a:r>
          </a:p>
        </p:txBody>
      </p:sp>
      <p:sp>
        <p:nvSpPr>
          <p:cNvPr id="50" name="Rounded Rectangle 49">
            <a:extLst>
              <a:ext uri="{FF2B5EF4-FFF2-40B4-BE49-F238E27FC236}">
                <a16:creationId xmlns:a16="http://schemas.microsoft.com/office/drawing/2014/main" id="{97FFB473-4783-A043-B946-F24F2F077758}"/>
              </a:ext>
            </a:extLst>
          </p:cNvPr>
          <p:cNvSpPr/>
          <p:nvPr/>
        </p:nvSpPr>
        <p:spPr>
          <a:xfrm>
            <a:off x="3250387" y="2368789"/>
            <a:ext cx="624904" cy="597178"/>
          </a:xfrm>
          <a:prstGeom prst="roundRect">
            <a:avLst>
              <a:gd name="adj" fmla="val 9852"/>
            </a:avLst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Rounded Rectangle 50">
            <a:extLst>
              <a:ext uri="{FF2B5EF4-FFF2-40B4-BE49-F238E27FC236}">
                <a16:creationId xmlns:a16="http://schemas.microsoft.com/office/drawing/2014/main" id="{0D4F9B46-5721-C74A-A3D9-323A5716E838}"/>
              </a:ext>
            </a:extLst>
          </p:cNvPr>
          <p:cNvSpPr/>
          <p:nvPr/>
        </p:nvSpPr>
        <p:spPr>
          <a:xfrm>
            <a:off x="4234834" y="2359497"/>
            <a:ext cx="624904" cy="597178"/>
          </a:xfrm>
          <a:prstGeom prst="roundRect">
            <a:avLst>
              <a:gd name="adj" fmla="val 9852"/>
            </a:avLst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53" name="Straight Arrow Connector 52">
            <a:extLst>
              <a:ext uri="{FF2B5EF4-FFF2-40B4-BE49-F238E27FC236}">
                <a16:creationId xmlns:a16="http://schemas.microsoft.com/office/drawing/2014/main" id="{73ECD9A4-026E-074A-9C4F-21FC707BA32C}"/>
              </a:ext>
            </a:extLst>
          </p:cNvPr>
          <p:cNvCxnSpPr>
            <a:cxnSpLocks/>
          </p:cNvCxnSpPr>
          <p:nvPr/>
        </p:nvCxnSpPr>
        <p:spPr>
          <a:xfrm flipV="1">
            <a:off x="4558474" y="3169470"/>
            <a:ext cx="0" cy="519061"/>
          </a:xfrm>
          <a:prstGeom prst="straightConnector1">
            <a:avLst/>
          </a:prstGeom>
          <a:ln>
            <a:solidFill>
              <a:schemeClr val="tx1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8999700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Rectangle 165">
            <a:extLst>
              <a:ext uri="{FF2B5EF4-FFF2-40B4-BE49-F238E27FC236}">
                <a16:creationId xmlns:a16="http://schemas.microsoft.com/office/drawing/2014/main" id="{34E71DFE-D347-CC40-911A-DE77FE788A8C}"/>
              </a:ext>
            </a:extLst>
          </p:cNvPr>
          <p:cNvSpPr/>
          <p:nvPr/>
        </p:nvSpPr>
        <p:spPr>
          <a:xfrm>
            <a:off x="2535154" y="527975"/>
            <a:ext cx="1177290" cy="4572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600" b="1" dirty="0">
                <a:solidFill>
                  <a:schemeClr val="tx1"/>
                </a:solidFill>
                <a:latin typeface="Avenir Book" panose="02000503020000020003" pitchFamily="2" charset="0"/>
              </a:rPr>
              <a:t>Alice</a:t>
            </a:r>
          </a:p>
        </p:txBody>
      </p:sp>
      <p:sp>
        <p:nvSpPr>
          <p:cNvPr id="68" name="Rectangle 67">
            <a:extLst>
              <a:ext uri="{FF2B5EF4-FFF2-40B4-BE49-F238E27FC236}">
                <a16:creationId xmlns:a16="http://schemas.microsoft.com/office/drawing/2014/main" id="{716B8CAA-FADD-0A47-94FC-BCBE9935E02A}"/>
              </a:ext>
            </a:extLst>
          </p:cNvPr>
          <p:cNvSpPr/>
          <p:nvPr/>
        </p:nvSpPr>
        <p:spPr>
          <a:xfrm>
            <a:off x="6555105" y="522592"/>
            <a:ext cx="1177290" cy="4572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600" b="1" dirty="0">
                <a:solidFill>
                  <a:schemeClr val="tx1"/>
                </a:solidFill>
                <a:latin typeface="Avenir Book" panose="02000503020000020003" pitchFamily="2" charset="0"/>
              </a:rPr>
              <a:t>Bob</a:t>
            </a:r>
          </a:p>
        </p:txBody>
      </p:sp>
      <p:grpSp>
        <p:nvGrpSpPr>
          <p:cNvPr id="59" name="Group 58">
            <a:extLst>
              <a:ext uri="{FF2B5EF4-FFF2-40B4-BE49-F238E27FC236}">
                <a16:creationId xmlns:a16="http://schemas.microsoft.com/office/drawing/2014/main" id="{5E59C9F4-7E8C-8F40-AA2D-809574AF7DA9}"/>
              </a:ext>
            </a:extLst>
          </p:cNvPr>
          <p:cNvGrpSpPr/>
          <p:nvPr/>
        </p:nvGrpSpPr>
        <p:grpSpPr>
          <a:xfrm>
            <a:off x="3123799" y="985175"/>
            <a:ext cx="4019951" cy="3175345"/>
            <a:chOff x="3123799" y="985175"/>
            <a:chExt cx="5040630" cy="4783927"/>
          </a:xfrm>
        </p:grpSpPr>
        <p:cxnSp>
          <p:nvCxnSpPr>
            <p:cNvPr id="167" name="Straight Arrow Connector 166">
              <a:extLst>
                <a:ext uri="{FF2B5EF4-FFF2-40B4-BE49-F238E27FC236}">
                  <a16:creationId xmlns:a16="http://schemas.microsoft.com/office/drawing/2014/main" id="{643AFBE3-5465-B543-AC63-6571C55B3905}"/>
                </a:ext>
              </a:extLst>
            </p:cNvPr>
            <p:cNvCxnSpPr>
              <a:cxnSpLocks/>
            </p:cNvCxnSpPr>
            <p:nvPr/>
          </p:nvCxnSpPr>
          <p:spPr>
            <a:xfrm>
              <a:off x="3123799" y="991709"/>
              <a:ext cx="0" cy="4777393"/>
            </a:xfrm>
            <a:prstGeom prst="straightConnector1">
              <a:avLst/>
            </a:prstGeom>
            <a:ln w="12700" cap="rnd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Straight Arrow Connector 68">
              <a:extLst>
                <a:ext uri="{FF2B5EF4-FFF2-40B4-BE49-F238E27FC236}">
                  <a16:creationId xmlns:a16="http://schemas.microsoft.com/office/drawing/2014/main" id="{F5B0F6A2-C225-F449-B5FE-ECAD0C80630E}"/>
                </a:ext>
              </a:extLst>
            </p:cNvPr>
            <p:cNvCxnSpPr>
              <a:cxnSpLocks/>
            </p:cNvCxnSpPr>
            <p:nvPr/>
          </p:nvCxnSpPr>
          <p:spPr>
            <a:xfrm>
              <a:off x="8164429" y="985175"/>
              <a:ext cx="0" cy="4777393"/>
            </a:xfrm>
            <a:prstGeom prst="straightConnector1">
              <a:avLst/>
            </a:prstGeom>
            <a:ln w="12700" cap="rnd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70" name="Straight Arrow Connector 69">
            <a:extLst>
              <a:ext uri="{FF2B5EF4-FFF2-40B4-BE49-F238E27FC236}">
                <a16:creationId xmlns:a16="http://schemas.microsoft.com/office/drawing/2014/main" id="{BA36F0CF-8377-5A4F-9BDA-C854B9DCED9E}"/>
              </a:ext>
            </a:extLst>
          </p:cNvPr>
          <p:cNvCxnSpPr>
            <a:cxnSpLocks/>
          </p:cNvCxnSpPr>
          <p:nvPr/>
        </p:nvCxnSpPr>
        <p:spPr>
          <a:xfrm flipV="1">
            <a:off x="3123799" y="1146892"/>
            <a:ext cx="4019951" cy="147938"/>
          </a:xfrm>
          <a:prstGeom prst="straightConnector1">
            <a:avLst/>
          </a:prstGeom>
          <a:ln>
            <a:solidFill>
              <a:schemeClr val="tx1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" name="Rectangle 74">
            <a:extLst>
              <a:ext uri="{FF2B5EF4-FFF2-40B4-BE49-F238E27FC236}">
                <a16:creationId xmlns:a16="http://schemas.microsoft.com/office/drawing/2014/main" id="{450E5DB1-8ABE-C049-A5C9-EF0A400D0996}"/>
              </a:ext>
            </a:extLst>
          </p:cNvPr>
          <p:cNvSpPr/>
          <p:nvPr/>
        </p:nvSpPr>
        <p:spPr>
          <a:xfrm>
            <a:off x="3882093" y="1495710"/>
            <a:ext cx="2503363" cy="53003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182880" rIns="0" bIns="0" rtlCol="0" anchor="t" anchorCtr="0"/>
          <a:lstStyle/>
          <a:p>
            <a:pPr algn="ctr"/>
            <a:r>
              <a:rPr lang="en-US" sz="1400" b="1" i="1" dirty="0">
                <a:solidFill>
                  <a:schemeClr val="tx1"/>
                </a:solidFill>
                <a:latin typeface="Avenir Book" panose="02000503020000020003" pitchFamily="2" charset="0"/>
              </a:rPr>
              <a:t>Ask parity</a:t>
            </a:r>
            <a:r>
              <a:rPr lang="en-US" sz="1400" b="1" dirty="0">
                <a:solidFill>
                  <a:schemeClr val="tx1"/>
                </a:solidFill>
                <a:latin typeface="Avenir Book" panose="02000503020000020003" pitchFamily="2" charset="0"/>
              </a:rPr>
              <a:t> message</a:t>
            </a:r>
          </a:p>
        </p:txBody>
      </p: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7C152C62-0433-4041-8058-E2497882B9FD}"/>
              </a:ext>
            </a:extLst>
          </p:cNvPr>
          <p:cNvCxnSpPr>
            <a:cxnSpLocks/>
          </p:cNvCxnSpPr>
          <p:nvPr/>
        </p:nvCxnSpPr>
        <p:spPr>
          <a:xfrm flipH="1" flipV="1">
            <a:off x="3123799" y="2461912"/>
            <a:ext cx="4019951" cy="147938"/>
          </a:xfrm>
          <a:prstGeom prst="straightConnector1">
            <a:avLst/>
          </a:prstGeom>
          <a:ln>
            <a:solidFill>
              <a:schemeClr val="tx1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Rectangle 13">
            <a:extLst>
              <a:ext uri="{FF2B5EF4-FFF2-40B4-BE49-F238E27FC236}">
                <a16:creationId xmlns:a16="http://schemas.microsoft.com/office/drawing/2014/main" id="{314C0376-FB74-DF41-8625-F8A10E04C817}"/>
              </a:ext>
            </a:extLst>
          </p:cNvPr>
          <p:cNvSpPr/>
          <p:nvPr/>
        </p:nvSpPr>
        <p:spPr>
          <a:xfrm>
            <a:off x="3882093" y="2924888"/>
            <a:ext cx="2503363" cy="93724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182880" rIns="0" bIns="0" rtlCol="0" anchor="t" anchorCtr="0"/>
          <a:lstStyle/>
          <a:p>
            <a:pPr algn="ctr"/>
            <a:r>
              <a:rPr lang="en-US" sz="1400" b="1" i="1" dirty="0">
                <a:solidFill>
                  <a:schemeClr val="tx1"/>
                </a:solidFill>
                <a:latin typeface="Avenir Book" panose="02000503020000020003" pitchFamily="2" charset="0"/>
              </a:rPr>
              <a:t>Reply parity</a:t>
            </a:r>
            <a:r>
              <a:rPr lang="en-US" sz="1400" b="1" dirty="0">
                <a:solidFill>
                  <a:schemeClr val="tx1"/>
                </a:solidFill>
                <a:latin typeface="Avenir Book" panose="02000503020000020003" pitchFamily="2" charset="0"/>
              </a:rPr>
              <a:t> message</a:t>
            </a:r>
            <a:endParaRPr lang="en-US" sz="1400" dirty="0">
              <a:solidFill>
                <a:schemeClr val="tx1"/>
              </a:solidFill>
              <a:latin typeface="Avenir Book" panose="02000503020000020003" pitchFamily="2" charset="0"/>
            </a:endParaRPr>
          </a:p>
          <a:p>
            <a:endParaRPr lang="en-US" sz="800" dirty="0">
              <a:solidFill>
                <a:schemeClr val="tx1"/>
              </a:solidFill>
              <a:latin typeface="Avenir Book" panose="02000503020000020003" pitchFamily="2" charset="0"/>
            </a:endParaRPr>
          </a:p>
          <a:p>
            <a:pPr algn="ctr"/>
            <a:r>
              <a:rPr lang="en-US" sz="1400" dirty="0">
                <a:solidFill>
                  <a:schemeClr val="tx1"/>
                </a:solidFill>
                <a:latin typeface="Avenir Book" panose="02000503020000020003" pitchFamily="2" charset="0"/>
              </a:rPr>
              <a:t>Correct parity = 0</a:t>
            </a:r>
          </a:p>
        </p:txBody>
      </p:sp>
    </p:spTree>
    <p:extLst>
      <p:ext uri="{BB962C8B-B14F-4D97-AF65-F5344CB8AC3E}">
        <p14:creationId xmlns:p14="http://schemas.microsoft.com/office/powerpoint/2010/main" val="415232849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C76E4CE3-82CA-934C-9328-276A714F252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51786990"/>
              </p:ext>
            </p:extLst>
          </p:nvPr>
        </p:nvGraphicFramePr>
        <p:xfrm>
          <a:off x="2032000" y="719666"/>
          <a:ext cx="8519694" cy="203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48284">
                  <a:extLst>
                    <a:ext uri="{9D8B030D-6E8A-4147-A177-3AD203B41FA5}">
                      <a16:colId xmlns:a16="http://schemas.microsoft.com/office/drawing/2014/main" val="1222797228"/>
                    </a:ext>
                  </a:extLst>
                </a:gridCol>
                <a:gridCol w="2767263">
                  <a:extLst>
                    <a:ext uri="{9D8B030D-6E8A-4147-A177-3AD203B41FA5}">
                      <a16:colId xmlns:a16="http://schemas.microsoft.com/office/drawing/2014/main" val="1829001625"/>
                    </a:ext>
                  </a:extLst>
                </a:gridCol>
                <a:gridCol w="3104147">
                  <a:extLst>
                    <a:ext uri="{9D8B030D-6E8A-4147-A177-3AD203B41FA5}">
                      <a16:colId xmlns:a16="http://schemas.microsoft.com/office/drawing/2014/main" val="322811625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  <a:latin typeface="Avenir Book" panose="02000503020000020003" pitchFamily="2" charset="0"/>
                        </a:rPr>
                        <a:t>Current parity</a:t>
                      </a:r>
                    </a:p>
                    <a:p>
                      <a:pPr algn="ctr"/>
                      <a:r>
                        <a:rPr lang="en-US" sz="1200" dirty="0">
                          <a:solidFill>
                            <a:schemeClr val="tx1"/>
                          </a:solidFill>
                          <a:latin typeface="Avenir Book" panose="02000503020000020003" pitchFamily="2" charset="0"/>
                        </a:rPr>
                        <a:t>(Parity of block in Bob’s noisy key)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  <a:latin typeface="Avenir Book" panose="02000503020000020003" pitchFamily="2" charset="0"/>
                        </a:rPr>
                        <a:t>Correct parity</a:t>
                      </a:r>
                    </a:p>
                    <a:p>
                      <a:pPr algn="ctr"/>
                      <a:r>
                        <a:rPr lang="en-US" sz="1200" dirty="0">
                          <a:solidFill>
                            <a:schemeClr val="tx1"/>
                          </a:solidFill>
                          <a:latin typeface="Avenir Book" panose="02000503020000020003" pitchFamily="2" charset="0"/>
                        </a:rPr>
                        <a:t>(Parity of block in Alice’s correct key)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  <a:latin typeface="Avenir Book" panose="02000503020000020003" pitchFamily="2" charset="0"/>
                        </a:rPr>
                        <a:t>Error parity</a:t>
                      </a:r>
                    </a:p>
                    <a:p>
                      <a:pPr algn="ctr"/>
                      <a:r>
                        <a:rPr lang="en-US" sz="1200" dirty="0">
                          <a:solidFill>
                            <a:schemeClr val="tx1"/>
                          </a:solidFill>
                          <a:latin typeface="Avenir Book" panose="02000503020000020003" pitchFamily="2" charset="0"/>
                        </a:rPr>
                        <a:t>(Odd or even number of errors in block)</a:t>
                      </a:r>
                      <a:endParaRPr lang="en-US" sz="1200" dirty="0">
                        <a:latin typeface="Avenir Book" panose="02000503020000020003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1616206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venir Book" panose="02000503020000020003" pitchFamily="2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venir Book" panose="02000503020000020003" pitchFamily="2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venir Book" panose="02000503020000020003" pitchFamily="2" charset="0"/>
                        </a:rPr>
                        <a:t>Even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62458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venir Book" panose="02000503020000020003" pitchFamily="2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venir Book" panose="02000503020000020003" pitchFamily="2" charset="0"/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venir Book" panose="02000503020000020003" pitchFamily="2" charset="0"/>
                        </a:rPr>
                        <a:t>Odd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677082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venir Book" panose="02000503020000020003" pitchFamily="2" charset="0"/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venir Book" panose="02000503020000020003" pitchFamily="2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venir Book" panose="02000503020000020003" pitchFamily="2" charset="0"/>
                        </a:rPr>
                        <a:t>Odd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762140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venir Book" panose="02000503020000020003" pitchFamily="2" charset="0"/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venir Book" panose="02000503020000020003" pitchFamily="2" charset="0"/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venir Book" panose="02000503020000020003" pitchFamily="2" charset="0"/>
                        </a:rPr>
                        <a:t>Even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9605948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7584126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6" name="Group 205">
            <a:extLst>
              <a:ext uri="{FF2B5EF4-FFF2-40B4-BE49-F238E27FC236}">
                <a16:creationId xmlns:a16="http://schemas.microsoft.com/office/drawing/2014/main" id="{C104C74A-8D87-844F-BF9E-207727AA7F16}"/>
              </a:ext>
            </a:extLst>
          </p:cNvPr>
          <p:cNvGrpSpPr/>
          <p:nvPr/>
        </p:nvGrpSpPr>
        <p:grpSpPr>
          <a:xfrm>
            <a:off x="3839351" y="2042073"/>
            <a:ext cx="3962400" cy="457200"/>
            <a:chOff x="6629400" y="2351455"/>
            <a:chExt cx="3962400" cy="457200"/>
          </a:xfrm>
        </p:grpSpPr>
        <p:sp>
          <p:nvSpPr>
            <p:cNvPr id="207" name="Rectangle 206">
              <a:extLst>
                <a:ext uri="{FF2B5EF4-FFF2-40B4-BE49-F238E27FC236}">
                  <a16:creationId xmlns:a16="http://schemas.microsoft.com/office/drawing/2014/main" id="{19202419-C5C9-9F43-B5C6-6195EA30B0FA}"/>
                </a:ext>
              </a:extLst>
            </p:cNvPr>
            <p:cNvSpPr/>
            <p:nvPr/>
          </p:nvSpPr>
          <p:spPr>
            <a:xfrm>
              <a:off x="6629400" y="2351455"/>
              <a:ext cx="495300" cy="45720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  <a:latin typeface="Avenir Book" panose="02000503020000020003" pitchFamily="2" charset="0"/>
                </a:rPr>
                <a:t>1</a:t>
              </a:r>
            </a:p>
          </p:txBody>
        </p:sp>
        <p:sp>
          <p:nvSpPr>
            <p:cNvPr id="208" name="Rectangle 207">
              <a:extLst>
                <a:ext uri="{FF2B5EF4-FFF2-40B4-BE49-F238E27FC236}">
                  <a16:creationId xmlns:a16="http://schemas.microsoft.com/office/drawing/2014/main" id="{CDD1D9D7-3929-2043-ACAA-C7CCDA86C56E}"/>
                </a:ext>
              </a:extLst>
            </p:cNvPr>
            <p:cNvSpPr/>
            <p:nvPr/>
          </p:nvSpPr>
          <p:spPr>
            <a:xfrm>
              <a:off x="7124700" y="2351455"/>
              <a:ext cx="495300" cy="45720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  <a:latin typeface="Avenir Book" panose="02000503020000020003" pitchFamily="2" charset="0"/>
                </a:rPr>
                <a:t>0</a:t>
              </a:r>
            </a:p>
          </p:txBody>
        </p:sp>
        <p:sp>
          <p:nvSpPr>
            <p:cNvPr id="209" name="Rectangle 208">
              <a:extLst>
                <a:ext uri="{FF2B5EF4-FFF2-40B4-BE49-F238E27FC236}">
                  <a16:creationId xmlns:a16="http://schemas.microsoft.com/office/drawing/2014/main" id="{2F74F177-F34D-F94E-A057-A365B2BCA8F7}"/>
                </a:ext>
              </a:extLst>
            </p:cNvPr>
            <p:cNvSpPr/>
            <p:nvPr/>
          </p:nvSpPr>
          <p:spPr>
            <a:xfrm>
              <a:off x="7620000" y="2351455"/>
              <a:ext cx="495300" cy="45720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  <a:latin typeface="Avenir Book" panose="02000503020000020003" pitchFamily="2" charset="0"/>
                </a:rPr>
                <a:t>1</a:t>
              </a:r>
            </a:p>
          </p:txBody>
        </p:sp>
        <p:sp>
          <p:nvSpPr>
            <p:cNvPr id="210" name="Rectangle 209">
              <a:extLst>
                <a:ext uri="{FF2B5EF4-FFF2-40B4-BE49-F238E27FC236}">
                  <a16:creationId xmlns:a16="http://schemas.microsoft.com/office/drawing/2014/main" id="{6A54003F-39C4-6C40-B4D5-71064D00BB93}"/>
                </a:ext>
              </a:extLst>
            </p:cNvPr>
            <p:cNvSpPr/>
            <p:nvPr/>
          </p:nvSpPr>
          <p:spPr>
            <a:xfrm>
              <a:off x="8115300" y="2351455"/>
              <a:ext cx="495300" cy="45720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  <a:latin typeface="Avenir Book" panose="02000503020000020003" pitchFamily="2" charset="0"/>
                </a:rPr>
                <a:t>0</a:t>
              </a:r>
            </a:p>
          </p:txBody>
        </p:sp>
        <p:sp>
          <p:nvSpPr>
            <p:cNvPr id="211" name="Rectangle 210">
              <a:extLst>
                <a:ext uri="{FF2B5EF4-FFF2-40B4-BE49-F238E27FC236}">
                  <a16:creationId xmlns:a16="http://schemas.microsoft.com/office/drawing/2014/main" id="{FB36E46C-AB09-124F-971C-686E4F605EBC}"/>
                </a:ext>
              </a:extLst>
            </p:cNvPr>
            <p:cNvSpPr/>
            <p:nvPr/>
          </p:nvSpPr>
          <p:spPr>
            <a:xfrm>
              <a:off x="8610600" y="2351455"/>
              <a:ext cx="495300" cy="45720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  <a:latin typeface="Avenir Book" panose="02000503020000020003" pitchFamily="2" charset="0"/>
                </a:rPr>
                <a:t>0</a:t>
              </a:r>
            </a:p>
          </p:txBody>
        </p:sp>
        <p:sp>
          <p:nvSpPr>
            <p:cNvPr id="212" name="Rectangle 211">
              <a:extLst>
                <a:ext uri="{FF2B5EF4-FFF2-40B4-BE49-F238E27FC236}">
                  <a16:creationId xmlns:a16="http://schemas.microsoft.com/office/drawing/2014/main" id="{6CDCB691-94A4-7946-9EC6-B39921199C4F}"/>
                </a:ext>
              </a:extLst>
            </p:cNvPr>
            <p:cNvSpPr/>
            <p:nvPr/>
          </p:nvSpPr>
          <p:spPr>
            <a:xfrm>
              <a:off x="9105900" y="2351455"/>
              <a:ext cx="495300" cy="45720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  <a:latin typeface="Avenir Book" panose="02000503020000020003" pitchFamily="2" charset="0"/>
                </a:rPr>
                <a:t>1</a:t>
              </a:r>
            </a:p>
          </p:txBody>
        </p:sp>
        <p:sp>
          <p:nvSpPr>
            <p:cNvPr id="219" name="Rectangle 218">
              <a:extLst>
                <a:ext uri="{FF2B5EF4-FFF2-40B4-BE49-F238E27FC236}">
                  <a16:creationId xmlns:a16="http://schemas.microsoft.com/office/drawing/2014/main" id="{FA28179C-05F2-314C-AADC-0ED406725C29}"/>
                </a:ext>
              </a:extLst>
            </p:cNvPr>
            <p:cNvSpPr/>
            <p:nvPr/>
          </p:nvSpPr>
          <p:spPr>
            <a:xfrm>
              <a:off x="9601200" y="2351455"/>
              <a:ext cx="495300" cy="45720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  <a:latin typeface="Avenir Book" panose="02000503020000020003" pitchFamily="2" charset="0"/>
                </a:rPr>
                <a:t>1</a:t>
              </a:r>
            </a:p>
          </p:txBody>
        </p:sp>
        <p:sp>
          <p:nvSpPr>
            <p:cNvPr id="220" name="Rectangle 219">
              <a:extLst>
                <a:ext uri="{FF2B5EF4-FFF2-40B4-BE49-F238E27FC236}">
                  <a16:creationId xmlns:a16="http://schemas.microsoft.com/office/drawing/2014/main" id="{666F0635-660C-5542-A85D-0B8D5DC94388}"/>
                </a:ext>
              </a:extLst>
            </p:cNvPr>
            <p:cNvSpPr/>
            <p:nvPr/>
          </p:nvSpPr>
          <p:spPr>
            <a:xfrm>
              <a:off x="10096500" y="2351455"/>
              <a:ext cx="495300" cy="45720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  <a:latin typeface="Avenir Book" panose="02000503020000020003" pitchFamily="2" charset="0"/>
                </a:rPr>
                <a:t>1</a:t>
              </a:r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FE96B486-ED77-E748-A385-96F70C66197C}"/>
              </a:ext>
            </a:extLst>
          </p:cNvPr>
          <p:cNvGrpSpPr/>
          <p:nvPr/>
        </p:nvGrpSpPr>
        <p:grpSpPr>
          <a:xfrm>
            <a:off x="3630706" y="2923672"/>
            <a:ext cx="1981200" cy="457200"/>
            <a:chOff x="5334000" y="2732455"/>
            <a:chExt cx="1981200" cy="457200"/>
          </a:xfrm>
        </p:grpSpPr>
        <p:sp>
          <p:nvSpPr>
            <p:cNvPr id="242" name="Rectangle 241">
              <a:extLst>
                <a:ext uri="{FF2B5EF4-FFF2-40B4-BE49-F238E27FC236}">
                  <a16:creationId xmlns:a16="http://schemas.microsoft.com/office/drawing/2014/main" id="{27BE3082-D834-DC43-BD8D-83721A25D99B}"/>
                </a:ext>
              </a:extLst>
            </p:cNvPr>
            <p:cNvSpPr/>
            <p:nvPr/>
          </p:nvSpPr>
          <p:spPr>
            <a:xfrm>
              <a:off x="5334000" y="2732455"/>
              <a:ext cx="495300" cy="45720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  <a:latin typeface="Avenir Book" panose="02000503020000020003" pitchFamily="2" charset="0"/>
                </a:rPr>
                <a:t>1</a:t>
              </a:r>
            </a:p>
          </p:txBody>
        </p:sp>
        <p:sp>
          <p:nvSpPr>
            <p:cNvPr id="243" name="Rectangle 242">
              <a:extLst>
                <a:ext uri="{FF2B5EF4-FFF2-40B4-BE49-F238E27FC236}">
                  <a16:creationId xmlns:a16="http://schemas.microsoft.com/office/drawing/2014/main" id="{041BB7D6-B751-DD4B-8083-6687BA103A6C}"/>
                </a:ext>
              </a:extLst>
            </p:cNvPr>
            <p:cNvSpPr/>
            <p:nvPr/>
          </p:nvSpPr>
          <p:spPr>
            <a:xfrm>
              <a:off x="5829300" y="2732455"/>
              <a:ext cx="495300" cy="45720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  <a:latin typeface="Avenir Book" panose="02000503020000020003" pitchFamily="2" charset="0"/>
                </a:rPr>
                <a:t>0</a:t>
              </a:r>
            </a:p>
          </p:txBody>
        </p:sp>
        <p:sp>
          <p:nvSpPr>
            <p:cNvPr id="244" name="Rectangle 243">
              <a:extLst>
                <a:ext uri="{FF2B5EF4-FFF2-40B4-BE49-F238E27FC236}">
                  <a16:creationId xmlns:a16="http://schemas.microsoft.com/office/drawing/2014/main" id="{CC88C0CE-FEBB-2D42-933A-ECF116532403}"/>
                </a:ext>
              </a:extLst>
            </p:cNvPr>
            <p:cNvSpPr/>
            <p:nvPr/>
          </p:nvSpPr>
          <p:spPr>
            <a:xfrm>
              <a:off x="6324600" y="2732455"/>
              <a:ext cx="495300" cy="45720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  <a:latin typeface="Avenir Book" panose="02000503020000020003" pitchFamily="2" charset="0"/>
                </a:rPr>
                <a:t>1</a:t>
              </a:r>
            </a:p>
          </p:txBody>
        </p:sp>
        <p:sp>
          <p:nvSpPr>
            <p:cNvPr id="245" name="Rectangle 244">
              <a:extLst>
                <a:ext uri="{FF2B5EF4-FFF2-40B4-BE49-F238E27FC236}">
                  <a16:creationId xmlns:a16="http://schemas.microsoft.com/office/drawing/2014/main" id="{C7DC0BB8-12E9-E54D-8752-342A1259D612}"/>
                </a:ext>
              </a:extLst>
            </p:cNvPr>
            <p:cNvSpPr/>
            <p:nvPr/>
          </p:nvSpPr>
          <p:spPr>
            <a:xfrm>
              <a:off x="6819900" y="2732455"/>
              <a:ext cx="495300" cy="45720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  <a:latin typeface="Avenir Book" panose="02000503020000020003" pitchFamily="2" charset="0"/>
                </a:rPr>
                <a:t>0</a:t>
              </a:r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2AD743A2-0C26-D14D-9728-FE0F808ED80B}"/>
              </a:ext>
            </a:extLst>
          </p:cNvPr>
          <p:cNvGrpSpPr/>
          <p:nvPr/>
        </p:nvGrpSpPr>
        <p:grpSpPr>
          <a:xfrm>
            <a:off x="6114464" y="2923672"/>
            <a:ext cx="1981200" cy="457200"/>
            <a:chOff x="7817758" y="2732455"/>
            <a:chExt cx="1981200" cy="457200"/>
          </a:xfrm>
        </p:grpSpPr>
        <p:sp>
          <p:nvSpPr>
            <p:cNvPr id="246" name="Rectangle 245">
              <a:extLst>
                <a:ext uri="{FF2B5EF4-FFF2-40B4-BE49-F238E27FC236}">
                  <a16:creationId xmlns:a16="http://schemas.microsoft.com/office/drawing/2014/main" id="{ACE03A6D-4A6E-2E4E-8F53-8F22971DD7A9}"/>
                </a:ext>
              </a:extLst>
            </p:cNvPr>
            <p:cNvSpPr/>
            <p:nvPr/>
          </p:nvSpPr>
          <p:spPr>
            <a:xfrm>
              <a:off x="7817758" y="2732455"/>
              <a:ext cx="495300" cy="45720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  <a:latin typeface="Avenir Book" panose="02000503020000020003" pitchFamily="2" charset="0"/>
                </a:rPr>
                <a:t>0</a:t>
              </a:r>
            </a:p>
          </p:txBody>
        </p:sp>
        <p:sp>
          <p:nvSpPr>
            <p:cNvPr id="247" name="Rectangle 246">
              <a:extLst>
                <a:ext uri="{FF2B5EF4-FFF2-40B4-BE49-F238E27FC236}">
                  <a16:creationId xmlns:a16="http://schemas.microsoft.com/office/drawing/2014/main" id="{BED253F0-90AD-2744-AA9B-E139280C626D}"/>
                </a:ext>
              </a:extLst>
            </p:cNvPr>
            <p:cNvSpPr/>
            <p:nvPr/>
          </p:nvSpPr>
          <p:spPr>
            <a:xfrm>
              <a:off x="8313058" y="2732455"/>
              <a:ext cx="495300" cy="45720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  <a:latin typeface="Avenir Book" panose="02000503020000020003" pitchFamily="2" charset="0"/>
                </a:rPr>
                <a:t>1</a:t>
              </a:r>
            </a:p>
          </p:txBody>
        </p:sp>
        <p:sp>
          <p:nvSpPr>
            <p:cNvPr id="254" name="Rectangle 253">
              <a:extLst>
                <a:ext uri="{FF2B5EF4-FFF2-40B4-BE49-F238E27FC236}">
                  <a16:creationId xmlns:a16="http://schemas.microsoft.com/office/drawing/2014/main" id="{A9D287DB-C9EA-9E43-B926-2ABE7A036A89}"/>
                </a:ext>
              </a:extLst>
            </p:cNvPr>
            <p:cNvSpPr/>
            <p:nvPr/>
          </p:nvSpPr>
          <p:spPr>
            <a:xfrm>
              <a:off x="8808358" y="2732455"/>
              <a:ext cx="495300" cy="45720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  <a:latin typeface="Avenir Book" panose="02000503020000020003" pitchFamily="2" charset="0"/>
                </a:rPr>
                <a:t>1</a:t>
              </a:r>
            </a:p>
          </p:txBody>
        </p:sp>
        <p:sp>
          <p:nvSpPr>
            <p:cNvPr id="255" name="Rectangle 254">
              <a:extLst>
                <a:ext uri="{FF2B5EF4-FFF2-40B4-BE49-F238E27FC236}">
                  <a16:creationId xmlns:a16="http://schemas.microsoft.com/office/drawing/2014/main" id="{AAAE56A8-EFEF-AF47-9916-0214EB9F2A11}"/>
                </a:ext>
              </a:extLst>
            </p:cNvPr>
            <p:cNvSpPr/>
            <p:nvPr/>
          </p:nvSpPr>
          <p:spPr>
            <a:xfrm>
              <a:off x="9303658" y="2732455"/>
              <a:ext cx="495300" cy="45720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  <a:latin typeface="Avenir Book" panose="02000503020000020003" pitchFamily="2" charset="0"/>
                </a:rPr>
                <a:t>1</a:t>
              </a:r>
            </a:p>
          </p:txBody>
        </p:sp>
      </p:grpSp>
      <p:sp>
        <p:nvSpPr>
          <p:cNvPr id="274" name="Rectangle 273">
            <a:extLst>
              <a:ext uri="{FF2B5EF4-FFF2-40B4-BE49-F238E27FC236}">
                <a16:creationId xmlns:a16="http://schemas.microsoft.com/office/drawing/2014/main" id="{1071FE8E-1DA5-4249-9B79-4D8F2119D2CB}"/>
              </a:ext>
            </a:extLst>
          </p:cNvPr>
          <p:cNvSpPr/>
          <p:nvPr/>
        </p:nvSpPr>
        <p:spPr>
          <a:xfrm>
            <a:off x="7945826" y="1995961"/>
            <a:ext cx="1523027" cy="5532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r>
              <a:rPr lang="en-US" dirty="0">
                <a:solidFill>
                  <a:schemeClr val="tx1"/>
                </a:solidFill>
                <a:latin typeface="Avenir Book" panose="02000503020000020003" pitchFamily="2" charset="0"/>
              </a:rPr>
              <a:t>Parent block</a:t>
            </a:r>
          </a:p>
        </p:txBody>
      </p:sp>
      <p:cxnSp>
        <p:nvCxnSpPr>
          <p:cNvPr id="294" name="Straight Arrow Connector 293">
            <a:extLst>
              <a:ext uri="{FF2B5EF4-FFF2-40B4-BE49-F238E27FC236}">
                <a16:creationId xmlns:a16="http://schemas.microsoft.com/office/drawing/2014/main" id="{7736A6DB-3670-DC44-8D57-2A90056DA0F7}"/>
              </a:ext>
            </a:extLst>
          </p:cNvPr>
          <p:cNvCxnSpPr>
            <a:cxnSpLocks/>
          </p:cNvCxnSpPr>
          <p:nvPr/>
        </p:nvCxnSpPr>
        <p:spPr>
          <a:xfrm flipH="1" flipV="1">
            <a:off x="6114464" y="2627522"/>
            <a:ext cx="179898" cy="217714"/>
          </a:xfrm>
          <a:prstGeom prst="straightConnector1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2" name="Straight Arrow Connector 301">
            <a:extLst>
              <a:ext uri="{FF2B5EF4-FFF2-40B4-BE49-F238E27FC236}">
                <a16:creationId xmlns:a16="http://schemas.microsoft.com/office/drawing/2014/main" id="{B1DA8D43-B7A0-A54F-A14A-26DA263E4589}"/>
              </a:ext>
            </a:extLst>
          </p:cNvPr>
          <p:cNvCxnSpPr>
            <a:cxnSpLocks/>
          </p:cNvCxnSpPr>
          <p:nvPr/>
        </p:nvCxnSpPr>
        <p:spPr>
          <a:xfrm flipH="1" flipV="1">
            <a:off x="6600041" y="2627522"/>
            <a:ext cx="179898" cy="217714"/>
          </a:xfrm>
          <a:prstGeom prst="straightConnector1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3" name="Straight Arrow Connector 302">
            <a:extLst>
              <a:ext uri="{FF2B5EF4-FFF2-40B4-BE49-F238E27FC236}">
                <a16:creationId xmlns:a16="http://schemas.microsoft.com/office/drawing/2014/main" id="{24B5E66E-A4DD-6543-9B84-9D95BDB613B9}"/>
              </a:ext>
            </a:extLst>
          </p:cNvPr>
          <p:cNvCxnSpPr>
            <a:cxnSpLocks/>
          </p:cNvCxnSpPr>
          <p:nvPr/>
        </p:nvCxnSpPr>
        <p:spPr>
          <a:xfrm flipH="1" flipV="1">
            <a:off x="7085618" y="2627522"/>
            <a:ext cx="179898" cy="217714"/>
          </a:xfrm>
          <a:prstGeom prst="straightConnector1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4" name="Straight Arrow Connector 303">
            <a:extLst>
              <a:ext uri="{FF2B5EF4-FFF2-40B4-BE49-F238E27FC236}">
                <a16:creationId xmlns:a16="http://schemas.microsoft.com/office/drawing/2014/main" id="{E884FDBD-7533-224C-A73F-8A6061B56471}"/>
              </a:ext>
            </a:extLst>
          </p:cNvPr>
          <p:cNvCxnSpPr>
            <a:cxnSpLocks/>
          </p:cNvCxnSpPr>
          <p:nvPr/>
        </p:nvCxnSpPr>
        <p:spPr>
          <a:xfrm flipH="1" flipV="1">
            <a:off x="7571194" y="2627522"/>
            <a:ext cx="179898" cy="217714"/>
          </a:xfrm>
          <a:prstGeom prst="straightConnector1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5" name="Straight Arrow Connector 304">
            <a:extLst>
              <a:ext uri="{FF2B5EF4-FFF2-40B4-BE49-F238E27FC236}">
                <a16:creationId xmlns:a16="http://schemas.microsoft.com/office/drawing/2014/main" id="{239505F7-AB2C-3743-A73D-1509FCCD3E79}"/>
              </a:ext>
            </a:extLst>
          </p:cNvPr>
          <p:cNvCxnSpPr>
            <a:cxnSpLocks/>
          </p:cNvCxnSpPr>
          <p:nvPr/>
        </p:nvCxnSpPr>
        <p:spPr>
          <a:xfrm flipV="1">
            <a:off x="3877981" y="2621550"/>
            <a:ext cx="179898" cy="217714"/>
          </a:xfrm>
          <a:prstGeom prst="straightConnector1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6" name="Straight Arrow Connector 305">
            <a:extLst>
              <a:ext uri="{FF2B5EF4-FFF2-40B4-BE49-F238E27FC236}">
                <a16:creationId xmlns:a16="http://schemas.microsoft.com/office/drawing/2014/main" id="{586DE7AA-9F3E-B047-9E4B-AB4484DF7AC9}"/>
              </a:ext>
            </a:extLst>
          </p:cNvPr>
          <p:cNvCxnSpPr>
            <a:cxnSpLocks/>
          </p:cNvCxnSpPr>
          <p:nvPr/>
        </p:nvCxnSpPr>
        <p:spPr>
          <a:xfrm flipV="1">
            <a:off x="4363558" y="2621550"/>
            <a:ext cx="179898" cy="217714"/>
          </a:xfrm>
          <a:prstGeom prst="straightConnector1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7" name="Straight Arrow Connector 306">
            <a:extLst>
              <a:ext uri="{FF2B5EF4-FFF2-40B4-BE49-F238E27FC236}">
                <a16:creationId xmlns:a16="http://schemas.microsoft.com/office/drawing/2014/main" id="{19256FC6-25FC-A148-96BC-6737CE9121E0}"/>
              </a:ext>
            </a:extLst>
          </p:cNvPr>
          <p:cNvCxnSpPr>
            <a:cxnSpLocks/>
          </p:cNvCxnSpPr>
          <p:nvPr/>
        </p:nvCxnSpPr>
        <p:spPr>
          <a:xfrm flipV="1">
            <a:off x="4849135" y="2621550"/>
            <a:ext cx="179898" cy="217714"/>
          </a:xfrm>
          <a:prstGeom prst="straightConnector1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8" name="Straight Arrow Connector 307">
            <a:extLst>
              <a:ext uri="{FF2B5EF4-FFF2-40B4-BE49-F238E27FC236}">
                <a16:creationId xmlns:a16="http://schemas.microsoft.com/office/drawing/2014/main" id="{6BBD287F-912E-1B4D-A4B6-B3EE9B9636B7}"/>
              </a:ext>
            </a:extLst>
          </p:cNvPr>
          <p:cNvCxnSpPr>
            <a:cxnSpLocks/>
          </p:cNvCxnSpPr>
          <p:nvPr/>
        </p:nvCxnSpPr>
        <p:spPr>
          <a:xfrm flipV="1">
            <a:off x="5334711" y="2621550"/>
            <a:ext cx="179898" cy="217714"/>
          </a:xfrm>
          <a:prstGeom prst="straightConnector1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7" name="Rectangle 96">
            <a:extLst>
              <a:ext uri="{FF2B5EF4-FFF2-40B4-BE49-F238E27FC236}">
                <a16:creationId xmlns:a16="http://schemas.microsoft.com/office/drawing/2014/main" id="{DFA4E888-5C00-064A-88C3-6928A5ED3A09}"/>
              </a:ext>
            </a:extLst>
          </p:cNvPr>
          <p:cNvSpPr/>
          <p:nvPr/>
        </p:nvSpPr>
        <p:spPr>
          <a:xfrm>
            <a:off x="8254636" y="2870496"/>
            <a:ext cx="2104553" cy="5532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r>
              <a:rPr lang="en-US" dirty="0">
                <a:solidFill>
                  <a:schemeClr val="tx1"/>
                </a:solidFill>
                <a:latin typeface="Avenir Book" panose="02000503020000020003" pitchFamily="2" charset="0"/>
              </a:rPr>
              <a:t>Right sub-block</a:t>
            </a:r>
          </a:p>
        </p:txBody>
      </p:sp>
      <p:sp>
        <p:nvSpPr>
          <p:cNvPr id="98" name="Rectangle 97">
            <a:extLst>
              <a:ext uri="{FF2B5EF4-FFF2-40B4-BE49-F238E27FC236}">
                <a16:creationId xmlns:a16="http://schemas.microsoft.com/office/drawing/2014/main" id="{6D8C0154-97FB-7044-A0A0-102A81526896}"/>
              </a:ext>
            </a:extLst>
          </p:cNvPr>
          <p:cNvSpPr/>
          <p:nvPr/>
        </p:nvSpPr>
        <p:spPr>
          <a:xfrm>
            <a:off x="2023882" y="2902579"/>
            <a:ext cx="1654595" cy="5532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r>
              <a:rPr lang="en-US" dirty="0">
                <a:solidFill>
                  <a:schemeClr val="tx1"/>
                </a:solidFill>
                <a:latin typeface="Avenir Book" panose="02000503020000020003" pitchFamily="2" charset="0"/>
              </a:rPr>
              <a:t>Left sub-block</a:t>
            </a:r>
          </a:p>
        </p:txBody>
      </p:sp>
    </p:spTree>
    <p:extLst>
      <p:ext uri="{BB962C8B-B14F-4D97-AF65-F5344CB8AC3E}">
        <p14:creationId xmlns:p14="http://schemas.microsoft.com/office/powerpoint/2010/main" val="45008412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58B34696-D132-1C42-87F4-5D5E63ADE3AA}"/>
              </a:ext>
            </a:extLst>
          </p:cNvPr>
          <p:cNvGrpSpPr/>
          <p:nvPr/>
        </p:nvGrpSpPr>
        <p:grpSpPr>
          <a:xfrm>
            <a:off x="1067980" y="1536748"/>
            <a:ext cx="3179168" cy="953260"/>
            <a:chOff x="3630706" y="2042073"/>
            <a:chExt cx="4464958" cy="1338799"/>
          </a:xfrm>
        </p:grpSpPr>
        <p:grpSp>
          <p:nvGrpSpPr>
            <p:cNvPr id="206" name="Group 205">
              <a:extLst>
                <a:ext uri="{FF2B5EF4-FFF2-40B4-BE49-F238E27FC236}">
                  <a16:creationId xmlns:a16="http://schemas.microsoft.com/office/drawing/2014/main" id="{C104C74A-8D87-844F-BF9E-207727AA7F16}"/>
                </a:ext>
              </a:extLst>
            </p:cNvPr>
            <p:cNvGrpSpPr/>
            <p:nvPr/>
          </p:nvGrpSpPr>
          <p:grpSpPr>
            <a:xfrm>
              <a:off x="3839351" y="2042073"/>
              <a:ext cx="3962400" cy="457200"/>
              <a:chOff x="6629400" y="2351455"/>
              <a:chExt cx="3962400" cy="457200"/>
            </a:xfrm>
          </p:grpSpPr>
          <p:sp>
            <p:nvSpPr>
              <p:cNvPr id="207" name="Rectangle 206">
                <a:extLst>
                  <a:ext uri="{FF2B5EF4-FFF2-40B4-BE49-F238E27FC236}">
                    <a16:creationId xmlns:a16="http://schemas.microsoft.com/office/drawing/2014/main" id="{19202419-C5C9-9F43-B5C6-6195EA30B0FA}"/>
                  </a:ext>
                </a:extLst>
              </p:cNvPr>
              <p:cNvSpPr/>
              <p:nvPr/>
            </p:nvSpPr>
            <p:spPr>
              <a:xfrm>
                <a:off x="6629400" y="2351455"/>
                <a:ext cx="495300" cy="457200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r>
                  <a:rPr lang="en-US" sz="1200" dirty="0">
                    <a:solidFill>
                      <a:schemeClr val="tx1"/>
                    </a:solidFill>
                    <a:latin typeface="Avenir Book" panose="02000503020000020003" pitchFamily="2" charset="0"/>
                  </a:rPr>
                  <a:t>1</a:t>
                </a:r>
              </a:p>
            </p:txBody>
          </p:sp>
          <p:sp>
            <p:nvSpPr>
              <p:cNvPr id="208" name="Rectangle 207">
                <a:extLst>
                  <a:ext uri="{FF2B5EF4-FFF2-40B4-BE49-F238E27FC236}">
                    <a16:creationId xmlns:a16="http://schemas.microsoft.com/office/drawing/2014/main" id="{CDD1D9D7-3929-2043-ACAA-C7CCDA86C56E}"/>
                  </a:ext>
                </a:extLst>
              </p:cNvPr>
              <p:cNvSpPr/>
              <p:nvPr/>
            </p:nvSpPr>
            <p:spPr>
              <a:xfrm>
                <a:off x="7124700" y="2351455"/>
                <a:ext cx="495300" cy="457200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r>
                  <a:rPr lang="en-US" sz="1200" dirty="0">
                    <a:solidFill>
                      <a:schemeClr val="tx1"/>
                    </a:solidFill>
                    <a:latin typeface="Avenir Book" panose="02000503020000020003" pitchFamily="2" charset="0"/>
                  </a:rPr>
                  <a:t>0</a:t>
                </a:r>
              </a:p>
            </p:txBody>
          </p:sp>
          <p:sp>
            <p:nvSpPr>
              <p:cNvPr id="209" name="Rectangle 208">
                <a:extLst>
                  <a:ext uri="{FF2B5EF4-FFF2-40B4-BE49-F238E27FC236}">
                    <a16:creationId xmlns:a16="http://schemas.microsoft.com/office/drawing/2014/main" id="{2F74F177-F34D-F94E-A057-A365B2BCA8F7}"/>
                  </a:ext>
                </a:extLst>
              </p:cNvPr>
              <p:cNvSpPr/>
              <p:nvPr/>
            </p:nvSpPr>
            <p:spPr>
              <a:xfrm>
                <a:off x="7620000" y="2351455"/>
                <a:ext cx="495300" cy="457200"/>
              </a:xfrm>
              <a:prstGeom prst="rect">
                <a:avLst/>
              </a:prstGeom>
              <a:solidFill>
                <a:srgbClr val="FFC00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r>
                  <a:rPr lang="en-US" sz="1200" dirty="0">
                    <a:solidFill>
                      <a:schemeClr val="tx1"/>
                    </a:solidFill>
                    <a:latin typeface="Avenir Book" panose="02000503020000020003" pitchFamily="2" charset="0"/>
                  </a:rPr>
                  <a:t>1</a:t>
                </a:r>
              </a:p>
            </p:txBody>
          </p:sp>
          <p:sp>
            <p:nvSpPr>
              <p:cNvPr id="210" name="Rectangle 209">
                <a:extLst>
                  <a:ext uri="{FF2B5EF4-FFF2-40B4-BE49-F238E27FC236}">
                    <a16:creationId xmlns:a16="http://schemas.microsoft.com/office/drawing/2014/main" id="{6A54003F-39C4-6C40-B4D5-71064D00BB93}"/>
                  </a:ext>
                </a:extLst>
              </p:cNvPr>
              <p:cNvSpPr/>
              <p:nvPr/>
            </p:nvSpPr>
            <p:spPr>
              <a:xfrm>
                <a:off x="8115300" y="2351455"/>
                <a:ext cx="495300" cy="457200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r>
                  <a:rPr lang="en-US" sz="1200" dirty="0">
                    <a:solidFill>
                      <a:schemeClr val="tx1"/>
                    </a:solidFill>
                    <a:latin typeface="Avenir Book" panose="02000503020000020003" pitchFamily="2" charset="0"/>
                  </a:rPr>
                  <a:t>0</a:t>
                </a:r>
              </a:p>
            </p:txBody>
          </p:sp>
          <p:sp>
            <p:nvSpPr>
              <p:cNvPr id="211" name="Rectangle 210">
                <a:extLst>
                  <a:ext uri="{FF2B5EF4-FFF2-40B4-BE49-F238E27FC236}">
                    <a16:creationId xmlns:a16="http://schemas.microsoft.com/office/drawing/2014/main" id="{FB36E46C-AB09-124F-971C-686E4F605EBC}"/>
                  </a:ext>
                </a:extLst>
              </p:cNvPr>
              <p:cNvSpPr/>
              <p:nvPr/>
            </p:nvSpPr>
            <p:spPr>
              <a:xfrm>
                <a:off x="8610600" y="2351455"/>
                <a:ext cx="495300" cy="457200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r>
                  <a:rPr lang="en-US" sz="1200" dirty="0">
                    <a:solidFill>
                      <a:schemeClr val="tx1"/>
                    </a:solidFill>
                    <a:latin typeface="Avenir Book" panose="02000503020000020003" pitchFamily="2" charset="0"/>
                  </a:rPr>
                  <a:t>0</a:t>
                </a:r>
              </a:p>
            </p:txBody>
          </p:sp>
          <p:sp>
            <p:nvSpPr>
              <p:cNvPr id="212" name="Rectangle 211">
                <a:extLst>
                  <a:ext uri="{FF2B5EF4-FFF2-40B4-BE49-F238E27FC236}">
                    <a16:creationId xmlns:a16="http://schemas.microsoft.com/office/drawing/2014/main" id="{6CDCB691-94A4-7946-9EC6-B39921199C4F}"/>
                  </a:ext>
                </a:extLst>
              </p:cNvPr>
              <p:cNvSpPr/>
              <p:nvPr/>
            </p:nvSpPr>
            <p:spPr>
              <a:xfrm>
                <a:off x="9105900" y="2351455"/>
                <a:ext cx="495300" cy="457200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r>
                  <a:rPr lang="en-US" sz="1200" dirty="0">
                    <a:solidFill>
                      <a:schemeClr val="tx1"/>
                    </a:solidFill>
                    <a:latin typeface="Avenir Book" panose="02000503020000020003" pitchFamily="2" charset="0"/>
                  </a:rPr>
                  <a:t>1</a:t>
                </a:r>
              </a:p>
            </p:txBody>
          </p:sp>
          <p:sp>
            <p:nvSpPr>
              <p:cNvPr id="219" name="Rectangle 218">
                <a:extLst>
                  <a:ext uri="{FF2B5EF4-FFF2-40B4-BE49-F238E27FC236}">
                    <a16:creationId xmlns:a16="http://schemas.microsoft.com/office/drawing/2014/main" id="{FA28179C-05F2-314C-AADC-0ED406725C29}"/>
                  </a:ext>
                </a:extLst>
              </p:cNvPr>
              <p:cNvSpPr/>
              <p:nvPr/>
            </p:nvSpPr>
            <p:spPr>
              <a:xfrm>
                <a:off x="9601200" y="2351455"/>
                <a:ext cx="495300" cy="457200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r>
                  <a:rPr lang="en-US" sz="1200" dirty="0">
                    <a:solidFill>
                      <a:schemeClr val="tx1"/>
                    </a:solidFill>
                    <a:latin typeface="Avenir Book" panose="02000503020000020003" pitchFamily="2" charset="0"/>
                  </a:rPr>
                  <a:t>1</a:t>
                </a:r>
              </a:p>
            </p:txBody>
          </p:sp>
          <p:sp>
            <p:nvSpPr>
              <p:cNvPr id="220" name="Rectangle 219">
                <a:extLst>
                  <a:ext uri="{FF2B5EF4-FFF2-40B4-BE49-F238E27FC236}">
                    <a16:creationId xmlns:a16="http://schemas.microsoft.com/office/drawing/2014/main" id="{666F0635-660C-5542-A85D-0B8D5DC94388}"/>
                  </a:ext>
                </a:extLst>
              </p:cNvPr>
              <p:cNvSpPr/>
              <p:nvPr/>
            </p:nvSpPr>
            <p:spPr>
              <a:xfrm>
                <a:off x="10096500" y="2351455"/>
                <a:ext cx="495300" cy="457200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r>
                  <a:rPr lang="en-US" sz="1200" dirty="0">
                    <a:solidFill>
                      <a:schemeClr val="tx1"/>
                    </a:solidFill>
                    <a:latin typeface="Avenir Book" panose="02000503020000020003" pitchFamily="2" charset="0"/>
                  </a:rPr>
                  <a:t>1</a:t>
                </a:r>
              </a:p>
            </p:txBody>
          </p:sp>
        </p:grpSp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FE96B486-ED77-E748-A385-96F70C66197C}"/>
                </a:ext>
              </a:extLst>
            </p:cNvPr>
            <p:cNvGrpSpPr/>
            <p:nvPr/>
          </p:nvGrpSpPr>
          <p:grpSpPr>
            <a:xfrm>
              <a:off x="3630706" y="2923672"/>
              <a:ext cx="1981200" cy="457200"/>
              <a:chOff x="5334000" y="2732455"/>
              <a:chExt cx="1981200" cy="457200"/>
            </a:xfrm>
          </p:grpSpPr>
          <p:sp>
            <p:nvSpPr>
              <p:cNvPr id="242" name="Rectangle 241">
                <a:extLst>
                  <a:ext uri="{FF2B5EF4-FFF2-40B4-BE49-F238E27FC236}">
                    <a16:creationId xmlns:a16="http://schemas.microsoft.com/office/drawing/2014/main" id="{27BE3082-D834-DC43-BD8D-83721A25D99B}"/>
                  </a:ext>
                </a:extLst>
              </p:cNvPr>
              <p:cNvSpPr/>
              <p:nvPr/>
            </p:nvSpPr>
            <p:spPr>
              <a:xfrm>
                <a:off x="5334000" y="2732455"/>
                <a:ext cx="495300" cy="457200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r>
                  <a:rPr lang="en-US" sz="1200" dirty="0">
                    <a:solidFill>
                      <a:schemeClr val="tx1"/>
                    </a:solidFill>
                    <a:latin typeface="Avenir Book" panose="02000503020000020003" pitchFamily="2" charset="0"/>
                  </a:rPr>
                  <a:t>1</a:t>
                </a:r>
              </a:p>
            </p:txBody>
          </p:sp>
          <p:sp>
            <p:nvSpPr>
              <p:cNvPr id="243" name="Rectangle 242">
                <a:extLst>
                  <a:ext uri="{FF2B5EF4-FFF2-40B4-BE49-F238E27FC236}">
                    <a16:creationId xmlns:a16="http://schemas.microsoft.com/office/drawing/2014/main" id="{041BB7D6-B751-DD4B-8083-6687BA103A6C}"/>
                  </a:ext>
                </a:extLst>
              </p:cNvPr>
              <p:cNvSpPr/>
              <p:nvPr/>
            </p:nvSpPr>
            <p:spPr>
              <a:xfrm>
                <a:off x="5829300" y="2732455"/>
                <a:ext cx="495300" cy="457200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r>
                  <a:rPr lang="en-US" sz="1200" dirty="0">
                    <a:solidFill>
                      <a:schemeClr val="tx1"/>
                    </a:solidFill>
                    <a:latin typeface="Avenir Book" panose="02000503020000020003" pitchFamily="2" charset="0"/>
                  </a:rPr>
                  <a:t>0</a:t>
                </a:r>
              </a:p>
            </p:txBody>
          </p:sp>
          <p:sp>
            <p:nvSpPr>
              <p:cNvPr id="244" name="Rectangle 243">
                <a:extLst>
                  <a:ext uri="{FF2B5EF4-FFF2-40B4-BE49-F238E27FC236}">
                    <a16:creationId xmlns:a16="http://schemas.microsoft.com/office/drawing/2014/main" id="{CC88C0CE-FEBB-2D42-933A-ECF116532403}"/>
                  </a:ext>
                </a:extLst>
              </p:cNvPr>
              <p:cNvSpPr/>
              <p:nvPr/>
            </p:nvSpPr>
            <p:spPr>
              <a:xfrm>
                <a:off x="6324600" y="2732455"/>
                <a:ext cx="495300" cy="457200"/>
              </a:xfrm>
              <a:prstGeom prst="rect">
                <a:avLst/>
              </a:prstGeom>
              <a:solidFill>
                <a:srgbClr val="FFC00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r>
                  <a:rPr lang="en-US" sz="1200" dirty="0">
                    <a:solidFill>
                      <a:schemeClr val="tx1"/>
                    </a:solidFill>
                    <a:latin typeface="Avenir Book" panose="02000503020000020003" pitchFamily="2" charset="0"/>
                  </a:rPr>
                  <a:t>1</a:t>
                </a:r>
              </a:p>
            </p:txBody>
          </p:sp>
          <p:sp>
            <p:nvSpPr>
              <p:cNvPr id="245" name="Rectangle 244">
                <a:extLst>
                  <a:ext uri="{FF2B5EF4-FFF2-40B4-BE49-F238E27FC236}">
                    <a16:creationId xmlns:a16="http://schemas.microsoft.com/office/drawing/2014/main" id="{C7DC0BB8-12E9-E54D-8752-342A1259D612}"/>
                  </a:ext>
                </a:extLst>
              </p:cNvPr>
              <p:cNvSpPr/>
              <p:nvPr/>
            </p:nvSpPr>
            <p:spPr>
              <a:xfrm>
                <a:off x="6819900" y="2732455"/>
                <a:ext cx="495300" cy="457200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r>
                  <a:rPr lang="en-US" sz="1200" dirty="0">
                    <a:solidFill>
                      <a:schemeClr val="tx1"/>
                    </a:solidFill>
                    <a:latin typeface="Avenir Book" panose="02000503020000020003" pitchFamily="2" charset="0"/>
                  </a:rPr>
                  <a:t>0</a:t>
                </a:r>
              </a:p>
            </p:txBody>
          </p:sp>
        </p:grpSp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2AD743A2-0C26-D14D-9728-FE0F808ED80B}"/>
                </a:ext>
              </a:extLst>
            </p:cNvPr>
            <p:cNvGrpSpPr/>
            <p:nvPr/>
          </p:nvGrpSpPr>
          <p:grpSpPr>
            <a:xfrm>
              <a:off x="6114464" y="2923672"/>
              <a:ext cx="1981200" cy="457200"/>
              <a:chOff x="7817758" y="2732455"/>
              <a:chExt cx="1981200" cy="457200"/>
            </a:xfrm>
          </p:grpSpPr>
          <p:sp>
            <p:nvSpPr>
              <p:cNvPr id="246" name="Rectangle 245">
                <a:extLst>
                  <a:ext uri="{FF2B5EF4-FFF2-40B4-BE49-F238E27FC236}">
                    <a16:creationId xmlns:a16="http://schemas.microsoft.com/office/drawing/2014/main" id="{ACE03A6D-4A6E-2E4E-8F53-8F22971DD7A9}"/>
                  </a:ext>
                </a:extLst>
              </p:cNvPr>
              <p:cNvSpPr/>
              <p:nvPr/>
            </p:nvSpPr>
            <p:spPr>
              <a:xfrm>
                <a:off x="7817758" y="2732455"/>
                <a:ext cx="495300" cy="457200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r>
                  <a:rPr lang="en-US" sz="1200" dirty="0">
                    <a:solidFill>
                      <a:schemeClr val="tx1"/>
                    </a:solidFill>
                    <a:latin typeface="Avenir Book" panose="02000503020000020003" pitchFamily="2" charset="0"/>
                  </a:rPr>
                  <a:t>0</a:t>
                </a:r>
              </a:p>
            </p:txBody>
          </p:sp>
          <p:sp>
            <p:nvSpPr>
              <p:cNvPr id="247" name="Rectangle 246">
                <a:extLst>
                  <a:ext uri="{FF2B5EF4-FFF2-40B4-BE49-F238E27FC236}">
                    <a16:creationId xmlns:a16="http://schemas.microsoft.com/office/drawing/2014/main" id="{BED253F0-90AD-2744-AA9B-E139280C626D}"/>
                  </a:ext>
                </a:extLst>
              </p:cNvPr>
              <p:cNvSpPr/>
              <p:nvPr/>
            </p:nvSpPr>
            <p:spPr>
              <a:xfrm>
                <a:off x="8313058" y="2732455"/>
                <a:ext cx="495300" cy="457200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r>
                  <a:rPr lang="en-US" sz="1200" dirty="0">
                    <a:solidFill>
                      <a:schemeClr val="tx1"/>
                    </a:solidFill>
                    <a:latin typeface="Avenir Book" panose="02000503020000020003" pitchFamily="2" charset="0"/>
                  </a:rPr>
                  <a:t>1</a:t>
                </a:r>
              </a:p>
            </p:txBody>
          </p:sp>
          <p:sp>
            <p:nvSpPr>
              <p:cNvPr id="254" name="Rectangle 253">
                <a:extLst>
                  <a:ext uri="{FF2B5EF4-FFF2-40B4-BE49-F238E27FC236}">
                    <a16:creationId xmlns:a16="http://schemas.microsoft.com/office/drawing/2014/main" id="{A9D287DB-C9EA-9E43-B926-2ABE7A036A89}"/>
                  </a:ext>
                </a:extLst>
              </p:cNvPr>
              <p:cNvSpPr/>
              <p:nvPr/>
            </p:nvSpPr>
            <p:spPr>
              <a:xfrm>
                <a:off x="8808358" y="2732455"/>
                <a:ext cx="495300" cy="457200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r>
                  <a:rPr lang="en-US" sz="1200" dirty="0">
                    <a:solidFill>
                      <a:schemeClr val="tx1"/>
                    </a:solidFill>
                    <a:latin typeface="Avenir Book" panose="02000503020000020003" pitchFamily="2" charset="0"/>
                  </a:rPr>
                  <a:t>1</a:t>
                </a:r>
              </a:p>
            </p:txBody>
          </p:sp>
          <p:sp>
            <p:nvSpPr>
              <p:cNvPr id="255" name="Rectangle 254">
                <a:extLst>
                  <a:ext uri="{FF2B5EF4-FFF2-40B4-BE49-F238E27FC236}">
                    <a16:creationId xmlns:a16="http://schemas.microsoft.com/office/drawing/2014/main" id="{AAAE56A8-EFEF-AF47-9916-0214EB9F2A11}"/>
                  </a:ext>
                </a:extLst>
              </p:cNvPr>
              <p:cNvSpPr/>
              <p:nvPr/>
            </p:nvSpPr>
            <p:spPr>
              <a:xfrm>
                <a:off x="9303658" y="2732455"/>
                <a:ext cx="495300" cy="457200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r>
                  <a:rPr lang="en-US" sz="1200" dirty="0">
                    <a:solidFill>
                      <a:schemeClr val="tx1"/>
                    </a:solidFill>
                    <a:latin typeface="Avenir Book" panose="02000503020000020003" pitchFamily="2" charset="0"/>
                  </a:rPr>
                  <a:t>1</a:t>
                </a:r>
              </a:p>
            </p:txBody>
          </p:sp>
        </p:grpSp>
        <p:cxnSp>
          <p:nvCxnSpPr>
            <p:cNvPr id="294" name="Straight Arrow Connector 293">
              <a:extLst>
                <a:ext uri="{FF2B5EF4-FFF2-40B4-BE49-F238E27FC236}">
                  <a16:creationId xmlns:a16="http://schemas.microsoft.com/office/drawing/2014/main" id="{7736A6DB-3670-DC44-8D57-2A90056DA0F7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6114464" y="2627522"/>
              <a:ext cx="179898" cy="217714"/>
            </a:xfrm>
            <a:prstGeom prst="straightConnector1">
              <a:avLst/>
            </a:prstGeom>
            <a:ln>
              <a:solidFill>
                <a:schemeClr val="tx1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2" name="Straight Arrow Connector 301">
              <a:extLst>
                <a:ext uri="{FF2B5EF4-FFF2-40B4-BE49-F238E27FC236}">
                  <a16:creationId xmlns:a16="http://schemas.microsoft.com/office/drawing/2014/main" id="{B1DA8D43-B7A0-A54F-A14A-26DA263E4589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6600041" y="2627522"/>
              <a:ext cx="179898" cy="217714"/>
            </a:xfrm>
            <a:prstGeom prst="straightConnector1">
              <a:avLst/>
            </a:prstGeom>
            <a:ln>
              <a:solidFill>
                <a:schemeClr val="tx1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3" name="Straight Arrow Connector 302">
              <a:extLst>
                <a:ext uri="{FF2B5EF4-FFF2-40B4-BE49-F238E27FC236}">
                  <a16:creationId xmlns:a16="http://schemas.microsoft.com/office/drawing/2014/main" id="{24B5E66E-A4DD-6543-9B84-9D95BDB613B9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7085618" y="2627522"/>
              <a:ext cx="179898" cy="217714"/>
            </a:xfrm>
            <a:prstGeom prst="straightConnector1">
              <a:avLst/>
            </a:prstGeom>
            <a:ln>
              <a:solidFill>
                <a:schemeClr val="tx1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4" name="Straight Arrow Connector 303">
              <a:extLst>
                <a:ext uri="{FF2B5EF4-FFF2-40B4-BE49-F238E27FC236}">
                  <a16:creationId xmlns:a16="http://schemas.microsoft.com/office/drawing/2014/main" id="{E884FDBD-7533-224C-A73F-8A6061B56471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7571194" y="2627522"/>
              <a:ext cx="179898" cy="217714"/>
            </a:xfrm>
            <a:prstGeom prst="straightConnector1">
              <a:avLst/>
            </a:prstGeom>
            <a:ln>
              <a:solidFill>
                <a:schemeClr val="tx1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5" name="Straight Arrow Connector 304">
              <a:extLst>
                <a:ext uri="{FF2B5EF4-FFF2-40B4-BE49-F238E27FC236}">
                  <a16:creationId xmlns:a16="http://schemas.microsoft.com/office/drawing/2014/main" id="{239505F7-AB2C-3743-A73D-1509FCCD3E79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877981" y="2621550"/>
              <a:ext cx="179898" cy="217714"/>
            </a:xfrm>
            <a:prstGeom prst="straightConnector1">
              <a:avLst/>
            </a:prstGeom>
            <a:ln>
              <a:solidFill>
                <a:schemeClr val="tx1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6" name="Straight Arrow Connector 305">
              <a:extLst>
                <a:ext uri="{FF2B5EF4-FFF2-40B4-BE49-F238E27FC236}">
                  <a16:creationId xmlns:a16="http://schemas.microsoft.com/office/drawing/2014/main" id="{586DE7AA-9F3E-B047-9E4B-AB4484DF7AC9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363558" y="2621550"/>
              <a:ext cx="179898" cy="217714"/>
            </a:xfrm>
            <a:prstGeom prst="straightConnector1">
              <a:avLst/>
            </a:prstGeom>
            <a:ln>
              <a:solidFill>
                <a:schemeClr val="tx1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7" name="Straight Arrow Connector 306">
              <a:extLst>
                <a:ext uri="{FF2B5EF4-FFF2-40B4-BE49-F238E27FC236}">
                  <a16:creationId xmlns:a16="http://schemas.microsoft.com/office/drawing/2014/main" id="{19256FC6-25FC-A148-96BC-6737CE9121E0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849135" y="2621550"/>
              <a:ext cx="179898" cy="217714"/>
            </a:xfrm>
            <a:prstGeom prst="straightConnector1">
              <a:avLst/>
            </a:prstGeom>
            <a:ln>
              <a:solidFill>
                <a:schemeClr val="tx1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8" name="Straight Arrow Connector 307">
              <a:extLst>
                <a:ext uri="{FF2B5EF4-FFF2-40B4-BE49-F238E27FC236}">
                  <a16:creationId xmlns:a16="http://schemas.microsoft.com/office/drawing/2014/main" id="{6BBD287F-912E-1B4D-A4B6-B3EE9B9636B7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334711" y="2621550"/>
              <a:ext cx="179898" cy="217714"/>
            </a:xfrm>
            <a:prstGeom prst="straightConnector1">
              <a:avLst/>
            </a:prstGeom>
            <a:ln>
              <a:solidFill>
                <a:schemeClr val="tx1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3" name="Group 32">
            <a:extLst>
              <a:ext uri="{FF2B5EF4-FFF2-40B4-BE49-F238E27FC236}">
                <a16:creationId xmlns:a16="http://schemas.microsoft.com/office/drawing/2014/main" id="{BDDCFA05-68D3-C64F-8C99-3F4DEE414E8C}"/>
              </a:ext>
            </a:extLst>
          </p:cNvPr>
          <p:cNvGrpSpPr/>
          <p:nvPr/>
        </p:nvGrpSpPr>
        <p:grpSpPr>
          <a:xfrm>
            <a:off x="4765686" y="1550230"/>
            <a:ext cx="3179168" cy="953260"/>
            <a:chOff x="3630706" y="2042073"/>
            <a:chExt cx="4464958" cy="1338799"/>
          </a:xfrm>
        </p:grpSpPr>
        <p:grpSp>
          <p:nvGrpSpPr>
            <p:cNvPr id="34" name="Group 33">
              <a:extLst>
                <a:ext uri="{FF2B5EF4-FFF2-40B4-BE49-F238E27FC236}">
                  <a16:creationId xmlns:a16="http://schemas.microsoft.com/office/drawing/2014/main" id="{AE736730-DCCD-D74D-9929-7FA003CF26FB}"/>
                </a:ext>
              </a:extLst>
            </p:cNvPr>
            <p:cNvGrpSpPr/>
            <p:nvPr/>
          </p:nvGrpSpPr>
          <p:grpSpPr>
            <a:xfrm>
              <a:off x="3839351" y="2042073"/>
              <a:ext cx="3962400" cy="457200"/>
              <a:chOff x="6629400" y="2351455"/>
              <a:chExt cx="3962400" cy="457200"/>
            </a:xfrm>
          </p:grpSpPr>
          <p:sp>
            <p:nvSpPr>
              <p:cNvPr id="53" name="Rectangle 52">
                <a:extLst>
                  <a:ext uri="{FF2B5EF4-FFF2-40B4-BE49-F238E27FC236}">
                    <a16:creationId xmlns:a16="http://schemas.microsoft.com/office/drawing/2014/main" id="{29B1DF96-A648-704E-9198-7476F6910816}"/>
                  </a:ext>
                </a:extLst>
              </p:cNvPr>
              <p:cNvSpPr/>
              <p:nvPr/>
            </p:nvSpPr>
            <p:spPr>
              <a:xfrm>
                <a:off x="6629400" y="2351455"/>
                <a:ext cx="495300" cy="457200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r>
                  <a:rPr lang="en-US" sz="1200" dirty="0">
                    <a:solidFill>
                      <a:schemeClr val="tx1"/>
                    </a:solidFill>
                    <a:latin typeface="Avenir Book" panose="02000503020000020003" pitchFamily="2" charset="0"/>
                  </a:rPr>
                  <a:t>1</a:t>
                </a:r>
              </a:p>
            </p:txBody>
          </p:sp>
          <p:sp>
            <p:nvSpPr>
              <p:cNvPr id="54" name="Rectangle 53">
                <a:extLst>
                  <a:ext uri="{FF2B5EF4-FFF2-40B4-BE49-F238E27FC236}">
                    <a16:creationId xmlns:a16="http://schemas.microsoft.com/office/drawing/2014/main" id="{5F280D13-3C11-E945-B828-F94B280613F3}"/>
                  </a:ext>
                </a:extLst>
              </p:cNvPr>
              <p:cNvSpPr/>
              <p:nvPr/>
            </p:nvSpPr>
            <p:spPr>
              <a:xfrm>
                <a:off x="7124700" y="2351455"/>
                <a:ext cx="495300" cy="457200"/>
              </a:xfrm>
              <a:prstGeom prst="rect">
                <a:avLst/>
              </a:prstGeom>
              <a:solidFill>
                <a:srgbClr val="FFC00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r>
                  <a:rPr lang="en-US" sz="1200" dirty="0">
                    <a:solidFill>
                      <a:schemeClr val="tx1"/>
                    </a:solidFill>
                    <a:latin typeface="Avenir Book" panose="02000503020000020003" pitchFamily="2" charset="0"/>
                  </a:rPr>
                  <a:t>0</a:t>
                </a:r>
              </a:p>
            </p:txBody>
          </p:sp>
          <p:sp>
            <p:nvSpPr>
              <p:cNvPr id="55" name="Rectangle 54">
                <a:extLst>
                  <a:ext uri="{FF2B5EF4-FFF2-40B4-BE49-F238E27FC236}">
                    <a16:creationId xmlns:a16="http://schemas.microsoft.com/office/drawing/2014/main" id="{C3F0ECAC-BB09-E04A-83F7-73325FEAB107}"/>
                  </a:ext>
                </a:extLst>
              </p:cNvPr>
              <p:cNvSpPr/>
              <p:nvPr/>
            </p:nvSpPr>
            <p:spPr>
              <a:xfrm>
                <a:off x="7620000" y="2351455"/>
                <a:ext cx="495300" cy="457200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r>
                  <a:rPr lang="en-US" sz="1200" dirty="0">
                    <a:solidFill>
                      <a:schemeClr val="tx1"/>
                    </a:solidFill>
                    <a:latin typeface="Avenir Book" panose="02000503020000020003" pitchFamily="2" charset="0"/>
                  </a:rPr>
                  <a:t>1</a:t>
                </a:r>
              </a:p>
            </p:txBody>
          </p:sp>
          <p:sp>
            <p:nvSpPr>
              <p:cNvPr id="56" name="Rectangle 55">
                <a:extLst>
                  <a:ext uri="{FF2B5EF4-FFF2-40B4-BE49-F238E27FC236}">
                    <a16:creationId xmlns:a16="http://schemas.microsoft.com/office/drawing/2014/main" id="{DB751153-258C-9B4D-9B46-B368DBC74B9A}"/>
                  </a:ext>
                </a:extLst>
              </p:cNvPr>
              <p:cNvSpPr/>
              <p:nvPr/>
            </p:nvSpPr>
            <p:spPr>
              <a:xfrm>
                <a:off x="8115300" y="2351455"/>
                <a:ext cx="495300" cy="457200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r>
                  <a:rPr lang="en-US" sz="1200" dirty="0">
                    <a:solidFill>
                      <a:schemeClr val="tx1"/>
                    </a:solidFill>
                    <a:latin typeface="Avenir Book" panose="02000503020000020003" pitchFamily="2" charset="0"/>
                  </a:rPr>
                  <a:t>0</a:t>
                </a:r>
              </a:p>
            </p:txBody>
          </p:sp>
          <p:sp>
            <p:nvSpPr>
              <p:cNvPr id="57" name="Rectangle 56">
                <a:extLst>
                  <a:ext uri="{FF2B5EF4-FFF2-40B4-BE49-F238E27FC236}">
                    <a16:creationId xmlns:a16="http://schemas.microsoft.com/office/drawing/2014/main" id="{9D239186-B934-A64F-A04F-E601E5AF4E72}"/>
                  </a:ext>
                </a:extLst>
              </p:cNvPr>
              <p:cNvSpPr/>
              <p:nvPr/>
            </p:nvSpPr>
            <p:spPr>
              <a:xfrm>
                <a:off x="8610600" y="2351455"/>
                <a:ext cx="495300" cy="457200"/>
              </a:xfrm>
              <a:prstGeom prst="rect">
                <a:avLst/>
              </a:prstGeom>
              <a:solidFill>
                <a:srgbClr val="FFC00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r>
                  <a:rPr lang="en-US" sz="1200" dirty="0">
                    <a:solidFill>
                      <a:schemeClr val="tx1"/>
                    </a:solidFill>
                    <a:latin typeface="Avenir Book" panose="02000503020000020003" pitchFamily="2" charset="0"/>
                  </a:rPr>
                  <a:t>0</a:t>
                </a:r>
              </a:p>
            </p:txBody>
          </p:sp>
          <p:sp>
            <p:nvSpPr>
              <p:cNvPr id="58" name="Rectangle 57">
                <a:extLst>
                  <a:ext uri="{FF2B5EF4-FFF2-40B4-BE49-F238E27FC236}">
                    <a16:creationId xmlns:a16="http://schemas.microsoft.com/office/drawing/2014/main" id="{3E62DD57-C697-CC4B-8A6F-08D9B2BDCA01}"/>
                  </a:ext>
                </a:extLst>
              </p:cNvPr>
              <p:cNvSpPr/>
              <p:nvPr/>
            </p:nvSpPr>
            <p:spPr>
              <a:xfrm>
                <a:off x="9105900" y="2351455"/>
                <a:ext cx="495300" cy="457200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r>
                  <a:rPr lang="en-US" sz="1200" dirty="0">
                    <a:solidFill>
                      <a:schemeClr val="tx1"/>
                    </a:solidFill>
                    <a:latin typeface="Avenir Book" panose="02000503020000020003" pitchFamily="2" charset="0"/>
                  </a:rPr>
                  <a:t>1</a:t>
                </a:r>
              </a:p>
            </p:txBody>
          </p:sp>
          <p:sp>
            <p:nvSpPr>
              <p:cNvPr id="59" name="Rectangle 58">
                <a:extLst>
                  <a:ext uri="{FF2B5EF4-FFF2-40B4-BE49-F238E27FC236}">
                    <a16:creationId xmlns:a16="http://schemas.microsoft.com/office/drawing/2014/main" id="{A772987E-017F-2B45-BD0B-157537DF3B82}"/>
                  </a:ext>
                </a:extLst>
              </p:cNvPr>
              <p:cNvSpPr/>
              <p:nvPr/>
            </p:nvSpPr>
            <p:spPr>
              <a:xfrm>
                <a:off x="9601200" y="2351455"/>
                <a:ext cx="495300" cy="457200"/>
              </a:xfrm>
              <a:prstGeom prst="rect">
                <a:avLst/>
              </a:prstGeom>
              <a:solidFill>
                <a:srgbClr val="FFC00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r>
                  <a:rPr lang="en-US" sz="1200" dirty="0">
                    <a:solidFill>
                      <a:schemeClr val="tx1"/>
                    </a:solidFill>
                    <a:latin typeface="Avenir Book" panose="02000503020000020003" pitchFamily="2" charset="0"/>
                  </a:rPr>
                  <a:t>1</a:t>
                </a:r>
              </a:p>
            </p:txBody>
          </p:sp>
          <p:sp>
            <p:nvSpPr>
              <p:cNvPr id="60" name="Rectangle 59">
                <a:extLst>
                  <a:ext uri="{FF2B5EF4-FFF2-40B4-BE49-F238E27FC236}">
                    <a16:creationId xmlns:a16="http://schemas.microsoft.com/office/drawing/2014/main" id="{14FCE41C-33EB-1741-B80C-17D87A0A437C}"/>
                  </a:ext>
                </a:extLst>
              </p:cNvPr>
              <p:cNvSpPr/>
              <p:nvPr/>
            </p:nvSpPr>
            <p:spPr>
              <a:xfrm>
                <a:off x="10096500" y="2351455"/>
                <a:ext cx="495300" cy="457200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r>
                  <a:rPr lang="en-US" sz="1200" dirty="0">
                    <a:solidFill>
                      <a:schemeClr val="tx1"/>
                    </a:solidFill>
                    <a:latin typeface="Avenir Book" panose="02000503020000020003" pitchFamily="2" charset="0"/>
                  </a:rPr>
                  <a:t>1</a:t>
                </a:r>
              </a:p>
            </p:txBody>
          </p:sp>
        </p:grpSp>
        <p:grpSp>
          <p:nvGrpSpPr>
            <p:cNvPr id="35" name="Group 34">
              <a:extLst>
                <a:ext uri="{FF2B5EF4-FFF2-40B4-BE49-F238E27FC236}">
                  <a16:creationId xmlns:a16="http://schemas.microsoft.com/office/drawing/2014/main" id="{B03BC1F0-20FE-F243-B783-5DB240F4CC55}"/>
                </a:ext>
              </a:extLst>
            </p:cNvPr>
            <p:cNvGrpSpPr/>
            <p:nvPr/>
          </p:nvGrpSpPr>
          <p:grpSpPr>
            <a:xfrm>
              <a:off x="3630706" y="2923672"/>
              <a:ext cx="1981200" cy="457200"/>
              <a:chOff x="5334000" y="2732455"/>
              <a:chExt cx="1981200" cy="457200"/>
            </a:xfrm>
          </p:grpSpPr>
          <p:sp>
            <p:nvSpPr>
              <p:cNvPr id="49" name="Rectangle 48">
                <a:extLst>
                  <a:ext uri="{FF2B5EF4-FFF2-40B4-BE49-F238E27FC236}">
                    <a16:creationId xmlns:a16="http://schemas.microsoft.com/office/drawing/2014/main" id="{55A5BCB3-5C96-F646-97CA-131E6F6ECDBE}"/>
                  </a:ext>
                </a:extLst>
              </p:cNvPr>
              <p:cNvSpPr/>
              <p:nvPr/>
            </p:nvSpPr>
            <p:spPr>
              <a:xfrm>
                <a:off x="5334000" y="2732455"/>
                <a:ext cx="495300" cy="457200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r>
                  <a:rPr lang="en-US" sz="1200" dirty="0">
                    <a:solidFill>
                      <a:schemeClr val="tx1"/>
                    </a:solidFill>
                    <a:latin typeface="Avenir Book" panose="02000503020000020003" pitchFamily="2" charset="0"/>
                  </a:rPr>
                  <a:t>1</a:t>
                </a:r>
              </a:p>
            </p:txBody>
          </p:sp>
          <p:sp>
            <p:nvSpPr>
              <p:cNvPr id="50" name="Rectangle 49">
                <a:extLst>
                  <a:ext uri="{FF2B5EF4-FFF2-40B4-BE49-F238E27FC236}">
                    <a16:creationId xmlns:a16="http://schemas.microsoft.com/office/drawing/2014/main" id="{7DCD1418-A2C4-6D4F-82A5-33AA98C83F28}"/>
                  </a:ext>
                </a:extLst>
              </p:cNvPr>
              <p:cNvSpPr/>
              <p:nvPr/>
            </p:nvSpPr>
            <p:spPr>
              <a:xfrm>
                <a:off x="5829300" y="2732455"/>
                <a:ext cx="495300" cy="457200"/>
              </a:xfrm>
              <a:prstGeom prst="rect">
                <a:avLst/>
              </a:prstGeom>
              <a:solidFill>
                <a:srgbClr val="FFC00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r>
                  <a:rPr lang="en-US" sz="1200" dirty="0">
                    <a:solidFill>
                      <a:schemeClr val="tx1"/>
                    </a:solidFill>
                    <a:latin typeface="Avenir Book" panose="02000503020000020003" pitchFamily="2" charset="0"/>
                  </a:rPr>
                  <a:t>0</a:t>
                </a:r>
              </a:p>
            </p:txBody>
          </p:sp>
          <p:sp>
            <p:nvSpPr>
              <p:cNvPr id="51" name="Rectangle 50">
                <a:extLst>
                  <a:ext uri="{FF2B5EF4-FFF2-40B4-BE49-F238E27FC236}">
                    <a16:creationId xmlns:a16="http://schemas.microsoft.com/office/drawing/2014/main" id="{A2148533-4720-F44E-9CE1-40482F19A9C3}"/>
                  </a:ext>
                </a:extLst>
              </p:cNvPr>
              <p:cNvSpPr/>
              <p:nvPr/>
            </p:nvSpPr>
            <p:spPr>
              <a:xfrm>
                <a:off x="6324600" y="2732455"/>
                <a:ext cx="495300" cy="457200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r>
                  <a:rPr lang="en-US" sz="1200" dirty="0">
                    <a:solidFill>
                      <a:schemeClr val="tx1"/>
                    </a:solidFill>
                    <a:latin typeface="Avenir Book" panose="02000503020000020003" pitchFamily="2" charset="0"/>
                  </a:rPr>
                  <a:t>1</a:t>
                </a:r>
              </a:p>
            </p:txBody>
          </p:sp>
          <p:sp>
            <p:nvSpPr>
              <p:cNvPr id="52" name="Rectangle 51">
                <a:extLst>
                  <a:ext uri="{FF2B5EF4-FFF2-40B4-BE49-F238E27FC236}">
                    <a16:creationId xmlns:a16="http://schemas.microsoft.com/office/drawing/2014/main" id="{685A165A-9DCE-6E47-87B3-DB59452B1B1D}"/>
                  </a:ext>
                </a:extLst>
              </p:cNvPr>
              <p:cNvSpPr/>
              <p:nvPr/>
            </p:nvSpPr>
            <p:spPr>
              <a:xfrm>
                <a:off x="6819900" y="2732455"/>
                <a:ext cx="495300" cy="457200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r>
                  <a:rPr lang="en-US" sz="1200" dirty="0">
                    <a:solidFill>
                      <a:schemeClr val="tx1"/>
                    </a:solidFill>
                    <a:latin typeface="Avenir Book" panose="02000503020000020003" pitchFamily="2" charset="0"/>
                  </a:rPr>
                  <a:t>0</a:t>
                </a:r>
              </a:p>
            </p:txBody>
          </p:sp>
        </p:grpSp>
        <p:grpSp>
          <p:nvGrpSpPr>
            <p:cNvPr id="36" name="Group 35">
              <a:extLst>
                <a:ext uri="{FF2B5EF4-FFF2-40B4-BE49-F238E27FC236}">
                  <a16:creationId xmlns:a16="http://schemas.microsoft.com/office/drawing/2014/main" id="{659BE279-B036-224E-B1FF-C89DF3390A86}"/>
                </a:ext>
              </a:extLst>
            </p:cNvPr>
            <p:cNvGrpSpPr/>
            <p:nvPr/>
          </p:nvGrpSpPr>
          <p:grpSpPr>
            <a:xfrm>
              <a:off x="6114464" y="2923672"/>
              <a:ext cx="1981200" cy="457200"/>
              <a:chOff x="7817758" y="2732455"/>
              <a:chExt cx="1981200" cy="457200"/>
            </a:xfrm>
          </p:grpSpPr>
          <p:sp>
            <p:nvSpPr>
              <p:cNvPr id="45" name="Rectangle 44">
                <a:extLst>
                  <a:ext uri="{FF2B5EF4-FFF2-40B4-BE49-F238E27FC236}">
                    <a16:creationId xmlns:a16="http://schemas.microsoft.com/office/drawing/2014/main" id="{4E7E571B-16E3-EC46-85DA-C6A0A48ACF42}"/>
                  </a:ext>
                </a:extLst>
              </p:cNvPr>
              <p:cNvSpPr/>
              <p:nvPr/>
            </p:nvSpPr>
            <p:spPr>
              <a:xfrm>
                <a:off x="7817758" y="2732455"/>
                <a:ext cx="495300" cy="457200"/>
              </a:xfrm>
              <a:prstGeom prst="rect">
                <a:avLst/>
              </a:prstGeom>
              <a:solidFill>
                <a:srgbClr val="FFC00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r>
                  <a:rPr lang="en-US" sz="1200" dirty="0">
                    <a:solidFill>
                      <a:schemeClr val="tx1"/>
                    </a:solidFill>
                    <a:latin typeface="Avenir Book" panose="02000503020000020003" pitchFamily="2" charset="0"/>
                  </a:rPr>
                  <a:t>0</a:t>
                </a:r>
              </a:p>
            </p:txBody>
          </p:sp>
          <p:sp>
            <p:nvSpPr>
              <p:cNvPr id="46" name="Rectangle 45">
                <a:extLst>
                  <a:ext uri="{FF2B5EF4-FFF2-40B4-BE49-F238E27FC236}">
                    <a16:creationId xmlns:a16="http://schemas.microsoft.com/office/drawing/2014/main" id="{170FB7DD-0831-C344-9B81-4CA62A271AE2}"/>
                  </a:ext>
                </a:extLst>
              </p:cNvPr>
              <p:cNvSpPr/>
              <p:nvPr/>
            </p:nvSpPr>
            <p:spPr>
              <a:xfrm>
                <a:off x="8313058" y="2732455"/>
                <a:ext cx="495300" cy="457200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r>
                  <a:rPr lang="en-US" sz="1200" dirty="0">
                    <a:solidFill>
                      <a:schemeClr val="tx1"/>
                    </a:solidFill>
                    <a:latin typeface="Avenir Book" panose="02000503020000020003" pitchFamily="2" charset="0"/>
                  </a:rPr>
                  <a:t>1</a:t>
                </a:r>
              </a:p>
            </p:txBody>
          </p:sp>
          <p:sp>
            <p:nvSpPr>
              <p:cNvPr id="47" name="Rectangle 46">
                <a:extLst>
                  <a:ext uri="{FF2B5EF4-FFF2-40B4-BE49-F238E27FC236}">
                    <a16:creationId xmlns:a16="http://schemas.microsoft.com/office/drawing/2014/main" id="{6D40FD07-927B-1C47-807B-1DD4012835B8}"/>
                  </a:ext>
                </a:extLst>
              </p:cNvPr>
              <p:cNvSpPr/>
              <p:nvPr/>
            </p:nvSpPr>
            <p:spPr>
              <a:xfrm>
                <a:off x="8808358" y="2732455"/>
                <a:ext cx="495300" cy="457200"/>
              </a:xfrm>
              <a:prstGeom prst="rect">
                <a:avLst/>
              </a:prstGeom>
              <a:solidFill>
                <a:srgbClr val="FFC00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r>
                  <a:rPr lang="en-US" sz="1200" dirty="0">
                    <a:solidFill>
                      <a:schemeClr val="tx1"/>
                    </a:solidFill>
                    <a:latin typeface="Avenir Book" panose="02000503020000020003" pitchFamily="2" charset="0"/>
                  </a:rPr>
                  <a:t>1</a:t>
                </a:r>
              </a:p>
            </p:txBody>
          </p:sp>
          <p:sp>
            <p:nvSpPr>
              <p:cNvPr id="48" name="Rectangle 47">
                <a:extLst>
                  <a:ext uri="{FF2B5EF4-FFF2-40B4-BE49-F238E27FC236}">
                    <a16:creationId xmlns:a16="http://schemas.microsoft.com/office/drawing/2014/main" id="{9F876D51-FBC4-C345-8A2E-72774469A376}"/>
                  </a:ext>
                </a:extLst>
              </p:cNvPr>
              <p:cNvSpPr/>
              <p:nvPr/>
            </p:nvSpPr>
            <p:spPr>
              <a:xfrm>
                <a:off x="9303658" y="2732455"/>
                <a:ext cx="495300" cy="457200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r>
                  <a:rPr lang="en-US" sz="1200" dirty="0">
                    <a:solidFill>
                      <a:schemeClr val="tx1"/>
                    </a:solidFill>
                    <a:latin typeface="Avenir Book" panose="02000503020000020003" pitchFamily="2" charset="0"/>
                  </a:rPr>
                  <a:t>1</a:t>
                </a:r>
              </a:p>
            </p:txBody>
          </p:sp>
        </p:grpSp>
        <p:cxnSp>
          <p:nvCxnSpPr>
            <p:cNvPr id="37" name="Straight Arrow Connector 36">
              <a:extLst>
                <a:ext uri="{FF2B5EF4-FFF2-40B4-BE49-F238E27FC236}">
                  <a16:creationId xmlns:a16="http://schemas.microsoft.com/office/drawing/2014/main" id="{C6944BC1-4679-6A4B-978D-1BFB643D0C62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6114464" y="2627522"/>
              <a:ext cx="179898" cy="217714"/>
            </a:xfrm>
            <a:prstGeom prst="straightConnector1">
              <a:avLst/>
            </a:prstGeom>
            <a:ln>
              <a:solidFill>
                <a:schemeClr val="tx1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Arrow Connector 37">
              <a:extLst>
                <a:ext uri="{FF2B5EF4-FFF2-40B4-BE49-F238E27FC236}">
                  <a16:creationId xmlns:a16="http://schemas.microsoft.com/office/drawing/2014/main" id="{A2A26401-C61D-3243-8467-24C1A3EBBA81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6600041" y="2627522"/>
              <a:ext cx="179898" cy="217714"/>
            </a:xfrm>
            <a:prstGeom prst="straightConnector1">
              <a:avLst/>
            </a:prstGeom>
            <a:ln>
              <a:solidFill>
                <a:schemeClr val="tx1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Arrow Connector 38">
              <a:extLst>
                <a:ext uri="{FF2B5EF4-FFF2-40B4-BE49-F238E27FC236}">
                  <a16:creationId xmlns:a16="http://schemas.microsoft.com/office/drawing/2014/main" id="{70B6A080-9A6F-F04D-8FE0-03828B6DEC17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7085618" y="2627522"/>
              <a:ext cx="179898" cy="217714"/>
            </a:xfrm>
            <a:prstGeom prst="straightConnector1">
              <a:avLst/>
            </a:prstGeom>
            <a:ln>
              <a:solidFill>
                <a:schemeClr val="tx1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Arrow Connector 39">
              <a:extLst>
                <a:ext uri="{FF2B5EF4-FFF2-40B4-BE49-F238E27FC236}">
                  <a16:creationId xmlns:a16="http://schemas.microsoft.com/office/drawing/2014/main" id="{4BD94CA9-0B89-EB41-8711-F48833738F32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7571194" y="2627522"/>
              <a:ext cx="179898" cy="217714"/>
            </a:xfrm>
            <a:prstGeom prst="straightConnector1">
              <a:avLst/>
            </a:prstGeom>
            <a:ln>
              <a:solidFill>
                <a:schemeClr val="tx1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Arrow Connector 40">
              <a:extLst>
                <a:ext uri="{FF2B5EF4-FFF2-40B4-BE49-F238E27FC236}">
                  <a16:creationId xmlns:a16="http://schemas.microsoft.com/office/drawing/2014/main" id="{3F284940-DE4D-184E-8066-29C5F61D2D6F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877981" y="2621550"/>
              <a:ext cx="179898" cy="217714"/>
            </a:xfrm>
            <a:prstGeom prst="straightConnector1">
              <a:avLst/>
            </a:prstGeom>
            <a:ln>
              <a:solidFill>
                <a:schemeClr val="tx1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Arrow Connector 41">
              <a:extLst>
                <a:ext uri="{FF2B5EF4-FFF2-40B4-BE49-F238E27FC236}">
                  <a16:creationId xmlns:a16="http://schemas.microsoft.com/office/drawing/2014/main" id="{F1F0EA4B-D7FE-7840-A1F4-E6F283D19E2D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363558" y="2621550"/>
              <a:ext cx="179898" cy="217714"/>
            </a:xfrm>
            <a:prstGeom prst="straightConnector1">
              <a:avLst/>
            </a:prstGeom>
            <a:ln>
              <a:solidFill>
                <a:schemeClr val="tx1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Arrow Connector 42">
              <a:extLst>
                <a:ext uri="{FF2B5EF4-FFF2-40B4-BE49-F238E27FC236}">
                  <a16:creationId xmlns:a16="http://schemas.microsoft.com/office/drawing/2014/main" id="{518069DF-A5F7-D146-9183-72BD6771A7D7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849135" y="2621550"/>
              <a:ext cx="179898" cy="217714"/>
            </a:xfrm>
            <a:prstGeom prst="straightConnector1">
              <a:avLst/>
            </a:prstGeom>
            <a:ln>
              <a:solidFill>
                <a:schemeClr val="tx1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Arrow Connector 43">
              <a:extLst>
                <a:ext uri="{FF2B5EF4-FFF2-40B4-BE49-F238E27FC236}">
                  <a16:creationId xmlns:a16="http://schemas.microsoft.com/office/drawing/2014/main" id="{4FE5927F-0F28-1643-9A23-41483026737B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334711" y="2621550"/>
              <a:ext cx="179898" cy="217714"/>
            </a:xfrm>
            <a:prstGeom prst="straightConnector1">
              <a:avLst/>
            </a:prstGeom>
            <a:ln>
              <a:solidFill>
                <a:schemeClr val="tx1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1" name="Group 60">
            <a:extLst>
              <a:ext uri="{FF2B5EF4-FFF2-40B4-BE49-F238E27FC236}">
                <a16:creationId xmlns:a16="http://schemas.microsoft.com/office/drawing/2014/main" id="{06D33D2A-F7A1-0B4B-B679-7D09E0BE749E}"/>
              </a:ext>
            </a:extLst>
          </p:cNvPr>
          <p:cNvGrpSpPr/>
          <p:nvPr/>
        </p:nvGrpSpPr>
        <p:grpSpPr>
          <a:xfrm>
            <a:off x="8463392" y="1563712"/>
            <a:ext cx="3179168" cy="953260"/>
            <a:chOff x="3630706" y="2042073"/>
            <a:chExt cx="4464958" cy="1338799"/>
          </a:xfrm>
        </p:grpSpPr>
        <p:grpSp>
          <p:nvGrpSpPr>
            <p:cNvPr id="62" name="Group 61">
              <a:extLst>
                <a:ext uri="{FF2B5EF4-FFF2-40B4-BE49-F238E27FC236}">
                  <a16:creationId xmlns:a16="http://schemas.microsoft.com/office/drawing/2014/main" id="{B29A1DF2-378E-DD40-BA62-8CA4E931D398}"/>
                </a:ext>
              </a:extLst>
            </p:cNvPr>
            <p:cNvGrpSpPr/>
            <p:nvPr/>
          </p:nvGrpSpPr>
          <p:grpSpPr>
            <a:xfrm>
              <a:off x="3839351" y="2042073"/>
              <a:ext cx="3962400" cy="457200"/>
              <a:chOff x="6629400" y="2351455"/>
              <a:chExt cx="3962400" cy="457200"/>
            </a:xfrm>
          </p:grpSpPr>
          <p:sp>
            <p:nvSpPr>
              <p:cNvPr id="81" name="Rectangle 80">
                <a:extLst>
                  <a:ext uri="{FF2B5EF4-FFF2-40B4-BE49-F238E27FC236}">
                    <a16:creationId xmlns:a16="http://schemas.microsoft.com/office/drawing/2014/main" id="{F461242C-1F05-7044-A145-6A192E05E73D}"/>
                  </a:ext>
                </a:extLst>
              </p:cNvPr>
              <p:cNvSpPr/>
              <p:nvPr/>
            </p:nvSpPr>
            <p:spPr>
              <a:xfrm>
                <a:off x="6629400" y="2351455"/>
                <a:ext cx="495300" cy="457200"/>
              </a:xfrm>
              <a:prstGeom prst="rect">
                <a:avLst/>
              </a:prstGeom>
              <a:solidFill>
                <a:srgbClr val="FFC00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r>
                  <a:rPr lang="en-US" sz="1200" dirty="0">
                    <a:solidFill>
                      <a:schemeClr val="tx1"/>
                    </a:solidFill>
                    <a:latin typeface="Avenir Book" panose="02000503020000020003" pitchFamily="2" charset="0"/>
                  </a:rPr>
                  <a:t>1</a:t>
                </a:r>
              </a:p>
            </p:txBody>
          </p:sp>
          <p:sp>
            <p:nvSpPr>
              <p:cNvPr id="82" name="Rectangle 81">
                <a:extLst>
                  <a:ext uri="{FF2B5EF4-FFF2-40B4-BE49-F238E27FC236}">
                    <a16:creationId xmlns:a16="http://schemas.microsoft.com/office/drawing/2014/main" id="{45B42879-6986-8140-A841-686E0BD3C1BE}"/>
                  </a:ext>
                </a:extLst>
              </p:cNvPr>
              <p:cNvSpPr/>
              <p:nvPr/>
            </p:nvSpPr>
            <p:spPr>
              <a:xfrm>
                <a:off x="7124700" y="2351455"/>
                <a:ext cx="495300" cy="457200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r>
                  <a:rPr lang="en-US" sz="1200" dirty="0">
                    <a:solidFill>
                      <a:schemeClr val="tx1"/>
                    </a:solidFill>
                    <a:latin typeface="Avenir Book" panose="02000503020000020003" pitchFamily="2" charset="0"/>
                  </a:rPr>
                  <a:t>0</a:t>
                </a:r>
              </a:p>
            </p:txBody>
          </p:sp>
          <p:sp>
            <p:nvSpPr>
              <p:cNvPr id="83" name="Rectangle 82">
                <a:extLst>
                  <a:ext uri="{FF2B5EF4-FFF2-40B4-BE49-F238E27FC236}">
                    <a16:creationId xmlns:a16="http://schemas.microsoft.com/office/drawing/2014/main" id="{8DE0EF54-D20E-1C4A-AFA2-11DCC8F86263}"/>
                  </a:ext>
                </a:extLst>
              </p:cNvPr>
              <p:cNvSpPr/>
              <p:nvPr/>
            </p:nvSpPr>
            <p:spPr>
              <a:xfrm>
                <a:off x="7620000" y="2351455"/>
                <a:ext cx="495300" cy="457200"/>
              </a:xfrm>
              <a:prstGeom prst="rect">
                <a:avLst/>
              </a:prstGeom>
              <a:solidFill>
                <a:srgbClr val="FFC00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r>
                  <a:rPr lang="en-US" sz="1200" dirty="0">
                    <a:solidFill>
                      <a:schemeClr val="tx1"/>
                    </a:solidFill>
                    <a:latin typeface="Avenir Book" panose="02000503020000020003" pitchFamily="2" charset="0"/>
                  </a:rPr>
                  <a:t>1</a:t>
                </a:r>
              </a:p>
            </p:txBody>
          </p:sp>
          <p:sp>
            <p:nvSpPr>
              <p:cNvPr id="84" name="Rectangle 83">
                <a:extLst>
                  <a:ext uri="{FF2B5EF4-FFF2-40B4-BE49-F238E27FC236}">
                    <a16:creationId xmlns:a16="http://schemas.microsoft.com/office/drawing/2014/main" id="{D36ADE98-D1DE-1343-A10B-6B64B94C095A}"/>
                  </a:ext>
                </a:extLst>
              </p:cNvPr>
              <p:cNvSpPr/>
              <p:nvPr/>
            </p:nvSpPr>
            <p:spPr>
              <a:xfrm>
                <a:off x="8115300" y="2351455"/>
                <a:ext cx="495300" cy="457200"/>
              </a:xfrm>
              <a:prstGeom prst="rect">
                <a:avLst/>
              </a:prstGeom>
              <a:solidFill>
                <a:srgbClr val="FFC00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r>
                  <a:rPr lang="en-US" sz="1200" dirty="0">
                    <a:solidFill>
                      <a:schemeClr val="tx1"/>
                    </a:solidFill>
                    <a:latin typeface="Avenir Book" panose="02000503020000020003" pitchFamily="2" charset="0"/>
                  </a:rPr>
                  <a:t>0</a:t>
                </a:r>
              </a:p>
            </p:txBody>
          </p:sp>
          <p:sp>
            <p:nvSpPr>
              <p:cNvPr id="85" name="Rectangle 84">
                <a:extLst>
                  <a:ext uri="{FF2B5EF4-FFF2-40B4-BE49-F238E27FC236}">
                    <a16:creationId xmlns:a16="http://schemas.microsoft.com/office/drawing/2014/main" id="{934794D6-97FC-C948-8962-CAD6EA3699B3}"/>
                  </a:ext>
                </a:extLst>
              </p:cNvPr>
              <p:cNvSpPr/>
              <p:nvPr/>
            </p:nvSpPr>
            <p:spPr>
              <a:xfrm>
                <a:off x="8610600" y="2351455"/>
                <a:ext cx="495300" cy="457200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r>
                  <a:rPr lang="en-US" sz="1200" dirty="0">
                    <a:solidFill>
                      <a:schemeClr val="tx1"/>
                    </a:solidFill>
                    <a:latin typeface="Avenir Book" panose="02000503020000020003" pitchFamily="2" charset="0"/>
                  </a:rPr>
                  <a:t>0</a:t>
                </a:r>
              </a:p>
            </p:txBody>
          </p:sp>
          <p:sp>
            <p:nvSpPr>
              <p:cNvPr id="86" name="Rectangle 85">
                <a:extLst>
                  <a:ext uri="{FF2B5EF4-FFF2-40B4-BE49-F238E27FC236}">
                    <a16:creationId xmlns:a16="http://schemas.microsoft.com/office/drawing/2014/main" id="{FEB5FD10-9037-B548-9F46-40C8351B2CAA}"/>
                  </a:ext>
                </a:extLst>
              </p:cNvPr>
              <p:cNvSpPr/>
              <p:nvPr/>
            </p:nvSpPr>
            <p:spPr>
              <a:xfrm>
                <a:off x="9105900" y="2351455"/>
                <a:ext cx="495300" cy="457200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r>
                  <a:rPr lang="en-US" sz="1200" dirty="0">
                    <a:solidFill>
                      <a:schemeClr val="tx1"/>
                    </a:solidFill>
                    <a:latin typeface="Avenir Book" panose="02000503020000020003" pitchFamily="2" charset="0"/>
                  </a:rPr>
                  <a:t>1</a:t>
                </a:r>
              </a:p>
            </p:txBody>
          </p:sp>
          <p:sp>
            <p:nvSpPr>
              <p:cNvPr id="87" name="Rectangle 86">
                <a:extLst>
                  <a:ext uri="{FF2B5EF4-FFF2-40B4-BE49-F238E27FC236}">
                    <a16:creationId xmlns:a16="http://schemas.microsoft.com/office/drawing/2014/main" id="{2BBFC5D0-CAB8-034A-BAC8-14FE6F8BA6FB}"/>
                  </a:ext>
                </a:extLst>
              </p:cNvPr>
              <p:cNvSpPr/>
              <p:nvPr/>
            </p:nvSpPr>
            <p:spPr>
              <a:xfrm>
                <a:off x="9601200" y="2351455"/>
                <a:ext cx="495300" cy="457200"/>
              </a:xfrm>
              <a:prstGeom prst="rect">
                <a:avLst/>
              </a:prstGeom>
              <a:solidFill>
                <a:srgbClr val="FFC00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r>
                  <a:rPr lang="en-US" sz="1200" dirty="0">
                    <a:solidFill>
                      <a:schemeClr val="tx1"/>
                    </a:solidFill>
                    <a:latin typeface="Avenir Book" panose="02000503020000020003" pitchFamily="2" charset="0"/>
                  </a:rPr>
                  <a:t>1</a:t>
                </a:r>
              </a:p>
            </p:txBody>
          </p:sp>
          <p:sp>
            <p:nvSpPr>
              <p:cNvPr id="88" name="Rectangle 87">
                <a:extLst>
                  <a:ext uri="{FF2B5EF4-FFF2-40B4-BE49-F238E27FC236}">
                    <a16:creationId xmlns:a16="http://schemas.microsoft.com/office/drawing/2014/main" id="{FD6F6380-1369-584A-B0BE-6E71E50391D9}"/>
                  </a:ext>
                </a:extLst>
              </p:cNvPr>
              <p:cNvSpPr/>
              <p:nvPr/>
            </p:nvSpPr>
            <p:spPr>
              <a:xfrm>
                <a:off x="10096500" y="2351455"/>
                <a:ext cx="495300" cy="457200"/>
              </a:xfrm>
              <a:prstGeom prst="rect">
                <a:avLst/>
              </a:prstGeom>
              <a:solidFill>
                <a:srgbClr val="FFC00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r>
                  <a:rPr lang="en-US" sz="1200" dirty="0">
                    <a:solidFill>
                      <a:schemeClr val="tx1"/>
                    </a:solidFill>
                    <a:latin typeface="Avenir Book" panose="02000503020000020003" pitchFamily="2" charset="0"/>
                  </a:rPr>
                  <a:t>1</a:t>
                </a:r>
              </a:p>
            </p:txBody>
          </p:sp>
        </p:grpSp>
        <p:grpSp>
          <p:nvGrpSpPr>
            <p:cNvPr id="63" name="Group 62">
              <a:extLst>
                <a:ext uri="{FF2B5EF4-FFF2-40B4-BE49-F238E27FC236}">
                  <a16:creationId xmlns:a16="http://schemas.microsoft.com/office/drawing/2014/main" id="{2AD9A8CB-B9B6-314F-A071-E29897CB3B4A}"/>
                </a:ext>
              </a:extLst>
            </p:cNvPr>
            <p:cNvGrpSpPr/>
            <p:nvPr/>
          </p:nvGrpSpPr>
          <p:grpSpPr>
            <a:xfrm>
              <a:off x="3630706" y="2923672"/>
              <a:ext cx="1981200" cy="457200"/>
              <a:chOff x="5334000" y="2732455"/>
              <a:chExt cx="1981200" cy="457200"/>
            </a:xfrm>
          </p:grpSpPr>
          <p:sp>
            <p:nvSpPr>
              <p:cNvPr id="77" name="Rectangle 76">
                <a:extLst>
                  <a:ext uri="{FF2B5EF4-FFF2-40B4-BE49-F238E27FC236}">
                    <a16:creationId xmlns:a16="http://schemas.microsoft.com/office/drawing/2014/main" id="{20A733D3-0931-ED4D-AD42-8A397462C244}"/>
                  </a:ext>
                </a:extLst>
              </p:cNvPr>
              <p:cNvSpPr/>
              <p:nvPr/>
            </p:nvSpPr>
            <p:spPr>
              <a:xfrm>
                <a:off x="5334000" y="2732455"/>
                <a:ext cx="495300" cy="457200"/>
              </a:xfrm>
              <a:prstGeom prst="rect">
                <a:avLst/>
              </a:prstGeom>
              <a:solidFill>
                <a:srgbClr val="FFC00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r>
                  <a:rPr lang="en-US" sz="1200" dirty="0">
                    <a:solidFill>
                      <a:schemeClr val="tx1"/>
                    </a:solidFill>
                    <a:latin typeface="Avenir Book" panose="02000503020000020003" pitchFamily="2" charset="0"/>
                  </a:rPr>
                  <a:t>1</a:t>
                </a:r>
              </a:p>
            </p:txBody>
          </p:sp>
          <p:sp>
            <p:nvSpPr>
              <p:cNvPr id="78" name="Rectangle 77">
                <a:extLst>
                  <a:ext uri="{FF2B5EF4-FFF2-40B4-BE49-F238E27FC236}">
                    <a16:creationId xmlns:a16="http://schemas.microsoft.com/office/drawing/2014/main" id="{096633EE-3041-DA41-AF7E-ECDEB78336D6}"/>
                  </a:ext>
                </a:extLst>
              </p:cNvPr>
              <p:cNvSpPr/>
              <p:nvPr/>
            </p:nvSpPr>
            <p:spPr>
              <a:xfrm>
                <a:off x="5829300" y="2732455"/>
                <a:ext cx="495300" cy="457200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r>
                  <a:rPr lang="en-US" sz="1200" dirty="0">
                    <a:solidFill>
                      <a:schemeClr val="tx1"/>
                    </a:solidFill>
                    <a:latin typeface="Avenir Book" panose="02000503020000020003" pitchFamily="2" charset="0"/>
                  </a:rPr>
                  <a:t>0</a:t>
                </a:r>
              </a:p>
            </p:txBody>
          </p:sp>
          <p:sp>
            <p:nvSpPr>
              <p:cNvPr id="79" name="Rectangle 78">
                <a:extLst>
                  <a:ext uri="{FF2B5EF4-FFF2-40B4-BE49-F238E27FC236}">
                    <a16:creationId xmlns:a16="http://schemas.microsoft.com/office/drawing/2014/main" id="{4DC2CF3E-0D68-6145-95FD-BCC4B53A6AE5}"/>
                  </a:ext>
                </a:extLst>
              </p:cNvPr>
              <p:cNvSpPr/>
              <p:nvPr/>
            </p:nvSpPr>
            <p:spPr>
              <a:xfrm>
                <a:off x="6324600" y="2732455"/>
                <a:ext cx="495300" cy="457200"/>
              </a:xfrm>
              <a:prstGeom prst="rect">
                <a:avLst/>
              </a:prstGeom>
              <a:solidFill>
                <a:srgbClr val="FFC00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r>
                  <a:rPr lang="en-US" sz="1200" dirty="0">
                    <a:solidFill>
                      <a:schemeClr val="tx1"/>
                    </a:solidFill>
                    <a:latin typeface="Avenir Book" panose="02000503020000020003" pitchFamily="2" charset="0"/>
                  </a:rPr>
                  <a:t>1</a:t>
                </a:r>
              </a:p>
            </p:txBody>
          </p:sp>
          <p:sp>
            <p:nvSpPr>
              <p:cNvPr id="80" name="Rectangle 79">
                <a:extLst>
                  <a:ext uri="{FF2B5EF4-FFF2-40B4-BE49-F238E27FC236}">
                    <a16:creationId xmlns:a16="http://schemas.microsoft.com/office/drawing/2014/main" id="{31A122FA-FBAF-C945-A405-56CCF330D9BC}"/>
                  </a:ext>
                </a:extLst>
              </p:cNvPr>
              <p:cNvSpPr/>
              <p:nvPr/>
            </p:nvSpPr>
            <p:spPr>
              <a:xfrm>
                <a:off x="6819900" y="2732455"/>
                <a:ext cx="495300" cy="457200"/>
              </a:xfrm>
              <a:prstGeom prst="rect">
                <a:avLst/>
              </a:prstGeom>
              <a:solidFill>
                <a:srgbClr val="FFC00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r>
                  <a:rPr lang="en-US" sz="1200" dirty="0">
                    <a:solidFill>
                      <a:schemeClr val="tx1"/>
                    </a:solidFill>
                    <a:latin typeface="Avenir Book" panose="02000503020000020003" pitchFamily="2" charset="0"/>
                  </a:rPr>
                  <a:t>0</a:t>
                </a:r>
              </a:p>
            </p:txBody>
          </p:sp>
        </p:grpSp>
        <p:grpSp>
          <p:nvGrpSpPr>
            <p:cNvPr id="64" name="Group 63">
              <a:extLst>
                <a:ext uri="{FF2B5EF4-FFF2-40B4-BE49-F238E27FC236}">
                  <a16:creationId xmlns:a16="http://schemas.microsoft.com/office/drawing/2014/main" id="{5CDBBB54-81E0-0749-B902-360F7DA6483B}"/>
                </a:ext>
              </a:extLst>
            </p:cNvPr>
            <p:cNvGrpSpPr/>
            <p:nvPr/>
          </p:nvGrpSpPr>
          <p:grpSpPr>
            <a:xfrm>
              <a:off x="6114464" y="2923672"/>
              <a:ext cx="1981200" cy="457200"/>
              <a:chOff x="7817758" y="2732455"/>
              <a:chExt cx="1981200" cy="457200"/>
            </a:xfrm>
          </p:grpSpPr>
          <p:sp>
            <p:nvSpPr>
              <p:cNvPr id="73" name="Rectangle 72">
                <a:extLst>
                  <a:ext uri="{FF2B5EF4-FFF2-40B4-BE49-F238E27FC236}">
                    <a16:creationId xmlns:a16="http://schemas.microsoft.com/office/drawing/2014/main" id="{C42E834D-568F-354E-90F5-76DAC5207CCB}"/>
                  </a:ext>
                </a:extLst>
              </p:cNvPr>
              <p:cNvSpPr/>
              <p:nvPr/>
            </p:nvSpPr>
            <p:spPr>
              <a:xfrm>
                <a:off x="7817758" y="2732455"/>
                <a:ext cx="495300" cy="457200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r>
                  <a:rPr lang="en-US" sz="1200" dirty="0">
                    <a:solidFill>
                      <a:schemeClr val="tx1"/>
                    </a:solidFill>
                    <a:latin typeface="Avenir Book" panose="02000503020000020003" pitchFamily="2" charset="0"/>
                  </a:rPr>
                  <a:t>0</a:t>
                </a:r>
              </a:p>
            </p:txBody>
          </p:sp>
          <p:sp>
            <p:nvSpPr>
              <p:cNvPr id="74" name="Rectangle 73">
                <a:extLst>
                  <a:ext uri="{FF2B5EF4-FFF2-40B4-BE49-F238E27FC236}">
                    <a16:creationId xmlns:a16="http://schemas.microsoft.com/office/drawing/2014/main" id="{D3F522D3-02A8-8B48-966D-227B18DECCCB}"/>
                  </a:ext>
                </a:extLst>
              </p:cNvPr>
              <p:cNvSpPr/>
              <p:nvPr/>
            </p:nvSpPr>
            <p:spPr>
              <a:xfrm>
                <a:off x="8313058" y="2732455"/>
                <a:ext cx="495300" cy="457200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r>
                  <a:rPr lang="en-US" sz="1200" dirty="0">
                    <a:solidFill>
                      <a:schemeClr val="tx1"/>
                    </a:solidFill>
                    <a:latin typeface="Avenir Book" panose="02000503020000020003" pitchFamily="2" charset="0"/>
                  </a:rPr>
                  <a:t>1</a:t>
                </a:r>
              </a:p>
            </p:txBody>
          </p:sp>
          <p:sp>
            <p:nvSpPr>
              <p:cNvPr id="75" name="Rectangle 74">
                <a:extLst>
                  <a:ext uri="{FF2B5EF4-FFF2-40B4-BE49-F238E27FC236}">
                    <a16:creationId xmlns:a16="http://schemas.microsoft.com/office/drawing/2014/main" id="{8F245694-5FB5-164E-A4D1-CCA650DAB53C}"/>
                  </a:ext>
                </a:extLst>
              </p:cNvPr>
              <p:cNvSpPr/>
              <p:nvPr/>
            </p:nvSpPr>
            <p:spPr>
              <a:xfrm>
                <a:off x="8808358" y="2732455"/>
                <a:ext cx="495300" cy="457200"/>
              </a:xfrm>
              <a:prstGeom prst="rect">
                <a:avLst/>
              </a:prstGeom>
              <a:solidFill>
                <a:srgbClr val="FFC00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r>
                  <a:rPr lang="en-US" sz="1200" dirty="0">
                    <a:solidFill>
                      <a:schemeClr val="tx1"/>
                    </a:solidFill>
                    <a:latin typeface="Avenir Book" panose="02000503020000020003" pitchFamily="2" charset="0"/>
                  </a:rPr>
                  <a:t>1</a:t>
                </a:r>
              </a:p>
            </p:txBody>
          </p:sp>
          <p:sp>
            <p:nvSpPr>
              <p:cNvPr id="76" name="Rectangle 75">
                <a:extLst>
                  <a:ext uri="{FF2B5EF4-FFF2-40B4-BE49-F238E27FC236}">
                    <a16:creationId xmlns:a16="http://schemas.microsoft.com/office/drawing/2014/main" id="{CAE445C2-AB9A-6044-BA10-297573173C36}"/>
                  </a:ext>
                </a:extLst>
              </p:cNvPr>
              <p:cNvSpPr/>
              <p:nvPr/>
            </p:nvSpPr>
            <p:spPr>
              <a:xfrm>
                <a:off x="9303658" y="2732455"/>
                <a:ext cx="495300" cy="457200"/>
              </a:xfrm>
              <a:prstGeom prst="rect">
                <a:avLst/>
              </a:prstGeom>
              <a:solidFill>
                <a:srgbClr val="FFC00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r>
                  <a:rPr lang="en-US" sz="1200" dirty="0">
                    <a:solidFill>
                      <a:schemeClr val="tx1"/>
                    </a:solidFill>
                    <a:latin typeface="Avenir Book" panose="02000503020000020003" pitchFamily="2" charset="0"/>
                  </a:rPr>
                  <a:t>1</a:t>
                </a:r>
              </a:p>
            </p:txBody>
          </p:sp>
        </p:grpSp>
        <p:cxnSp>
          <p:nvCxnSpPr>
            <p:cNvPr id="65" name="Straight Arrow Connector 64">
              <a:extLst>
                <a:ext uri="{FF2B5EF4-FFF2-40B4-BE49-F238E27FC236}">
                  <a16:creationId xmlns:a16="http://schemas.microsoft.com/office/drawing/2014/main" id="{5B3F7959-F6F0-A04C-8C89-C9A54B2DAB14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6114464" y="2627522"/>
              <a:ext cx="179898" cy="217714"/>
            </a:xfrm>
            <a:prstGeom prst="straightConnector1">
              <a:avLst/>
            </a:prstGeom>
            <a:ln>
              <a:solidFill>
                <a:schemeClr val="tx1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Straight Arrow Connector 65">
              <a:extLst>
                <a:ext uri="{FF2B5EF4-FFF2-40B4-BE49-F238E27FC236}">
                  <a16:creationId xmlns:a16="http://schemas.microsoft.com/office/drawing/2014/main" id="{352A690E-E78D-784C-85F4-4EA04C6BE7D2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6600041" y="2627522"/>
              <a:ext cx="179898" cy="217714"/>
            </a:xfrm>
            <a:prstGeom prst="straightConnector1">
              <a:avLst/>
            </a:prstGeom>
            <a:ln>
              <a:solidFill>
                <a:schemeClr val="tx1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Straight Arrow Connector 66">
              <a:extLst>
                <a:ext uri="{FF2B5EF4-FFF2-40B4-BE49-F238E27FC236}">
                  <a16:creationId xmlns:a16="http://schemas.microsoft.com/office/drawing/2014/main" id="{D5E38A25-9CB3-E840-809B-9124D89A5045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7085618" y="2627522"/>
              <a:ext cx="179898" cy="217714"/>
            </a:xfrm>
            <a:prstGeom prst="straightConnector1">
              <a:avLst/>
            </a:prstGeom>
            <a:ln>
              <a:solidFill>
                <a:schemeClr val="tx1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Straight Arrow Connector 67">
              <a:extLst>
                <a:ext uri="{FF2B5EF4-FFF2-40B4-BE49-F238E27FC236}">
                  <a16:creationId xmlns:a16="http://schemas.microsoft.com/office/drawing/2014/main" id="{A42374BC-3879-AF49-912A-F40E7F79DF23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7571194" y="2627522"/>
              <a:ext cx="179898" cy="217714"/>
            </a:xfrm>
            <a:prstGeom prst="straightConnector1">
              <a:avLst/>
            </a:prstGeom>
            <a:ln>
              <a:solidFill>
                <a:schemeClr val="tx1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Straight Arrow Connector 68">
              <a:extLst>
                <a:ext uri="{FF2B5EF4-FFF2-40B4-BE49-F238E27FC236}">
                  <a16:creationId xmlns:a16="http://schemas.microsoft.com/office/drawing/2014/main" id="{BC926019-14E4-7F43-AC99-EC4A567CA90F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877981" y="2621550"/>
              <a:ext cx="179898" cy="217714"/>
            </a:xfrm>
            <a:prstGeom prst="straightConnector1">
              <a:avLst/>
            </a:prstGeom>
            <a:ln>
              <a:solidFill>
                <a:schemeClr val="tx1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Straight Arrow Connector 69">
              <a:extLst>
                <a:ext uri="{FF2B5EF4-FFF2-40B4-BE49-F238E27FC236}">
                  <a16:creationId xmlns:a16="http://schemas.microsoft.com/office/drawing/2014/main" id="{AC2B6207-0AEF-A84C-81BF-3632A0A07899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363558" y="2621550"/>
              <a:ext cx="179898" cy="217714"/>
            </a:xfrm>
            <a:prstGeom prst="straightConnector1">
              <a:avLst/>
            </a:prstGeom>
            <a:ln>
              <a:solidFill>
                <a:schemeClr val="tx1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Straight Arrow Connector 70">
              <a:extLst>
                <a:ext uri="{FF2B5EF4-FFF2-40B4-BE49-F238E27FC236}">
                  <a16:creationId xmlns:a16="http://schemas.microsoft.com/office/drawing/2014/main" id="{E24E2C83-AEE8-A947-8111-DB1D16B245EE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849135" y="2621550"/>
              <a:ext cx="179898" cy="217714"/>
            </a:xfrm>
            <a:prstGeom prst="straightConnector1">
              <a:avLst/>
            </a:prstGeom>
            <a:ln>
              <a:solidFill>
                <a:schemeClr val="tx1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Straight Arrow Connector 71">
              <a:extLst>
                <a:ext uri="{FF2B5EF4-FFF2-40B4-BE49-F238E27FC236}">
                  <a16:creationId xmlns:a16="http://schemas.microsoft.com/office/drawing/2014/main" id="{97B0F1EB-1EB5-3C44-B071-179709142610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334711" y="2621550"/>
              <a:ext cx="179898" cy="217714"/>
            </a:xfrm>
            <a:prstGeom prst="straightConnector1">
              <a:avLst/>
            </a:prstGeom>
            <a:ln>
              <a:solidFill>
                <a:schemeClr val="tx1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9" name="Rectangle 88">
            <a:extLst>
              <a:ext uri="{FF2B5EF4-FFF2-40B4-BE49-F238E27FC236}">
                <a16:creationId xmlns:a16="http://schemas.microsoft.com/office/drawing/2014/main" id="{F42DDED7-022A-064E-AF0C-2EE6670F627C}"/>
              </a:ext>
            </a:extLst>
          </p:cNvPr>
          <p:cNvSpPr/>
          <p:nvPr/>
        </p:nvSpPr>
        <p:spPr>
          <a:xfrm>
            <a:off x="1219776" y="1157056"/>
            <a:ext cx="2818098" cy="4572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400" dirty="0">
                <a:solidFill>
                  <a:schemeClr val="tx1"/>
                </a:solidFill>
                <a:latin typeface="Avenir Book" panose="02000503020000020003" pitchFamily="2" charset="0"/>
              </a:rPr>
              <a:t>Odd</a:t>
            </a:r>
          </a:p>
        </p:txBody>
      </p:sp>
      <p:sp>
        <p:nvSpPr>
          <p:cNvPr id="90" name="Rectangle 89">
            <a:extLst>
              <a:ext uri="{FF2B5EF4-FFF2-40B4-BE49-F238E27FC236}">
                <a16:creationId xmlns:a16="http://schemas.microsoft.com/office/drawing/2014/main" id="{FC1EE296-A984-4F48-AC12-2A42A60BBD6C}"/>
              </a:ext>
            </a:extLst>
          </p:cNvPr>
          <p:cNvSpPr/>
          <p:nvPr/>
        </p:nvSpPr>
        <p:spPr>
          <a:xfrm>
            <a:off x="4919942" y="1157056"/>
            <a:ext cx="2818098" cy="4572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400" dirty="0">
                <a:solidFill>
                  <a:schemeClr val="tx1"/>
                </a:solidFill>
                <a:latin typeface="Avenir Book" panose="02000503020000020003" pitchFamily="2" charset="0"/>
              </a:rPr>
              <a:t>Odd</a:t>
            </a:r>
          </a:p>
        </p:txBody>
      </p:sp>
      <p:sp>
        <p:nvSpPr>
          <p:cNvPr id="91" name="Rectangle 90">
            <a:extLst>
              <a:ext uri="{FF2B5EF4-FFF2-40B4-BE49-F238E27FC236}">
                <a16:creationId xmlns:a16="http://schemas.microsoft.com/office/drawing/2014/main" id="{AA7949C6-4FCE-5B41-A9AD-1CFE15EC7FF7}"/>
              </a:ext>
            </a:extLst>
          </p:cNvPr>
          <p:cNvSpPr/>
          <p:nvPr/>
        </p:nvSpPr>
        <p:spPr>
          <a:xfrm>
            <a:off x="8618704" y="1157056"/>
            <a:ext cx="2818098" cy="4572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400" dirty="0">
                <a:solidFill>
                  <a:schemeClr val="tx1"/>
                </a:solidFill>
                <a:latin typeface="Avenir Book" panose="02000503020000020003" pitchFamily="2" charset="0"/>
              </a:rPr>
              <a:t>Odd</a:t>
            </a:r>
          </a:p>
        </p:txBody>
      </p:sp>
      <p:sp>
        <p:nvSpPr>
          <p:cNvPr id="92" name="Rectangle 91">
            <a:extLst>
              <a:ext uri="{FF2B5EF4-FFF2-40B4-BE49-F238E27FC236}">
                <a16:creationId xmlns:a16="http://schemas.microsoft.com/office/drawing/2014/main" id="{ACD23A50-0D6B-B642-8CCB-519776A45D79}"/>
              </a:ext>
            </a:extLst>
          </p:cNvPr>
          <p:cNvSpPr/>
          <p:nvPr/>
        </p:nvSpPr>
        <p:spPr>
          <a:xfrm>
            <a:off x="1073902" y="2444271"/>
            <a:ext cx="1404745" cy="4572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400" dirty="0">
                <a:solidFill>
                  <a:schemeClr val="tx1"/>
                </a:solidFill>
                <a:latin typeface="Avenir Book" panose="02000503020000020003" pitchFamily="2" charset="0"/>
              </a:rPr>
              <a:t>Odd</a:t>
            </a:r>
          </a:p>
        </p:txBody>
      </p:sp>
      <p:sp>
        <p:nvSpPr>
          <p:cNvPr id="93" name="Rectangle 92">
            <a:extLst>
              <a:ext uri="{FF2B5EF4-FFF2-40B4-BE49-F238E27FC236}">
                <a16:creationId xmlns:a16="http://schemas.microsoft.com/office/drawing/2014/main" id="{BACD89C0-4B9D-2043-82B1-7C9670643BAA}"/>
              </a:ext>
            </a:extLst>
          </p:cNvPr>
          <p:cNvSpPr/>
          <p:nvPr/>
        </p:nvSpPr>
        <p:spPr>
          <a:xfrm>
            <a:off x="2833203" y="2450142"/>
            <a:ext cx="1404745" cy="4572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400" dirty="0">
                <a:solidFill>
                  <a:schemeClr val="tx1"/>
                </a:solidFill>
                <a:latin typeface="Avenir Book" panose="02000503020000020003" pitchFamily="2" charset="0"/>
              </a:rPr>
              <a:t>Even</a:t>
            </a:r>
          </a:p>
        </p:txBody>
      </p:sp>
      <p:sp>
        <p:nvSpPr>
          <p:cNvPr id="94" name="Rectangle 93">
            <a:extLst>
              <a:ext uri="{FF2B5EF4-FFF2-40B4-BE49-F238E27FC236}">
                <a16:creationId xmlns:a16="http://schemas.microsoft.com/office/drawing/2014/main" id="{C67DD43E-68B3-D143-9D67-D058F072118C}"/>
              </a:ext>
            </a:extLst>
          </p:cNvPr>
          <p:cNvSpPr/>
          <p:nvPr/>
        </p:nvSpPr>
        <p:spPr>
          <a:xfrm>
            <a:off x="4765709" y="2453005"/>
            <a:ext cx="1404745" cy="4572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400" dirty="0">
                <a:solidFill>
                  <a:schemeClr val="tx1"/>
                </a:solidFill>
                <a:latin typeface="Avenir Book" panose="02000503020000020003" pitchFamily="2" charset="0"/>
              </a:rPr>
              <a:t>Odd</a:t>
            </a:r>
          </a:p>
        </p:txBody>
      </p:sp>
      <p:sp>
        <p:nvSpPr>
          <p:cNvPr id="95" name="Rectangle 94">
            <a:extLst>
              <a:ext uri="{FF2B5EF4-FFF2-40B4-BE49-F238E27FC236}">
                <a16:creationId xmlns:a16="http://schemas.microsoft.com/office/drawing/2014/main" id="{107B0A04-6DCD-364F-ACC2-305653A2A018}"/>
              </a:ext>
            </a:extLst>
          </p:cNvPr>
          <p:cNvSpPr/>
          <p:nvPr/>
        </p:nvSpPr>
        <p:spPr>
          <a:xfrm>
            <a:off x="6544148" y="2444046"/>
            <a:ext cx="1404745" cy="4572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400" dirty="0">
                <a:solidFill>
                  <a:schemeClr val="tx1"/>
                </a:solidFill>
                <a:latin typeface="Avenir Book" panose="02000503020000020003" pitchFamily="2" charset="0"/>
              </a:rPr>
              <a:t>Even</a:t>
            </a:r>
          </a:p>
        </p:txBody>
      </p:sp>
      <p:sp>
        <p:nvSpPr>
          <p:cNvPr id="96" name="Rectangle 95">
            <a:extLst>
              <a:ext uri="{FF2B5EF4-FFF2-40B4-BE49-F238E27FC236}">
                <a16:creationId xmlns:a16="http://schemas.microsoft.com/office/drawing/2014/main" id="{D74F4916-212C-7642-8075-3B9E37C8F91A}"/>
              </a:ext>
            </a:extLst>
          </p:cNvPr>
          <p:cNvSpPr/>
          <p:nvPr/>
        </p:nvSpPr>
        <p:spPr>
          <a:xfrm>
            <a:off x="8468097" y="2452947"/>
            <a:ext cx="1404745" cy="4572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400" dirty="0">
                <a:solidFill>
                  <a:schemeClr val="tx1"/>
                </a:solidFill>
                <a:latin typeface="Avenir Book" panose="02000503020000020003" pitchFamily="2" charset="0"/>
              </a:rPr>
              <a:t>Odd</a:t>
            </a:r>
          </a:p>
        </p:txBody>
      </p:sp>
      <p:sp>
        <p:nvSpPr>
          <p:cNvPr id="99" name="Rectangle 98">
            <a:extLst>
              <a:ext uri="{FF2B5EF4-FFF2-40B4-BE49-F238E27FC236}">
                <a16:creationId xmlns:a16="http://schemas.microsoft.com/office/drawing/2014/main" id="{97B530FE-70BC-0D47-806D-61FE900FF76C}"/>
              </a:ext>
            </a:extLst>
          </p:cNvPr>
          <p:cNvSpPr/>
          <p:nvPr/>
        </p:nvSpPr>
        <p:spPr>
          <a:xfrm>
            <a:off x="10221008" y="2450142"/>
            <a:ext cx="1404745" cy="4572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400" dirty="0">
                <a:solidFill>
                  <a:schemeClr val="tx1"/>
                </a:solidFill>
                <a:latin typeface="Avenir Book" panose="02000503020000020003" pitchFamily="2" charset="0"/>
              </a:rPr>
              <a:t>Even</a:t>
            </a:r>
          </a:p>
        </p:txBody>
      </p:sp>
    </p:spTree>
    <p:extLst>
      <p:ext uri="{BB962C8B-B14F-4D97-AF65-F5344CB8AC3E}">
        <p14:creationId xmlns:p14="http://schemas.microsoft.com/office/powerpoint/2010/main" val="396314074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58B34696-D132-1C42-87F4-5D5E63ADE3AA}"/>
              </a:ext>
            </a:extLst>
          </p:cNvPr>
          <p:cNvGrpSpPr/>
          <p:nvPr/>
        </p:nvGrpSpPr>
        <p:grpSpPr>
          <a:xfrm>
            <a:off x="1067980" y="1536748"/>
            <a:ext cx="3179168" cy="953260"/>
            <a:chOff x="3630706" y="2042073"/>
            <a:chExt cx="4464958" cy="1338799"/>
          </a:xfrm>
          <a:noFill/>
        </p:grpSpPr>
        <p:grpSp>
          <p:nvGrpSpPr>
            <p:cNvPr id="206" name="Group 205">
              <a:extLst>
                <a:ext uri="{FF2B5EF4-FFF2-40B4-BE49-F238E27FC236}">
                  <a16:creationId xmlns:a16="http://schemas.microsoft.com/office/drawing/2014/main" id="{C104C74A-8D87-844F-BF9E-207727AA7F16}"/>
                </a:ext>
              </a:extLst>
            </p:cNvPr>
            <p:cNvGrpSpPr/>
            <p:nvPr/>
          </p:nvGrpSpPr>
          <p:grpSpPr>
            <a:xfrm>
              <a:off x="3839351" y="2042073"/>
              <a:ext cx="3962400" cy="457200"/>
              <a:chOff x="6629400" y="2351455"/>
              <a:chExt cx="3962400" cy="457200"/>
            </a:xfrm>
            <a:grpFill/>
          </p:grpSpPr>
          <p:sp>
            <p:nvSpPr>
              <p:cNvPr id="207" name="Rectangle 206">
                <a:extLst>
                  <a:ext uri="{FF2B5EF4-FFF2-40B4-BE49-F238E27FC236}">
                    <a16:creationId xmlns:a16="http://schemas.microsoft.com/office/drawing/2014/main" id="{19202419-C5C9-9F43-B5C6-6195EA30B0FA}"/>
                  </a:ext>
                </a:extLst>
              </p:cNvPr>
              <p:cNvSpPr/>
              <p:nvPr/>
            </p:nvSpPr>
            <p:spPr>
              <a:xfrm>
                <a:off x="6629400" y="2351455"/>
                <a:ext cx="495300" cy="457200"/>
              </a:xfrm>
              <a:prstGeom prst="rect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r>
                  <a:rPr lang="en-US" sz="1200" dirty="0">
                    <a:solidFill>
                      <a:schemeClr val="tx1"/>
                    </a:solidFill>
                    <a:latin typeface="Avenir Book" panose="02000503020000020003" pitchFamily="2" charset="0"/>
                  </a:rPr>
                  <a:t>1</a:t>
                </a:r>
              </a:p>
            </p:txBody>
          </p:sp>
          <p:sp>
            <p:nvSpPr>
              <p:cNvPr id="208" name="Rectangle 207">
                <a:extLst>
                  <a:ext uri="{FF2B5EF4-FFF2-40B4-BE49-F238E27FC236}">
                    <a16:creationId xmlns:a16="http://schemas.microsoft.com/office/drawing/2014/main" id="{CDD1D9D7-3929-2043-ACAA-C7CCDA86C56E}"/>
                  </a:ext>
                </a:extLst>
              </p:cNvPr>
              <p:cNvSpPr/>
              <p:nvPr/>
            </p:nvSpPr>
            <p:spPr>
              <a:xfrm>
                <a:off x="7124700" y="2351455"/>
                <a:ext cx="495300" cy="457200"/>
              </a:xfrm>
              <a:prstGeom prst="rect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r>
                  <a:rPr lang="en-US" sz="1200" dirty="0">
                    <a:solidFill>
                      <a:schemeClr val="tx1"/>
                    </a:solidFill>
                    <a:latin typeface="Avenir Book" panose="02000503020000020003" pitchFamily="2" charset="0"/>
                  </a:rPr>
                  <a:t>0</a:t>
                </a:r>
              </a:p>
            </p:txBody>
          </p:sp>
          <p:sp>
            <p:nvSpPr>
              <p:cNvPr id="209" name="Rectangle 208">
                <a:extLst>
                  <a:ext uri="{FF2B5EF4-FFF2-40B4-BE49-F238E27FC236}">
                    <a16:creationId xmlns:a16="http://schemas.microsoft.com/office/drawing/2014/main" id="{2F74F177-F34D-F94E-A057-A365B2BCA8F7}"/>
                  </a:ext>
                </a:extLst>
              </p:cNvPr>
              <p:cNvSpPr/>
              <p:nvPr/>
            </p:nvSpPr>
            <p:spPr>
              <a:xfrm>
                <a:off x="7620000" y="2351455"/>
                <a:ext cx="495300" cy="457200"/>
              </a:xfrm>
              <a:prstGeom prst="rect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r>
                  <a:rPr lang="en-US" sz="1200" dirty="0">
                    <a:solidFill>
                      <a:schemeClr val="tx1"/>
                    </a:solidFill>
                    <a:latin typeface="Avenir Book" panose="02000503020000020003" pitchFamily="2" charset="0"/>
                  </a:rPr>
                  <a:t>1</a:t>
                </a:r>
              </a:p>
            </p:txBody>
          </p:sp>
          <p:sp>
            <p:nvSpPr>
              <p:cNvPr id="210" name="Rectangle 209">
                <a:extLst>
                  <a:ext uri="{FF2B5EF4-FFF2-40B4-BE49-F238E27FC236}">
                    <a16:creationId xmlns:a16="http://schemas.microsoft.com/office/drawing/2014/main" id="{6A54003F-39C4-6C40-B4D5-71064D00BB93}"/>
                  </a:ext>
                </a:extLst>
              </p:cNvPr>
              <p:cNvSpPr/>
              <p:nvPr/>
            </p:nvSpPr>
            <p:spPr>
              <a:xfrm>
                <a:off x="8115300" y="2351455"/>
                <a:ext cx="495300" cy="457200"/>
              </a:xfrm>
              <a:prstGeom prst="rect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r>
                  <a:rPr lang="en-US" sz="1200" dirty="0">
                    <a:solidFill>
                      <a:schemeClr val="tx1"/>
                    </a:solidFill>
                    <a:latin typeface="Avenir Book" panose="02000503020000020003" pitchFamily="2" charset="0"/>
                  </a:rPr>
                  <a:t>0</a:t>
                </a:r>
              </a:p>
            </p:txBody>
          </p:sp>
          <p:sp>
            <p:nvSpPr>
              <p:cNvPr id="211" name="Rectangle 210">
                <a:extLst>
                  <a:ext uri="{FF2B5EF4-FFF2-40B4-BE49-F238E27FC236}">
                    <a16:creationId xmlns:a16="http://schemas.microsoft.com/office/drawing/2014/main" id="{FB36E46C-AB09-124F-971C-686E4F605EBC}"/>
                  </a:ext>
                </a:extLst>
              </p:cNvPr>
              <p:cNvSpPr/>
              <p:nvPr/>
            </p:nvSpPr>
            <p:spPr>
              <a:xfrm>
                <a:off x="8610600" y="2351455"/>
                <a:ext cx="495300" cy="457200"/>
              </a:xfrm>
              <a:prstGeom prst="rect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r>
                  <a:rPr lang="en-US" sz="1200" dirty="0">
                    <a:solidFill>
                      <a:schemeClr val="tx1"/>
                    </a:solidFill>
                    <a:latin typeface="Avenir Book" panose="02000503020000020003" pitchFamily="2" charset="0"/>
                  </a:rPr>
                  <a:t>0</a:t>
                </a:r>
              </a:p>
            </p:txBody>
          </p:sp>
          <p:sp>
            <p:nvSpPr>
              <p:cNvPr id="212" name="Rectangle 211">
                <a:extLst>
                  <a:ext uri="{FF2B5EF4-FFF2-40B4-BE49-F238E27FC236}">
                    <a16:creationId xmlns:a16="http://schemas.microsoft.com/office/drawing/2014/main" id="{6CDCB691-94A4-7946-9EC6-B39921199C4F}"/>
                  </a:ext>
                </a:extLst>
              </p:cNvPr>
              <p:cNvSpPr/>
              <p:nvPr/>
            </p:nvSpPr>
            <p:spPr>
              <a:xfrm>
                <a:off x="9105900" y="2351455"/>
                <a:ext cx="495300" cy="457200"/>
              </a:xfrm>
              <a:prstGeom prst="rect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r>
                  <a:rPr lang="en-US" sz="1200" dirty="0">
                    <a:solidFill>
                      <a:schemeClr val="tx1"/>
                    </a:solidFill>
                    <a:latin typeface="Avenir Book" panose="02000503020000020003" pitchFamily="2" charset="0"/>
                  </a:rPr>
                  <a:t>1</a:t>
                </a:r>
              </a:p>
            </p:txBody>
          </p:sp>
          <p:sp>
            <p:nvSpPr>
              <p:cNvPr id="219" name="Rectangle 218">
                <a:extLst>
                  <a:ext uri="{FF2B5EF4-FFF2-40B4-BE49-F238E27FC236}">
                    <a16:creationId xmlns:a16="http://schemas.microsoft.com/office/drawing/2014/main" id="{FA28179C-05F2-314C-AADC-0ED406725C29}"/>
                  </a:ext>
                </a:extLst>
              </p:cNvPr>
              <p:cNvSpPr/>
              <p:nvPr/>
            </p:nvSpPr>
            <p:spPr>
              <a:xfrm>
                <a:off x="9601200" y="2351455"/>
                <a:ext cx="495300" cy="457200"/>
              </a:xfrm>
              <a:prstGeom prst="rect">
                <a:avLst/>
              </a:prstGeom>
              <a:solidFill>
                <a:srgbClr val="FFC00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r>
                  <a:rPr lang="en-US" sz="1200" dirty="0">
                    <a:solidFill>
                      <a:schemeClr val="tx1"/>
                    </a:solidFill>
                    <a:latin typeface="Avenir Book" panose="02000503020000020003" pitchFamily="2" charset="0"/>
                  </a:rPr>
                  <a:t>1</a:t>
                </a:r>
              </a:p>
            </p:txBody>
          </p:sp>
          <p:sp>
            <p:nvSpPr>
              <p:cNvPr id="220" name="Rectangle 219">
                <a:extLst>
                  <a:ext uri="{FF2B5EF4-FFF2-40B4-BE49-F238E27FC236}">
                    <a16:creationId xmlns:a16="http://schemas.microsoft.com/office/drawing/2014/main" id="{666F0635-660C-5542-A85D-0B8D5DC94388}"/>
                  </a:ext>
                </a:extLst>
              </p:cNvPr>
              <p:cNvSpPr/>
              <p:nvPr/>
            </p:nvSpPr>
            <p:spPr>
              <a:xfrm>
                <a:off x="10096500" y="2351455"/>
                <a:ext cx="495300" cy="457200"/>
              </a:xfrm>
              <a:prstGeom prst="rect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r>
                  <a:rPr lang="en-US" sz="1200" dirty="0">
                    <a:solidFill>
                      <a:schemeClr val="tx1"/>
                    </a:solidFill>
                    <a:latin typeface="Avenir Book" panose="02000503020000020003" pitchFamily="2" charset="0"/>
                  </a:rPr>
                  <a:t>1</a:t>
                </a:r>
              </a:p>
            </p:txBody>
          </p:sp>
        </p:grpSp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FE96B486-ED77-E748-A385-96F70C66197C}"/>
                </a:ext>
              </a:extLst>
            </p:cNvPr>
            <p:cNvGrpSpPr/>
            <p:nvPr/>
          </p:nvGrpSpPr>
          <p:grpSpPr>
            <a:xfrm>
              <a:off x="3630706" y="2923672"/>
              <a:ext cx="1981200" cy="457200"/>
              <a:chOff x="5334000" y="2732455"/>
              <a:chExt cx="1981200" cy="457200"/>
            </a:xfrm>
            <a:grpFill/>
          </p:grpSpPr>
          <p:sp>
            <p:nvSpPr>
              <p:cNvPr id="242" name="Rectangle 241">
                <a:extLst>
                  <a:ext uri="{FF2B5EF4-FFF2-40B4-BE49-F238E27FC236}">
                    <a16:creationId xmlns:a16="http://schemas.microsoft.com/office/drawing/2014/main" id="{27BE3082-D834-DC43-BD8D-83721A25D99B}"/>
                  </a:ext>
                </a:extLst>
              </p:cNvPr>
              <p:cNvSpPr/>
              <p:nvPr/>
            </p:nvSpPr>
            <p:spPr>
              <a:xfrm>
                <a:off x="5334000" y="2732455"/>
                <a:ext cx="495300" cy="457200"/>
              </a:xfrm>
              <a:prstGeom prst="rect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r>
                  <a:rPr lang="en-US" sz="1200" dirty="0">
                    <a:solidFill>
                      <a:schemeClr val="tx1"/>
                    </a:solidFill>
                    <a:latin typeface="Avenir Book" panose="02000503020000020003" pitchFamily="2" charset="0"/>
                  </a:rPr>
                  <a:t>1</a:t>
                </a:r>
              </a:p>
            </p:txBody>
          </p:sp>
          <p:sp>
            <p:nvSpPr>
              <p:cNvPr id="243" name="Rectangle 242">
                <a:extLst>
                  <a:ext uri="{FF2B5EF4-FFF2-40B4-BE49-F238E27FC236}">
                    <a16:creationId xmlns:a16="http://schemas.microsoft.com/office/drawing/2014/main" id="{041BB7D6-B751-DD4B-8083-6687BA103A6C}"/>
                  </a:ext>
                </a:extLst>
              </p:cNvPr>
              <p:cNvSpPr/>
              <p:nvPr/>
            </p:nvSpPr>
            <p:spPr>
              <a:xfrm>
                <a:off x="5829300" y="2732455"/>
                <a:ext cx="495300" cy="457200"/>
              </a:xfrm>
              <a:prstGeom prst="rect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r>
                  <a:rPr lang="en-US" sz="1200" dirty="0">
                    <a:solidFill>
                      <a:schemeClr val="tx1"/>
                    </a:solidFill>
                    <a:latin typeface="Avenir Book" panose="02000503020000020003" pitchFamily="2" charset="0"/>
                  </a:rPr>
                  <a:t>0</a:t>
                </a:r>
              </a:p>
            </p:txBody>
          </p:sp>
          <p:sp>
            <p:nvSpPr>
              <p:cNvPr id="244" name="Rectangle 243">
                <a:extLst>
                  <a:ext uri="{FF2B5EF4-FFF2-40B4-BE49-F238E27FC236}">
                    <a16:creationId xmlns:a16="http://schemas.microsoft.com/office/drawing/2014/main" id="{CC88C0CE-FEBB-2D42-933A-ECF116532403}"/>
                  </a:ext>
                </a:extLst>
              </p:cNvPr>
              <p:cNvSpPr/>
              <p:nvPr/>
            </p:nvSpPr>
            <p:spPr>
              <a:xfrm>
                <a:off x="6324600" y="2732455"/>
                <a:ext cx="495300" cy="457200"/>
              </a:xfrm>
              <a:prstGeom prst="rect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r>
                  <a:rPr lang="en-US" sz="1200" dirty="0">
                    <a:solidFill>
                      <a:schemeClr val="tx1"/>
                    </a:solidFill>
                    <a:latin typeface="Avenir Book" panose="02000503020000020003" pitchFamily="2" charset="0"/>
                  </a:rPr>
                  <a:t>1</a:t>
                </a:r>
              </a:p>
            </p:txBody>
          </p:sp>
          <p:sp>
            <p:nvSpPr>
              <p:cNvPr id="245" name="Rectangle 244">
                <a:extLst>
                  <a:ext uri="{FF2B5EF4-FFF2-40B4-BE49-F238E27FC236}">
                    <a16:creationId xmlns:a16="http://schemas.microsoft.com/office/drawing/2014/main" id="{C7DC0BB8-12E9-E54D-8752-342A1259D612}"/>
                  </a:ext>
                </a:extLst>
              </p:cNvPr>
              <p:cNvSpPr/>
              <p:nvPr/>
            </p:nvSpPr>
            <p:spPr>
              <a:xfrm>
                <a:off x="6819900" y="2732455"/>
                <a:ext cx="495300" cy="457200"/>
              </a:xfrm>
              <a:prstGeom prst="rect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r>
                  <a:rPr lang="en-US" sz="1200" dirty="0">
                    <a:solidFill>
                      <a:schemeClr val="tx1"/>
                    </a:solidFill>
                    <a:latin typeface="Avenir Book" panose="02000503020000020003" pitchFamily="2" charset="0"/>
                  </a:rPr>
                  <a:t>0</a:t>
                </a:r>
              </a:p>
            </p:txBody>
          </p:sp>
        </p:grpSp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2AD743A2-0C26-D14D-9728-FE0F808ED80B}"/>
                </a:ext>
              </a:extLst>
            </p:cNvPr>
            <p:cNvGrpSpPr/>
            <p:nvPr/>
          </p:nvGrpSpPr>
          <p:grpSpPr>
            <a:xfrm>
              <a:off x="6114464" y="2923672"/>
              <a:ext cx="1981200" cy="457200"/>
              <a:chOff x="7817758" y="2732455"/>
              <a:chExt cx="1981200" cy="457200"/>
            </a:xfrm>
            <a:grpFill/>
          </p:grpSpPr>
          <p:sp>
            <p:nvSpPr>
              <p:cNvPr id="246" name="Rectangle 245">
                <a:extLst>
                  <a:ext uri="{FF2B5EF4-FFF2-40B4-BE49-F238E27FC236}">
                    <a16:creationId xmlns:a16="http://schemas.microsoft.com/office/drawing/2014/main" id="{ACE03A6D-4A6E-2E4E-8F53-8F22971DD7A9}"/>
                  </a:ext>
                </a:extLst>
              </p:cNvPr>
              <p:cNvSpPr/>
              <p:nvPr/>
            </p:nvSpPr>
            <p:spPr>
              <a:xfrm>
                <a:off x="7817758" y="2732455"/>
                <a:ext cx="495300" cy="457200"/>
              </a:xfrm>
              <a:prstGeom prst="rect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r>
                  <a:rPr lang="en-US" sz="1200" dirty="0">
                    <a:solidFill>
                      <a:schemeClr val="tx1"/>
                    </a:solidFill>
                    <a:latin typeface="Avenir Book" panose="02000503020000020003" pitchFamily="2" charset="0"/>
                  </a:rPr>
                  <a:t>0</a:t>
                </a:r>
              </a:p>
            </p:txBody>
          </p:sp>
          <p:sp>
            <p:nvSpPr>
              <p:cNvPr id="247" name="Rectangle 246">
                <a:extLst>
                  <a:ext uri="{FF2B5EF4-FFF2-40B4-BE49-F238E27FC236}">
                    <a16:creationId xmlns:a16="http://schemas.microsoft.com/office/drawing/2014/main" id="{BED253F0-90AD-2744-AA9B-E139280C626D}"/>
                  </a:ext>
                </a:extLst>
              </p:cNvPr>
              <p:cNvSpPr/>
              <p:nvPr/>
            </p:nvSpPr>
            <p:spPr>
              <a:xfrm>
                <a:off x="8313058" y="2732455"/>
                <a:ext cx="495300" cy="457200"/>
              </a:xfrm>
              <a:prstGeom prst="rect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r>
                  <a:rPr lang="en-US" sz="1200" dirty="0">
                    <a:solidFill>
                      <a:schemeClr val="tx1"/>
                    </a:solidFill>
                    <a:latin typeface="Avenir Book" panose="02000503020000020003" pitchFamily="2" charset="0"/>
                  </a:rPr>
                  <a:t>1</a:t>
                </a:r>
              </a:p>
            </p:txBody>
          </p:sp>
          <p:sp>
            <p:nvSpPr>
              <p:cNvPr id="254" name="Rectangle 253">
                <a:extLst>
                  <a:ext uri="{FF2B5EF4-FFF2-40B4-BE49-F238E27FC236}">
                    <a16:creationId xmlns:a16="http://schemas.microsoft.com/office/drawing/2014/main" id="{A9D287DB-C9EA-9E43-B926-2ABE7A036A89}"/>
                  </a:ext>
                </a:extLst>
              </p:cNvPr>
              <p:cNvSpPr/>
              <p:nvPr/>
            </p:nvSpPr>
            <p:spPr>
              <a:xfrm>
                <a:off x="8808358" y="2732455"/>
                <a:ext cx="495300" cy="457200"/>
              </a:xfrm>
              <a:prstGeom prst="rect">
                <a:avLst/>
              </a:prstGeom>
              <a:solidFill>
                <a:srgbClr val="FFC00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r>
                  <a:rPr lang="en-US" sz="1200" dirty="0">
                    <a:solidFill>
                      <a:schemeClr val="tx1"/>
                    </a:solidFill>
                    <a:latin typeface="Avenir Book" panose="02000503020000020003" pitchFamily="2" charset="0"/>
                  </a:rPr>
                  <a:t>1</a:t>
                </a:r>
              </a:p>
            </p:txBody>
          </p:sp>
          <p:sp>
            <p:nvSpPr>
              <p:cNvPr id="255" name="Rectangle 254">
                <a:extLst>
                  <a:ext uri="{FF2B5EF4-FFF2-40B4-BE49-F238E27FC236}">
                    <a16:creationId xmlns:a16="http://schemas.microsoft.com/office/drawing/2014/main" id="{AAAE56A8-EFEF-AF47-9916-0214EB9F2A11}"/>
                  </a:ext>
                </a:extLst>
              </p:cNvPr>
              <p:cNvSpPr/>
              <p:nvPr/>
            </p:nvSpPr>
            <p:spPr>
              <a:xfrm>
                <a:off x="9303658" y="2732455"/>
                <a:ext cx="495300" cy="457200"/>
              </a:xfrm>
              <a:prstGeom prst="rect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r>
                  <a:rPr lang="en-US" sz="1200" dirty="0">
                    <a:solidFill>
                      <a:schemeClr val="tx1"/>
                    </a:solidFill>
                    <a:latin typeface="Avenir Book" panose="02000503020000020003" pitchFamily="2" charset="0"/>
                  </a:rPr>
                  <a:t>1</a:t>
                </a:r>
              </a:p>
            </p:txBody>
          </p:sp>
        </p:grpSp>
        <p:cxnSp>
          <p:nvCxnSpPr>
            <p:cNvPr id="294" name="Straight Arrow Connector 293">
              <a:extLst>
                <a:ext uri="{FF2B5EF4-FFF2-40B4-BE49-F238E27FC236}">
                  <a16:creationId xmlns:a16="http://schemas.microsoft.com/office/drawing/2014/main" id="{7736A6DB-3670-DC44-8D57-2A90056DA0F7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6114464" y="2627522"/>
              <a:ext cx="179898" cy="217714"/>
            </a:xfrm>
            <a:prstGeom prst="straightConnector1">
              <a:avLst/>
            </a:prstGeom>
            <a:grpFill/>
            <a:ln>
              <a:solidFill>
                <a:schemeClr val="tx1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2" name="Straight Arrow Connector 301">
              <a:extLst>
                <a:ext uri="{FF2B5EF4-FFF2-40B4-BE49-F238E27FC236}">
                  <a16:creationId xmlns:a16="http://schemas.microsoft.com/office/drawing/2014/main" id="{B1DA8D43-B7A0-A54F-A14A-26DA263E4589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6600041" y="2627522"/>
              <a:ext cx="179898" cy="217714"/>
            </a:xfrm>
            <a:prstGeom prst="straightConnector1">
              <a:avLst/>
            </a:prstGeom>
            <a:grpFill/>
            <a:ln>
              <a:solidFill>
                <a:schemeClr val="tx1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3" name="Straight Arrow Connector 302">
              <a:extLst>
                <a:ext uri="{FF2B5EF4-FFF2-40B4-BE49-F238E27FC236}">
                  <a16:creationId xmlns:a16="http://schemas.microsoft.com/office/drawing/2014/main" id="{24B5E66E-A4DD-6543-9B84-9D95BDB613B9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7085618" y="2627522"/>
              <a:ext cx="179898" cy="217714"/>
            </a:xfrm>
            <a:prstGeom prst="straightConnector1">
              <a:avLst/>
            </a:prstGeom>
            <a:grpFill/>
            <a:ln>
              <a:solidFill>
                <a:schemeClr val="tx1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4" name="Straight Arrow Connector 303">
              <a:extLst>
                <a:ext uri="{FF2B5EF4-FFF2-40B4-BE49-F238E27FC236}">
                  <a16:creationId xmlns:a16="http://schemas.microsoft.com/office/drawing/2014/main" id="{E884FDBD-7533-224C-A73F-8A6061B56471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7571194" y="2627522"/>
              <a:ext cx="179898" cy="217714"/>
            </a:xfrm>
            <a:prstGeom prst="straightConnector1">
              <a:avLst/>
            </a:prstGeom>
            <a:grpFill/>
            <a:ln>
              <a:solidFill>
                <a:schemeClr val="tx1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5" name="Straight Arrow Connector 304">
              <a:extLst>
                <a:ext uri="{FF2B5EF4-FFF2-40B4-BE49-F238E27FC236}">
                  <a16:creationId xmlns:a16="http://schemas.microsoft.com/office/drawing/2014/main" id="{239505F7-AB2C-3743-A73D-1509FCCD3E79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877981" y="2621550"/>
              <a:ext cx="179898" cy="217714"/>
            </a:xfrm>
            <a:prstGeom prst="straightConnector1">
              <a:avLst/>
            </a:prstGeom>
            <a:grpFill/>
            <a:ln>
              <a:solidFill>
                <a:schemeClr val="tx1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6" name="Straight Arrow Connector 305">
              <a:extLst>
                <a:ext uri="{FF2B5EF4-FFF2-40B4-BE49-F238E27FC236}">
                  <a16:creationId xmlns:a16="http://schemas.microsoft.com/office/drawing/2014/main" id="{586DE7AA-9F3E-B047-9E4B-AB4484DF7AC9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363558" y="2621550"/>
              <a:ext cx="179898" cy="217714"/>
            </a:xfrm>
            <a:prstGeom prst="straightConnector1">
              <a:avLst/>
            </a:prstGeom>
            <a:grpFill/>
            <a:ln>
              <a:solidFill>
                <a:schemeClr val="tx1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7" name="Straight Arrow Connector 306">
              <a:extLst>
                <a:ext uri="{FF2B5EF4-FFF2-40B4-BE49-F238E27FC236}">
                  <a16:creationId xmlns:a16="http://schemas.microsoft.com/office/drawing/2014/main" id="{19256FC6-25FC-A148-96BC-6737CE9121E0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849135" y="2621550"/>
              <a:ext cx="179898" cy="217714"/>
            </a:xfrm>
            <a:prstGeom prst="straightConnector1">
              <a:avLst/>
            </a:prstGeom>
            <a:grpFill/>
            <a:ln>
              <a:solidFill>
                <a:schemeClr val="tx1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8" name="Straight Arrow Connector 307">
              <a:extLst>
                <a:ext uri="{FF2B5EF4-FFF2-40B4-BE49-F238E27FC236}">
                  <a16:creationId xmlns:a16="http://schemas.microsoft.com/office/drawing/2014/main" id="{6BBD287F-912E-1B4D-A4B6-B3EE9B9636B7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334711" y="2621550"/>
              <a:ext cx="179898" cy="217714"/>
            </a:xfrm>
            <a:prstGeom prst="straightConnector1">
              <a:avLst/>
            </a:prstGeom>
            <a:grpFill/>
            <a:ln>
              <a:solidFill>
                <a:schemeClr val="tx1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3" name="Group 32">
            <a:extLst>
              <a:ext uri="{FF2B5EF4-FFF2-40B4-BE49-F238E27FC236}">
                <a16:creationId xmlns:a16="http://schemas.microsoft.com/office/drawing/2014/main" id="{BDDCFA05-68D3-C64F-8C99-3F4DEE414E8C}"/>
              </a:ext>
            </a:extLst>
          </p:cNvPr>
          <p:cNvGrpSpPr/>
          <p:nvPr/>
        </p:nvGrpSpPr>
        <p:grpSpPr>
          <a:xfrm>
            <a:off x="4765686" y="1550230"/>
            <a:ext cx="3179168" cy="953260"/>
            <a:chOff x="3630706" y="2042073"/>
            <a:chExt cx="4464958" cy="1338799"/>
          </a:xfrm>
          <a:noFill/>
        </p:grpSpPr>
        <p:grpSp>
          <p:nvGrpSpPr>
            <p:cNvPr id="34" name="Group 33">
              <a:extLst>
                <a:ext uri="{FF2B5EF4-FFF2-40B4-BE49-F238E27FC236}">
                  <a16:creationId xmlns:a16="http://schemas.microsoft.com/office/drawing/2014/main" id="{AE736730-DCCD-D74D-9929-7FA003CF26FB}"/>
                </a:ext>
              </a:extLst>
            </p:cNvPr>
            <p:cNvGrpSpPr/>
            <p:nvPr/>
          </p:nvGrpSpPr>
          <p:grpSpPr>
            <a:xfrm>
              <a:off x="3839351" y="2042073"/>
              <a:ext cx="3962400" cy="457200"/>
              <a:chOff x="6629400" y="2351455"/>
              <a:chExt cx="3962400" cy="457200"/>
            </a:xfrm>
            <a:grpFill/>
          </p:grpSpPr>
          <p:sp>
            <p:nvSpPr>
              <p:cNvPr id="53" name="Rectangle 52">
                <a:extLst>
                  <a:ext uri="{FF2B5EF4-FFF2-40B4-BE49-F238E27FC236}">
                    <a16:creationId xmlns:a16="http://schemas.microsoft.com/office/drawing/2014/main" id="{29B1DF96-A648-704E-9198-7476F6910816}"/>
                  </a:ext>
                </a:extLst>
              </p:cNvPr>
              <p:cNvSpPr/>
              <p:nvPr/>
            </p:nvSpPr>
            <p:spPr>
              <a:xfrm>
                <a:off x="6629400" y="2351455"/>
                <a:ext cx="495300" cy="457200"/>
              </a:xfrm>
              <a:prstGeom prst="rect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r>
                  <a:rPr lang="en-US" sz="1200" dirty="0">
                    <a:solidFill>
                      <a:schemeClr val="tx1"/>
                    </a:solidFill>
                    <a:latin typeface="Avenir Book" panose="02000503020000020003" pitchFamily="2" charset="0"/>
                  </a:rPr>
                  <a:t>1</a:t>
                </a:r>
              </a:p>
            </p:txBody>
          </p:sp>
          <p:sp>
            <p:nvSpPr>
              <p:cNvPr id="54" name="Rectangle 53">
                <a:extLst>
                  <a:ext uri="{FF2B5EF4-FFF2-40B4-BE49-F238E27FC236}">
                    <a16:creationId xmlns:a16="http://schemas.microsoft.com/office/drawing/2014/main" id="{5F280D13-3C11-E945-B828-F94B280613F3}"/>
                  </a:ext>
                </a:extLst>
              </p:cNvPr>
              <p:cNvSpPr/>
              <p:nvPr/>
            </p:nvSpPr>
            <p:spPr>
              <a:xfrm>
                <a:off x="7124700" y="2351455"/>
                <a:ext cx="495300" cy="457200"/>
              </a:xfrm>
              <a:prstGeom prst="rect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r>
                  <a:rPr lang="en-US" sz="1200" dirty="0">
                    <a:solidFill>
                      <a:schemeClr val="tx1"/>
                    </a:solidFill>
                    <a:latin typeface="Avenir Book" panose="02000503020000020003" pitchFamily="2" charset="0"/>
                  </a:rPr>
                  <a:t>0</a:t>
                </a:r>
              </a:p>
            </p:txBody>
          </p:sp>
          <p:sp>
            <p:nvSpPr>
              <p:cNvPr id="55" name="Rectangle 54">
                <a:extLst>
                  <a:ext uri="{FF2B5EF4-FFF2-40B4-BE49-F238E27FC236}">
                    <a16:creationId xmlns:a16="http://schemas.microsoft.com/office/drawing/2014/main" id="{C3F0ECAC-BB09-E04A-83F7-73325FEAB107}"/>
                  </a:ext>
                </a:extLst>
              </p:cNvPr>
              <p:cNvSpPr/>
              <p:nvPr/>
            </p:nvSpPr>
            <p:spPr>
              <a:xfrm>
                <a:off x="7620000" y="2351455"/>
                <a:ext cx="495300" cy="457200"/>
              </a:xfrm>
              <a:prstGeom prst="rect">
                <a:avLst/>
              </a:prstGeom>
              <a:solidFill>
                <a:srgbClr val="FFC00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r>
                  <a:rPr lang="en-US" sz="1200" dirty="0">
                    <a:solidFill>
                      <a:schemeClr val="tx1"/>
                    </a:solidFill>
                    <a:latin typeface="Avenir Book" panose="02000503020000020003" pitchFamily="2" charset="0"/>
                  </a:rPr>
                  <a:t>1</a:t>
                </a:r>
              </a:p>
            </p:txBody>
          </p:sp>
          <p:sp>
            <p:nvSpPr>
              <p:cNvPr id="56" name="Rectangle 55">
                <a:extLst>
                  <a:ext uri="{FF2B5EF4-FFF2-40B4-BE49-F238E27FC236}">
                    <a16:creationId xmlns:a16="http://schemas.microsoft.com/office/drawing/2014/main" id="{DB751153-258C-9B4D-9B46-B368DBC74B9A}"/>
                  </a:ext>
                </a:extLst>
              </p:cNvPr>
              <p:cNvSpPr/>
              <p:nvPr/>
            </p:nvSpPr>
            <p:spPr>
              <a:xfrm>
                <a:off x="8115300" y="2351455"/>
                <a:ext cx="495300" cy="457200"/>
              </a:xfrm>
              <a:prstGeom prst="rect">
                <a:avLst/>
              </a:prstGeom>
              <a:solidFill>
                <a:srgbClr val="FFC00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r>
                  <a:rPr lang="en-US" sz="1200" dirty="0">
                    <a:solidFill>
                      <a:schemeClr val="tx1"/>
                    </a:solidFill>
                    <a:latin typeface="Avenir Book" panose="02000503020000020003" pitchFamily="2" charset="0"/>
                  </a:rPr>
                  <a:t>0</a:t>
                </a:r>
              </a:p>
            </p:txBody>
          </p:sp>
          <p:sp>
            <p:nvSpPr>
              <p:cNvPr id="57" name="Rectangle 56">
                <a:extLst>
                  <a:ext uri="{FF2B5EF4-FFF2-40B4-BE49-F238E27FC236}">
                    <a16:creationId xmlns:a16="http://schemas.microsoft.com/office/drawing/2014/main" id="{9D239186-B934-A64F-A04F-E601E5AF4E72}"/>
                  </a:ext>
                </a:extLst>
              </p:cNvPr>
              <p:cNvSpPr/>
              <p:nvPr/>
            </p:nvSpPr>
            <p:spPr>
              <a:xfrm>
                <a:off x="8610600" y="2351455"/>
                <a:ext cx="495300" cy="457200"/>
              </a:xfrm>
              <a:prstGeom prst="rect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r>
                  <a:rPr lang="en-US" sz="1200" dirty="0">
                    <a:solidFill>
                      <a:schemeClr val="tx1"/>
                    </a:solidFill>
                    <a:latin typeface="Avenir Book" panose="02000503020000020003" pitchFamily="2" charset="0"/>
                  </a:rPr>
                  <a:t>0</a:t>
                </a:r>
              </a:p>
            </p:txBody>
          </p:sp>
          <p:sp>
            <p:nvSpPr>
              <p:cNvPr id="58" name="Rectangle 57">
                <a:extLst>
                  <a:ext uri="{FF2B5EF4-FFF2-40B4-BE49-F238E27FC236}">
                    <a16:creationId xmlns:a16="http://schemas.microsoft.com/office/drawing/2014/main" id="{3E62DD57-C697-CC4B-8A6F-08D9B2BDCA01}"/>
                  </a:ext>
                </a:extLst>
              </p:cNvPr>
              <p:cNvSpPr/>
              <p:nvPr/>
            </p:nvSpPr>
            <p:spPr>
              <a:xfrm>
                <a:off x="9105900" y="2351455"/>
                <a:ext cx="495300" cy="457200"/>
              </a:xfrm>
              <a:prstGeom prst="rect">
                <a:avLst/>
              </a:prstGeom>
              <a:solidFill>
                <a:srgbClr val="FFC00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r>
                  <a:rPr lang="en-US" sz="1200" dirty="0">
                    <a:solidFill>
                      <a:schemeClr val="tx1"/>
                    </a:solidFill>
                    <a:latin typeface="Avenir Book" panose="02000503020000020003" pitchFamily="2" charset="0"/>
                  </a:rPr>
                  <a:t>1</a:t>
                </a:r>
              </a:p>
            </p:txBody>
          </p:sp>
          <p:sp>
            <p:nvSpPr>
              <p:cNvPr id="59" name="Rectangle 58">
                <a:extLst>
                  <a:ext uri="{FF2B5EF4-FFF2-40B4-BE49-F238E27FC236}">
                    <a16:creationId xmlns:a16="http://schemas.microsoft.com/office/drawing/2014/main" id="{A772987E-017F-2B45-BD0B-157537DF3B82}"/>
                  </a:ext>
                </a:extLst>
              </p:cNvPr>
              <p:cNvSpPr/>
              <p:nvPr/>
            </p:nvSpPr>
            <p:spPr>
              <a:xfrm>
                <a:off x="9601200" y="2351455"/>
                <a:ext cx="495300" cy="457200"/>
              </a:xfrm>
              <a:prstGeom prst="rect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r>
                  <a:rPr lang="en-US" sz="1200" dirty="0">
                    <a:solidFill>
                      <a:schemeClr val="tx1"/>
                    </a:solidFill>
                    <a:latin typeface="Avenir Book" panose="02000503020000020003" pitchFamily="2" charset="0"/>
                  </a:rPr>
                  <a:t>1</a:t>
                </a:r>
              </a:p>
            </p:txBody>
          </p:sp>
          <p:sp>
            <p:nvSpPr>
              <p:cNvPr id="60" name="Rectangle 59">
                <a:extLst>
                  <a:ext uri="{FF2B5EF4-FFF2-40B4-BE49-F238E27FC236}">
                    <a16:creationId xmlns:a16="http://schemas.microsoft.com/office/drawing/2014/main" id="{14FCE41C-33EB-1741-B80C-17D87A0A437C}"/>
                  </a:ext>
                </a:extLst>
              </p:cNvPr>
              <p:cNvSpPr/>
              <p:nvPr/>
            </p:nvSpPr>
            <p:spPr>
              <a:xfrm>
                <a:off x="10096500" y="2351455"/>
                <a:ext cx="495300" cy="457200"/>
              </a:xfrm>
              <a:prstGeom prst="rect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r>
                  <a:rPr lang="en-US" sz="1200" dirty="0">
                    <a:solidFill>
                      <a:schemeClr val="tx1"/>
                    </a:solidFill>
                    <a:latin typeface="Avenir Book" panose="02000503020000020003" pitchFamily="2" charset="0"/>
                  </a:rPr>
                  <a:t>1</a:t>
                </a:r>
              </a:p>
            </p:txBody>
          </p:sp>
        </p:grpSp>
        <p:grpSp>
          <p:nvGrpSpPr>
            <p:cNvPr id="35" name="Group 34">
              <a:extLst>
                <a:ext uri="{FF2B5EF4-FFF2-40B4-BE49-F238E27FC236}">
                  <a16:creationId xmlns:a16="http://schemas.microsoft.com/office/drawing/2014/main" id="{B03BC1F0-20FE-F243-B783-5DB240F4CC55}"/>
                </a:ext>
              </a:extLst>
            </p:cNvPr>
            <p:cNvGrpSpPr/>
            <p:nvPr/>
          </p:nvGrpSpPr>
          <p:grpSpPr>
            <a:xfrm>
              <a:off x="3630706" y="2923672"/>
              <a:ext cx="1981200" cy="457200"/>
              <a:chOff x="5334000" y="2732455"/>
              <a:chExt cx="1981200" cy="457200"/>
            </a:xfrm>
            <a:grpFill/>
          </p:grpSpPr>
          <p:sp>
            <p:nvSpPr>
              <p:cNvPr id="49" name="Rectangle 48">
                <a:extLst>
                  <a:ext uri="{FF2B5EF4-FFF2-40B4-BE49-F238E27FC236}">
                    <a16:creationId xmlns:a16="http://schemas.microsoft.com/office/drawing/2014/main" id="{55A5BCB3-5C96-F646-97CA-131E6F6ECDBE}"/>
                  </a:ext>
                </a:extLst>
              </p:cNvPr>
              <p:cNvSpPr/>
              <p:nvPr/>
            </p:nvSpPr>
            <p:spPr>
              <a:xfrm>
                <a:off x="5334000" y="2732455"/>
                <a:ext cx="495300" cy="457200"/>
              </a:xfrm>
              <a:prstGeom prst="rect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r>
                  <a:rPr lang="en-US" sz="1200" dirty="0">
                    <a:solidFill>
                      <a:schemeClr val="tx1"/>
                    </a:solidFill>
                    <a:latin typeface="Avenir Book" panose="02000503020000020003" pitchFamily="2" charset="0"/>
                  </a:rPr>
                  <a:t>1</a:t>
                </a:r>
              </a:p>
            </p:txBody>
          </p:sp>
          <p:sp>
            <p:nvSpPr>
              <p:cNvPr id="50" name="Rectangle 49">
                <a:extLst>
                  <a:ext uri="{FF2B5EF4-FFF2-40B4-BE49-F238E27FC236}">
                    <a16:creationId xmlns:a16="http://schemas.microsoft.com/office/drawing/2014/main" id="{7DCD1418-A2C4-6D4F-82A5-33AA98C83F28}"/>
                  </a:ext>
                </a:extLst>
              </p:cNvPr>
              <p:cNvSpPr/>
              <p:nvPr/>
            </p:nvSpPr>
            <p:spPr>
              <a:xfrm>
                <a:off x="5829300" y="2732455"/>
                <a:ext cx="495300" cy="457200"/>
              </a:xfrm>
              <a:prstGeom prst="rect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r>
                  <a:rPr lang="en-US" sz="1200" dirty="0">
                    <a:solidFill>
                      <a:schemeClr val="tx1"/>
                    </a:solidFill>
                    <a:latin typeface="Avenir Book" panose="02000503020000020003" pitchFamily="2" charset="0"/>
                  </a:rPr>
                  <a:t>0</a:t>
                </a:r>
              </a:p>
            </p:txBody>
          </p:sp>
          <p:sp>
            <p:nvSpPr>
              <p:cNvPr id="51" name="Rectangle 50">
                <a:extLst>
                  <a:ext uri="{FF2B5EF4-FFF2-40B4-BE49-F238E27FC236}">
                    <a16:creationId xmlns:a16="http://schemas.microsoft.com/office/drawing/2014/main" id="{A2148533-4720-F44E-9CE1-40482F19A9C3}"/>
                  </a:ext>
                </a:extLst>
              </p:cNvPr>
              <p:cNvSpPr/>
              <p:nvPr/>
            </p:nvSpPr>
            <p:spPr>
              <a:xfrm>
                <a:off x="6324600" y="2732455"/>
                <a:ext cx="495300" cy="457200"/>
              </a:xfrm>
              <a:prstGeom prst="rect">
                <a:avLst/>
              </a:prstGeom>
              <a:solidFill>
                <a:srgbClr val="FFC00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r>
                  <a:rPr lang="en-US" sz="1200" dirty="0">
                    <a:solidFill>
                      <a:schemeClr val="tx1"/>
                    </a:solidFill>
                    <a:latin typeface="Avenir Book" panose="02000503020000020003" pitchFamily="2" charset="0"/>
                  </a:rPr>
                  <a:t>1</a:t>
                </a:r>
              </a:p>
            </p:txBody>
          </p:sp>
          <p:sp>
            <p:nvSpPr>
              <p:cNvPr id="52" name="Rectangle 51">
                <a:extLst>
                  <a:ext uri="{FF2B5EF4-FFF2-40B4-BE49-F238E27FC236}">
                    <a16:creationId xmlns:a16="http://schemas.microsoft.com/office/drawing/2014/main" id="{685A165A-9DCE-6E47-87B3-DB59452B1B1D}"/>
                  </a:ext>
                </a:extLst>
              </p:cNvPr>
              <p:cNvSpPr/>
              <p:nvPr/>
            </p:nvSpPr>
            <p:spPr>
              <a:xfrm>
                <a:off x="6819900" y="2732455"/>
                <a:ext cx="495300" cy="457200"/>
              </a:xfrm>
              <a:prstGeom prst="rect">
                <a:avLst/>
              </a:prstGeom>
              <a:solidFill>
                <a:srgbClr val="FFC00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r>
                  <a:rPr lang="en-US" sz="1200" dirty="0">
                    <a:solidFill>
                      <a:schemeClr val="tx1"/>
                    </a:solidFill>
                    <a:latin typeface="Avenir Book" panose="02000503020000020003" pitchFamily="2" charset="0"/>
                  </a:rPr>
                  <a:t>0</a:t>
                </a:r>
              </a:p>
            </p:txBody>
          </p:sp>
        </p:grpSp>
        <p:grpSp>
          <p:nvGrpSpPr>
            <p:cNvPr id="36" name="Group 35">
              <a:extLst>
                <a:ext uri="{FF2B5EF4-FFF2-40B4-BE49-F238E27FC236}">
                  <a16:creationId xmlns:a16="http://schemas.microsoft.com/office/drawing/2014/main" id="{659BE279-B036-224E-B1FF-C89DF3390A86}"/>
                </a:ext>
              </a:extLst>
            </p:cNvPr>
            <p:cNvGrpSpPr/>
            <p:nvPr/>
          </p:nvGrpSpPr>
          <p:grpSpPr>
            <a:xfrm>
              <a:off x="6114464" y="2923672"/>
              <a:ext cx="1981200" cy="457200"/>
              <a:chOff x="7817758" y="2732455"/>
              <a:chExt cx="1981200" cy="457200"/>
            </a:xfrm>
            <a:grpFill/>
          </p:grpSpPr>
          <p:sp>
            <p:nvSpPr>
              <p:cNvPr id="45" name="Rectangle 44">
                <a:extLst>
                  <a:ext uri="{FF2B5EF4-FFF2-40B4-BE49-F238E27FC236}">
                    <a16:creationId xmlns:a16="http://schemas.microsoft.com/office/drawing/2014/main" id="{4E7E571B-16E3-EC46-85DA-C6A0A48ACF42}"/>
                  </a:ext>
                </a:extLst>
              </p:cNvPr>
              <p:cNvSpPr/>
              <p:nvPr/>
            </p:nvSpPr>
            <p:spPr>
              <a:xfrm>
                <a:off x="7817758" y="2732455"/>
                <a:ext cx="495300" cy="457200"/>
              </a:xfrm>
              <a:prstGeom prst="rect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r>
                  <a:rPr lang="en-US" sz="1200" dirty="0">
                    <a:solidFill>
                      <a:schemeClr val="tx1"/>
                    </a:solidFill>
                    <a:latin typeface="Avenir Book" panose="02000503020000020003" pitchFamily="2" charset="0"/>
                  </a:rPr>
                  <a:t>0</a:t>
                </a:r>
              </a:p>
            </p:txBody>
          </p:sp>
          <p:sp>
            <p:nvSpPr>
              <p:cNvPr id="46" name="Rectangle 45">
                <a:extLst>
                  <a:ext uri="{FF2B5EF4-FFF2-40B4-BE49-F238E27FC236}">
                    <a16:creationId xmlns:a16="http://schemas.microsoft.com/office/drawing/2014/main" id="{170FB7DD-0831-C344-9B81-4CA62A271AE2}"/>
                  </a:ext>
                </a:extLst>
              </p:cNvPr>
              <p:cNvSpPr/>
              <p:nvPr/>
            </p:nvSpPr>
            <p:spPr>
              <a:xfrm>
                <a:off x="8313058" y="2732455"/>
                <a:ext cx="495300" cy="457200"/>
              </a:xfrm>
              <a:prstGeom prst="rect">
                <a:avLst/>
              </a:prstGeom>
              <a:solidFill>
                <a:srgbClr val="FFC00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r>
                  <a:rPr lang="en-US" sz="1200" dirty="0">
                    <a:solidFill>
                      <a:schemeClr val="tx1"/>
                    </a:solidFill>
                    <a:latin typeface="Avenir Book" panose="02000503020000020003" pitchFamily="2" charset="0"/>
                  </a:rPr>
                  <a:t>1</a:t>
                </a:r>
              </a:p>
            </p:txBody>
          </p:sp>
          <p:sp>
            <p:nvSpPr>
              <p:cNvPr id="47" name="Rectangle 46">
                <a:extLst>
                  <a:ext uri="{FF2B5EF4-FFF2-40B4-BE49-F238E27FC236}">
                    <a16:creationId xmlns:a16="http://schemas.microsoft.com/office/drawing/2014/main" id="{6D40FD07-927B-1C47-807B-1DD4012835B8}"/>
                  </a:ext>
                </a:extLst>
              </p:cNvPr>
              <p:cNvSpPr/>
              <p:nvPr/>
            </p:nvSpPr>
            <p:spPr>
              <a:xfrm>
                <a:off x="8808358" y="2732455"/>
                <a:ext cx="495300" cy="457200"/>
              </a:xfrm>
              <a:prstGeom prst="rect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r>
                  <a:rPr lang="en-US" sz="1200" dirty="0">
                    <a:solidFill>
                      <a:schemeClr val="tx1"/>
                    </a:solidFill>
                    <a:latin typeface="Avenir Book" panose="02000503020000020003" pitchFamily="2" charset="0"/>
                  </a:rPr>
                  <a:t>1</a:t>
                </a:r>
              </a:p>
            </p:txBody>
          </p:sp>
          <p:sp>
            <p:nvSpPr>
              <p:cNvPr id="48" name="Rectangle 47">
                <a:extLst>
                  <a:ext uri="{FF2B5EF4-FFF2-40B4-BE49-F238E27FC236}">
                    <a16:creationId xmlns:a16="http://schemas.microsoft.com/office/drawing/2014/main" id="{9F876D51-FBC4-C345-8A2E-72774469A376}"/>
                  </a:ext>
                </a:extLst>
              </p:cNvPr>
              <p:cNvSpPr/>
              <p:nvPr/>
            </p:nvSpPr>
            <p:spPr>
              <a:xfrm>
                <a:off x="9303658" y="2732455"/>
                <a:ext cx="495300" cy="457200"/>
              </a:xfrm>
              <a:prstGeom prst="rect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r>
                  <a:rPr lang="en-US" sz="1200" dirty="0">
                    <a:solidFill>
                      <a:schemeClr val="tx1"/>
                    </a:solidFill>
                    <a:latin typeface="Avenir Book" panose="02000503020000020003" pitchFamily="2" charset="0"/>
                  </a:rPr>
                  <a:t>1</a:t>
                </a:r>
              </a:p>
            </p:txBody>
          </p:sp>
        </p:grpSp>
        <p:cxnSp>
          <p:nvCxnSpPr>
            <p:cNvPr id="37" name="Straight Arrow Connector 36">
              <a:extLst>
                <a:ext uri="{FF2B5EF4-FFF2-40B4-BE49-F238E27FC236}">
                  <a16:creationId xmlns:a16="http://schemas.microsoft.com/office/drawing/2014/main" id="{C6944BC1-4679-6A4B-978D-1BFB643D0C62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6114464" y="2627522"/>
              <a:ext cx="179898" cy="217714"/>
            </a:xfrm>
            <a:prstGeom prst="straightConnector1">
              <a:avLst/>
            </a:prstGeom>
            <a:grpFill/>
            <a:ln>
              <a:solidFill>
                <a:schemeClr val="tx1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Arrow Connector 37">
              <a:extLst>
                <a:ext uri="{FF2B5EF4-FFF2-40B4-BE49-F238E27FC236}">
                  <a16:creationId xmlns:a16="http://schemas.microsoft.com/office/drawing/2014/main" id="{A2A26401-C61D-3243-8467-24C1A3EBBA81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6600041" y="2627522"/>
              <a:ext cx="179898" cy="217714"/>
            </a:xfrm>
            <a:prstGeom prst="straightConnector1">
              <a:avLst/>
            </a:prstGeom>
            <a:grpFill/>
            <a:ln>
              <a:solidFill>
                <a:schemeClr val="tx1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Arrow Connector 38">
              <a:extLst>
                <a:ext uri="{FF2B5EF4-FFF2-40B4-BE49-F238E27FC236}">
                  <a16:creationId xmlns:a16="http://schemas.microsoft.com/office/drawing/2014/main" id="{70B6A080-9A6F-F04D-8FE0-03828B6DEC17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7085618" y="2627522"/>
              <a:ext cx="179898" cy="217714"/>
            </a:xfrm>
            <a:prstGeom prst="straightConnector1">
              <a:avLst/>
            </a:prstGeom>
            <a:grpFill/>
            <a:ln>
              <a:solidFill>
                <a:schemeClr val="tx1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Arrow Connector 39">
              <a:extLst>
                <a:ext uri="{FF2B5EF4-FFF2-40B4-BE49-F238E27FC236}">
                  <a16:creationId xmlns:a16="http://schemas.microsoft.com/office/drawing/2014/main" id="{4BD94CA9-0B89-EB41-8711-F48833738F32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7571194" y="2627522"/>
              <a:ext cx="179898" cy="217714"/>
            </a:xfrm>
            <a:prstGeom prst="straightConnector1">
              <a:avLst/>
            </a:prstGeom>
            <a:grpFill/>
            <a:ln>
              <a:solidFill>
                <a:schemeClr val="tx1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Arrow Connector 40">
              <a:extLst>
                <a:ext uri="{FF2B5EF4-FFF2-40B4-BE49-F238E27FC236}">
                  <a16:creationId xmlns:a16="http://schemas.microsoft.com/office/drawing/2014/main" id="{3F284940-DE4D-184E-8066-29C5F61D2D6F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877981" y="2621550"/>
              <a:ext cx="179898" cy="217714"/>
            </a:xfrm>
            <a:prstGeom prst="straightConnector1">
              <a:avLst/>
            </a:prstGeom>
            <a:grpFill/>
            <a:ln>
              <a:solidFill>
                <a:schemeClr val="tx1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Arrow Connector 41">
              <a:extLst>
                <a:ext uri="{FF2B5EF4-FFF2-40B4-BE49-F238E27FC236}">
                  <a16:creationId xmlns:a16="http://schemas.microsoft.com/office/drawing/2014/main" id="{F1F0EA4B-D7FE-7840-A1F4-E6F283D19E2D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363558" y="2621550"/>
              <a:ext cx="179898" cy="217714"/>
            </a:xfrm>
            <a:prstGeom prst="straightConnector1">
              <a:avLst/>
            </a:prstGeom>
            <a:grpFill/>
            <a:ln>
              <a:solidFill>
                <a:schemeClr val="tx1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Arrow Connector 42">
              <a:extLst>
                <a:ext uri="{FF2B5EF4-FFF2-40B4-BE49-F238E27FC236}">
                  <a16:creationId xmlns:a16="http://schemas.microsoft.com/office/drawing/2014/main" id="{518069DF-A5F7-D146-9183-72BD6771A7D7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849135" y="2621550"/>
              <a:ext cx="179898" cy="217714"/>
            </a:xfrm>
            <a:prstGeom prst="straightConnector1">
              <a:avLst/>
            </a:prstGeom>
            <a:grpFill/>
            <a:ln>
              <a:solidFill>
                <a:schemeClr val="tx1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Arrow Connector 43">
              <a:extLst>
                <a:ext uri="{FF2B5EF4-FFF2-40B4-BE49-F238E27FC236}">
                  <a16:creationId xmlns:a16="http://schemas.microsoft.com/office/drawing/2014/main" id="{4FE5927F-0F28-1643-9A23-41483026737B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334711" y="2621550"/>
              <a:ext cx="179898" cy="217714"/>
            </a:xfrm>
            <a:prstGeom prst="straightConnector1">
              <a:avLst/>
            </a:prstGeom>
            <a:grpFill/>
            <a:ln>
              <a:solidFill>
                <a:schemeClr val="tx1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1" name="Group 60">
            <a:extLst>
              <a:ext uri="{FF2B5EF4-FFF2-40B4-BE49-F238E27FC236}">
                <a16:creationId xmlns:a16="http://schemas.microsoft.com/office/drawing/2014/main" id="{06D33D2A-F7A1-0B4B-B679-7D09E0BE749E}"/>
              </a:ext>
            </a:extLst>
          </p:cNvPr>
          <p:cNvGrpSpPr/>
          <p:nvPr/>
        </p:nvGrpSpPr>
        <p:grpSpPr>
          <a:xfrm>
            <a:off x="8463392" y="1563712"/>
            <a:ext cx="3179168" cy="953260"/>
            <a:chOff x="3630706" y="2042073"/>
            <a:chExt cx="4464958" cy="1338799"/>
          </a:xfrm>
          <a:noFill/>
        </p:grpSpPr>
        <p:grpSp>
          <p:nvGrpSpPr>
            <p:cNvPr id="62" name="Group 61">
              <a:extLst>
                <a:ext uri="{FF2B5EF4-FFF2-40B4-BE49-F238E27FC236}">
                  <a16:creationId xmlns:a16="http://schemas.microsoft.com/office/drawing/2014/main" id="{B29A1DF2-378E-DD40-BA62-8CA4E931D398}"/>
                </a:ext>
              </a:extLst>
            </p:cNvPr>
            <p:cNvGrpSpPr/>
            <p:nvPr/>
          </p:nvGrpSpPr>
          <p:grpSpPr>
            <a:xfrm>
              <a:off x="3839351" y="2042073"/>
              <a:ext cx="3962400" cy="457200"/>
              <a:chOff x="6629400" y="2351455"/>
              <a:chExt cx="3962400" cy="457200"/>
            </a:xfrm>
            <a:grpFill/>
          </p:grpSpPr>
          <p:sp>
            <p:nvSpPr>
              <p:cNvPr id="81" name="Rectangle 80">
                <a:extLst>
                  <a:ext uri="{FF2B5EF4-FFF2-40B4-BE49-F238E27FC236}">
                    <a16:creationId xmlns:a16="http://schemas.microsoft.com/office/drawing/2014/main" id="{F461242C-1F05-7044-A145-6A192E05E73D}"/>
                  </a:ext>
                </a:extLst>
              </p:cNvPr>
              <p:cNvSpPr/>
              <p:nvPr/>
            </p:nvSpPr>
            <p:spPr>
              <a:xfrm>
                <a:off x="6629400" y="2351455"/>
                <a:ext cx="495300" cy="457200"/>
              </a:xfrm>
              <a:prstGeom prst="rect">
                <a:avLst/>
              </a:prstGeom>
              <a:solidFill>
                <a:srgbClr val="FFC00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r>
                  <a:rPr lang="en-US" sz="1200" dirty="0">
                    <a:solidFill>
                      <a:schemeClr val="tx1"/>
                    </a:solidFill>
                    <a:latin typeface="Avenir Book" panose="02000503020000020003" pitchFamily="2" charset="0"/>
                  </a:rPr>
                  <a:t>1</a:t>
                </a:r>
              </a:p>
            </p:txBody>
          </p:sp>
          <p:sp>
            <p:nvSpPr>
              <p:cNvPr id="82" name="Rectangle 81">
                <a:extLst>
                  <a:ext uri="{FF2B5EF4-FFF2-40B4-BE49-F238E27FC236}">
                    <a16:creationId xmlns:a16="http://schemas.microsoft.com/office/drawing/2014/main" id="{45B42879-6986-8140-A841-686E0BD3C1BE}"/>
                  </a:ext>
                </a:extLst>
              </p:cNvPr>
              <p:cNvSpPr/>
              <p:nvPr/>
            </p:nvSpPr>
            <p:spPr>
              <a:xfrm>
                <a:off x="7124700" y="2351455"/>
                <a:ext cx="495300" cy="457200"/>
              </a:xfrm>
              <a:prstGeom prst="rect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r>
                  <a:rPr lang="en-US" sz="1200" dirty="0">
                    <a:solidFill>
                      <a:schemeClr val="tx1"/>
                    </a:solidFill>
                    <a:latin typeface="Avenir Book" panose="02000503020000020003" pitchFamily="2" charset="0"/>
                  </a:rPr>
                  <a:t>0</a:t>
                </a:r>
              </a:p>
            </p:txBody>
          </p:sp>
          <p:sp>
            <p:nvSpPr>
              <p:cNvPr id="83" name="Rectangle 82">
                <a:extLst>
                  <a:ext uri="{FF2B5EF4-FFF2-40B4-BE49-F238E27FC236}">
                    <a16:creationId xmlns:a16="http://schemas.microsoft.com/office/drawing/2014/main" id="{8DE0EF54-D20E-1C4A-AFA2-11DCC8F86263}"/>
                  </a:ext>
                </a:extLst>
              </p:cNvPr>
              <p:cNvSpPr/>
              <p:nvPr/>
            </p:nvSpPr>
            <p:spPr>
              <a:xfrm>
                <a:off x="7620000" y="2351455"/>
                <a:ext cx="495300" cy="457200"/>
              </a:xfrm>
              <a:prstGeom prst="rect">
                <a:avLst/>
              </a:prstGeom>
              <a:solidFill>
                <a:srgbClr val="FFC00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r>
                  <a:rPr lang="en-US" sz="1200" dirty="0">
                    <a:solidFill>
                      <a:schemeClr val="tx1"/>
                    </a:solidFill>
                    <a:latin typeface="Avenir Book" panose="02000503020000020003" pitchFamily="2" charset="0"/>
                  </a:rPr>
                  <a:t>1</a:t>
                </a:r>
              </a:p>
            </p:txBody>
          </p:sp>
          <p:sp>
            <p:nvSpPr>
              <p:cNvPr id="84" name="Rectangle 83">
                <a:extLst>
                  <a:ext uri="{FF2B5EF4-FFF2-40B4-BE49-F238E27FC236}">
                    <a16:creationId xmlns:a16="http://schemas.microsoft.com/office/drawing/2014/main" id="{D36ADE98-D1DE-1343-A10B-6B64B94C095A}"/>
                  </a:ext>
                </a:extLst>
              </p:cNvPr>
              <p:cNvSpPr/>
              <p:nvPr/>
            </p:nvSpPr>
            <p:spPr>
              <a:xfrm>
                <a:off x="8115300" y="2351455"/>
                <a:ext cx="495300" cy="457200"/>
              </a:xfrm>
              <a:prstGeom prst="rect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r>
                  <a:rPr lang="en-US" sz="1200" dirty="0">
                    <a:solidFill>
                      <a:schemeClr val="tx1"/>
                    </a:solidFill>
                    <a:latin typeface="Avenir Book" panose="02000503020000020003" pitchFamily="2" charset="0"/>
                  </a:rPr>
                  <a:t>0</a:t>
                </a:r>
              </a:p>
            </p:txBody>
          </p:sp>
          <p:sp>
            <p:nvSpPr>
              <p:cNvPr id="85" name="Rectangle 84">
                <a:extLst>
                  <a:ext uri="{FF2B5EF4-FFF2-40B4-BE49-F238E27FC236}">
                    <a16:creationId xmlns:a16="http://schemas.microsoft.com/office/drawing/2014/main" id="{934794D6-97FC-C948-8962-CAD6EA3699B3}"/>
                  </a:ext>
                </a:extLst>
              </p:cNvPr>
              <p:cNvSpPr/>
              <p:nvPr/>
            </p:nvSpPr>
            <p:spPr>
              <a:xfrm>
                <a:off x="8610600" y="2351455"/>
                <a:ext cx="495300" cy="457200"/>
              </a:xfrm>
              <a:prstGeom prst="rect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r>
                  <a:rPr lang="en-US" sz="1200" dirty="0">
                    <a:solidFill>
                      <a:schemeClr val="tx1"/>
                    </a:solidFill>
                    <a:latin typeface="Avenir Book" panose="02000503020000020003" pitchFamily="2" charset="0"/>
                  </a:rPr>
                  <a:t>0</a:t>
                </a:r>
              </a:p>
            </p:txBody>
          </p:sp>
          <p:sp>
            <p:nvSpPr>
              <p:cNvPr id="86" name="Rectangle 85">
                <a:extLst>
                  <a:ext uri="{FF2B5EF4-FFF2-40B4-BE49-F238E27FC236}">
                    <a16:creationId xmlns:a16="http://schemas.microsoft.com/office/drawing/2014/main" id="{FEB5FD10-9037-B548-9F46-40C8351B2CAA}"/>
                  </a:ext>
                </a:extLst>
              </p:cNvPr>
              <p:cNvSpPr/>
              <p:nvPr/>
            </p:nvSpPr>
            <p:spPr>
              <a:xfrm>
                <a:off x="9105900" y="2351455"/>
                <a:ext cx="495300" cy="457200"/>
              </a:xfrm>
              <a:prstGeom prst="rect">
                <a:avLst/>
              </a:prstGeom>
              <a:solidFill>
                <a:srgbClr val="FFC00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r>
                  <a:rPr lang="en-US" sz="1200" dirty="0">
                    <a:solidFill>
                      <a:schemeClr val="tx1"/>
                    </a:solidFill>
                    <a:latin typeface="Avenir Book" panose="02000503020000020003" pitchFamily="2" charset="0"/>
                  </a:rPr>
                  <a:t>1</a:t>
                </a:r>
              </a:p>
            </p:txBody>
          </p:sp>
          <p:sp>
            <p:nvSpPr>
              <p:cNvPr id="87" name="Rectangle 86">
                <a:extLst>
                  <a:ext uri="{FF2B5EF4-FFF2-40B4-BE49-F238E27FC236}">
                    <a16:creationId xmlns:a16="http://schemas.microsoft.com/office/drawing/2014/main" id="{2BBFC5D0-CAB8-034A-BAC8-14FE6F8BA6FB}"/>
                  </a:ext>
                </a:extLst>
              </p:cNvPr>
              <p:cNvSpPr/>
              <p:nvPr/>
            </p:nvSpPr>
            <p:spPr>
              <a:xfrm>
                <a:off x="9601200" y="2351455"/>
                <a:ext cx="495300" cy="457200"/>
              </a:xfrm>
              <a:prstGeom prst="rect">
                <a:avLst/>
              </a:prstGeom>
              <a:solidFill>
                <a:srgbClr val="FFC00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r>
                  <a:rPr lang="en-US" sz="1200" dirty="0">
                    <a:solidFill>
                      <a:schemeClr val="tx1"/>
                    </a:solidFill>
                    <a:latin typeface="Avenir Book" panose="02000503020000020003" pitchFamily="2" charset="0"/>
                  </a:rPr>
                  <a:t>1</a:t>
                </a:r>
              </a:p>
            </p:txBody>
          </p:sp>
          <p:sp>
            <p:nvSpPr>
              <p:cNvPr id="88" name="Rectangle 87">
                <a:extLst>
                  <a:ext uri="{FF2B5EF4-FFF2-40B4-BE49-F238E27FC236}">
                    <a16:creationId xmlns:a16="http://schemas.microsoft.com/office/drawing/2014/main" id="{FD6F6380-1369-584A-B0BE-6E71E50391D9}"/>
                  </a:ext>
                </a:extLst>
              </p:cNvPr>
              <p:cNvSpPr/>
              <p:nvPr/>
            </p:nvSpPr>
            <p:spPr>
              <a:xfrm>
                <a:off x="10096500" y="2351455"/>
                <a:ext cx="495300" cy="457200"/>
              </a:xfrm>
              <a:prstGeom prst="rect">
                <a:avLst/>
              </a:prstGeom>
              <a:solidFill>
                <a:srgbClr val="FFC00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r>
                  <a:rPr lang="en-US" sz="1200" dirty="0">
                    <a:solidFill>
                      <a:schemeClr val="tx1"/>
                    </a:solidFill>
                    <a:latin typeface="Avenir Book" panose="02000503020000020003" pitchFamily="2" charset="0"/>
                  </a:rPr>
                  <a:t>1</a:t>
                </a:r>
              </a:p>
            </p:txBody>
          </p:sp>
        </p:grpSp>
        <p:grpSp>
          <p:nvGrpSpPr>
            <p:cNvPr id="63" name="Group 62">
              <a:extLst>
                <a:ext uri="{FF2B5EF4-FFF2-40B4-BE49-F238E27FC236}">
                  <a16:creationId xmlns:a16="http://schemas.microsoft.com/office/drawing/2014/main" id="{2AD9A8CB-B9B6-314F-A071-E29897CB3B4A}"/>
                </a:ext>
              </a:extLst>
            </p:cNvPr>
            <p:cNvGrpSpPr/>
            <p:nvPr/>
          </p:nvGrpSpPr>
          <p:grpSpPr>
            <a:xfrm>
              <a:off x="3630706" y="2923672"/>
              <a:ext cx="1981200" cy="457200"/>
              <a:chOff x="5334000" y="2732455"/>
              <a:chExt cx="1981200" cy="457200"/>
            </a:xfrm>
            <a:grpFill/>
          </p:grpSpPr>
          <p:sp>
            <p:nvSpPr>
              <p:cNvPr id="77" name="Rectangle 76">
                <a:extLst>
                  <a:ext uri="{FF2B5EF4-FFF2-40B4-BE49-F238E27FC236}">
                    <a16:creationId xmlns:a16="http://schemas.microsoft.com/office/drawing/2014/main" id="{20A733D3-0931-ED4D-AD42-8A397462C244}"/>
                  </a:ext>
                </a:extLst>
              </p:cNvPr>
              <p:cNvSpPr/>
              <p:nvPr/>
            </p:nvSpPr>
            <p:spPr>
              <a:xfrm>
                <a:off x="5334000" y="2732455"/>
                <a:ext cx="495300" cy="457200"/>
              </a:xfrm>
              <a:prstGeom prst="rect">
                <a:avLst/>
              </a:prstGeom>
              <a:solidFill>
                <a:srgbClr val="FFC00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r>
                  <a:rPr lang="en-US" sz="1200" dirty="0">
                    <a:solidFill>
                      <a:schemeClr val="tx1"/>
                    </a:solidFill>
                    <a:latin typeface="Avenir Book" panose="02000503020000020003" pitchFamily="2" charset="0"/>
                  </a:rPr>
                  <a:t>1</a:t>
                </a:r>
              </a:p>
            </p:txBody>
          </p:sp>
          <p:sp>
            <p:nvSpPr>
              <p:cNvPr id="78" name="Rectangle 77">
                <a:extLst>
                  <a:ext uri="{FF2B5EF4-FFF2-40B4-BE49-F238E27FC236}">
                    <a16:creationId xmlns:a16="http://schemas.microsoft.com/office/drawing/2014/main" id="{096633EE-3041-DA41-AF7E-ECDEB78336D6}"/>
                  </a:ext>
                </a:extLst>
              </p:cNvPr>
              <p:cNvSpPr/>
              <p:nvPr/>
            </p:nvSpPr>
            <p:spPr>
              <a:xfrm>
                <a:off x="5829300" y="2732455"/>
                <a:ext cx="495300" cy="457200"/>
              </a:xfrm>
              <a:prstGeom prst="rect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r>
                  <a:rPr lang="en-US" sz="1200" dirty="0">
                    <a:solidFill>
                      <a:schemeClr val="tx1"/>
                    </a:solidFill>
                    <a:latin typeface="Avenir Book" panose="02000503020000020003" pitchFamily="2" charset="0"/>
                  </a:rPr>
                  <a:t>0</a:t>
                </a:r>
              </a:p>
            </p:txBody>
          </p:sp>
          <p:sp>
            <p:nvSpPr>
              <p:cNvPr id="79" name="Rectangle 78">
                <a:extLst>
                  <a:ext uri="{FF2B5EF4-FFF2-40B4-BE49-F238E27FC236}">
                    <a16:creationId xmlns:a16="http://schemas.microsoft.com/office/drawing/2014/main" id="{4DC2CF3E-0D68-6145-95FD-BCC4B53A6AE5}"/>
                  </a:ext>
                </a:extLst>
              </p:cNvPr>
              <p:cNvSpPr/>
              <p:nvPr/>
            </p:nvSpPr>
            <p:spPr>
              <a:xfrm>
                <a:off x="6324600" y="2732455"/>
                <a:ext cx="495300" cy="457200"/>
              </a:xfrm>
              <a:prstGeom prst="rect">
                <a:avLst/>
              </a:prstGeom>
              <a:solidFill>
                <a:srgbClr val="FFC00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r>
                  <a:rPr lang="en-US" sz="1200" dirty="0">
                    <a:solidFill>
                      <a:schemeClr val="tx1"/>
                    </a:solidFill>
                    <a:latin typeface="Avenir Book" panose="02000503020000020003" pitchFamily="2" charset="0"/>
                  </a:rPr>
                  <a:t>1</a:t>
                </a:r>
              </a:p>
            </p:txBody>
          </p:sp>
          <p:sp>
            <p:nvSpPr>
              <p:cNvPr id="80" name="Rectangle 79">
                <a:extLst>
                  <a:ext uri="{FF2B5EF4-FFF2-40B4-BE49-F238E27FC236}">
                    <a16:creationId xmlns:a16="http://schemas.microsoft.com/office/drawing/2014/main" id="{31A122FA-FBAF-C945-A405-56CCF330D9BC}"/>
                  </a:ext>
                </a:extLst>
              </p:cNvPr>
              <p:cNvSpPr/>
              <p:nvPr/>
            </p:nvSpPr>
            <p:spPr>
              <a:xfrm>
                <a:off x="6819900" y="2732455"/>
                <a:ext cx="495300" cy="457200"/>
              </a:xfrm>
              <a:prstGeom prst="rect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r>
                  <a:rPr lang="en-US" sz="1200" dirty="0">
                    <a:solidFill>
                      <a:schemeClr val="tx1"/>
                    </a:solidFill>
                    <a:latin typeface="Avenir Book" panose="02000503020000020003" pitchFamily="2" charset="0"/>
                  </a:rPr>
                  <a:t>0</a:t>
                </a:r>
              </a:p>
            </p:txBody>
          </p:sp>
        </p:grpSp>
        <p:grpSp>
          <p:nvGrpSpPr>
            <p:cNvPr id="64" name="Group 63">
              <a:extLst>
                <a:ext uri="{FF2B5EF4-FFF2-40B4-BE49-F238E27FC236}">
                  <a16:creationId xmlns:a16="http://schemas.microsoft.com/office/drawing/2014/main" id="{5CDBBB54-81E0-0749-B902-360F7DA6483B}"/>
                </a:ext>
              </a:extLst>
            </p:cNvPr>
            <p:cNvGrpSpPr/>
            <p:nvPr/>
          </p:nvGrpSpPr>
          <p:grpSpPr>
            <a:xfrm>
              <a:off x="6114464" y="2923672"/>
              <a:ext cx="1981200" cy="457200"/>
              <a:chOff x="7817758" y="2732455"/>
              <a:chExt cx="1981200" cy="457200"/>
            </a:xfrm>
            <a:grpFill/>
          </p:grpSpPr>
          <p:sp>
            <p:nvSpPr>
              <p:cNvPr id="73" name="Rectangle 72">
                <a:extLst>
                  <a:ext uri="{FF2B5EF4-FFF2-40B4-BE49-F238E27FC236}">
                    <a16:creationId xmlns:a16="http://schemas.microsoft.com/office/drawing/2014/main" id="{C42E834D-568F-354E-90F5-76DAC5207CCB}"/>
                  </a:ext>
                </a:extLst>
              </p:cNvPr>
              <p:cNvSpPr/>
              <p:nvPr/>
            </p:nvSpPr>
            <p:spPr>
              <a:xfrm>
                <a:off x="7817758" y="2732455"/>
                <a:ext cx="495300" cy="457200"/>
              </a:xfrm>
              <a:prstGeom prst="rect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r>
                  <a:rPr lang="en-US" sz="1200" dirty="0">
                    <a:solidFill>
                      <a:schemeClr val="tx1"/>
                    </a:solidFill>
                    <a:latin typeface="Avenir Book" panose="02000503020000020003" pitchFamily="2" charset="0"/>
                  </a:rPr>
                  <a:t>0</a:t>
                </a:r>
              </a:p>
            </p:txBody>
          </p:sp>
          <p:sp>
            <p:nvSpPr>
              <p:cNvPr id="74" name="Rectangle 73">
                <a:extLst>
                  <a:ext uri="{FF2B5EF4-FFF2-40B4-BE49-F238E27FC236}">
                    <a16:creationId xmlns:a16="http://schemas.microsoft.com/office/drawing/2014/main" id="{D3F522D3-02A8-8B48-966D-227B18DECCCB}"/>
                  </a:ext>
                </a:extLst>
              </p:cNvPr>
              <p:cNvSpPr/>
              <p:nvPr/>
            </p:nvSpPr>
            <p:spPr>
              <a:xfrm>
                <a:off x="8313058" y="2732455"/>
                <a:ext cx="495300" cy="457200"/>
              </a:xfrm>
              <a:prstGeom prst="rect">
                <a:avLst/>
              </a:prstGeom>
              <a:solidFill>
                <a:srgbClr val="FFC00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r>
                  <a:rPr lang="en-US" sz="1200" dirty="0">
                    <a:solidFill>
                      <a:schemeClr val="tx1"/>
                    </a:solidFill>
                    <a:latin typeface="Avenir Book" panose="02000503020000020003" pitchFamily="2" charset="0"/>
                  </a:rPr>
                  <a:t>1</a:t>
                </a:r>
              </a:p>
            </p:txBody>
          </p:sp>
          <p:sp>
            <p:nvSpPr>
              <p:cNvPr id="75" name="Rectangle 74">
                <a:extLst>
                  <a:ext uri="{FF2B5EF4-FFF2-40B4-BE49-F238E27FC236}">
                    <a16:creationId xmlns:a16="http://schemas.microsoft.com/office/drawing/2014/main" id="{8F245694-5FB5-164E-A4D1-CCA650DAB53C}"/>
                  </a:ext>
                </a:extLst>
              </p:cNvPr>
              <p:cNvSpPr/>
              <p:nvPr/>
            </p:nvSpPr>
            <p:spPr>
              <a:xfrm>
                <a:off x="8808358" y="2732455"/>
                <a:ext cx="495300" cy="457200"/>
              </a:xfrm>
              <a:prstGeom prst="rect">
                <a:avLst/>
              </a:prstGeom>
              <a:solidFill>
                <a:srgbClr val="FFC00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r>
                  <a:rPr lang="en-US" sz="1200" dirty="0">
                    <a:solidFill>
                      <a:schemeClr val="tx1"/>
                    </a:solidFill>
                    <a:latin typeface="Avenir Book" panose="02000503020000020003" pitchFamily="2" charset="0"/>
                  </a:rPr>
                  <a:t>1</a:t>
                </a:r>
              </a:p>
            </p:txBody>
          </p:sp>
          <p:sp>
            <p:nvSpPr>
              <p:cNvPr id="76" name="Rectangle 75">
                <a:extLst>
                  <a:ext uri="{FF2B5EF4-FFF2-40B4-BE49-F238E27FC236}">
                    <a16:creationId xmlns:a16="http://schemas.microsoft.com/office/drawing/2014/main" id="{CAE445C2-AB9A-6044-BA10-297573173C36}"/>
                  </a:ext>
                </a:extLst>
              </p:cNvPr>
              <p:cNvSpPr/>
              <p:nvPr/>
            </p:nvSpPr>
            <p:spPr>
              <a:xfrm>
                <a:off x="9303658" y="2732455"/>
                <a:ext cx="495300" cy="457200"/>
              </a:xfrm>
              <a:prstGeom prst="rect">
                <a:avLst/>
              </a:prstGeom>
              <a:solidFill>
                <a:srgbClr val="FFC00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r>
                  <a:rPr lang="en-US" sz="1200" dirty="0">
                    <a:solidFill>
                      <a:schemeClr val="tx1"/>
                    </a:solidFill>
                    <a:latin typeface="Avenir Book" panose="02000503020000020003" pitchFamily="2" charset="0"/>
                  </a:rPr>
                  <a:t>1</a:t>
                </a:r>
              </a:p>
            </p:txBody>
          </p:sp>
        </p:grpSp>
        <p:cxnSp>
          <p:nvCxnSpPr>
            <p:cNvPr id="65" name="Straight Arrow Connector 64">
              <a:extLst>
                <a:ext uri="{FF2B5EF4-FFF2-40B4-BE49-F238E27FC236}">
                  <a16:creationId xmlns:a16="http://schemas.microsoft.com/office/drawing/2014/main" id="{5B3F7959-F6F0-A04C-8C89-C9A54B2DAB14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6114464" y="2627522"/>
              <a:ext cx="179898" cy="217714"/>
            </a:xfrm>
            <a:prstGeom prst="straightConnector1">
              <a:avLst/>
            </a:prstGeom>
            <a:grpFill/>
            <a:ln>
              <a:solidFill>
                <a:schemeClr val="tx1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Straight Arrow Connector 65">
              <a:extLst>
                <a:ext uri="{FF2B5EF4-FFF2-40B4-BE49-F238E27FC236}">
                  <a16:creationId xmlns:a16="http://schemas.microsoft.com/office/drawing/2014/main" id="{352A690E-E78D-784C-85F4-4EA04C6BE7D2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6600041" y="2627522"/>
              <a:ext cx="179898" cy="217714"/>
            </a:xfrm>
            <a:prstGeom prst="straightConnector1">
              <a:avLst/>
            </a:prstGeom>
            <a:grpFill/>
            <a:ln>
              <a:solidFill>
                <a:schemeClr val="tx1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Straight Arrow Connector 66">
              <a:extLst>
                <a:ext uri="{FF2B5EF4-FFF2-40B4-BE49-F238E27FC236}">
                  <a16:creationId xmlns:a16="http://schemas.microsoft.com/office/drawing/2014/main" id="{D5E38A25-9CB3-E840-809B-9124D89A5045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7085618" y="2627522"/>
              <a:ext cx="179898" cy="217714"/>
            </a:xfrm>
            <a:prstGeom prst="straightConnector1">
              <a:avLst/>
            </a:prstGeom>
            <a:grpFill/>
            <a:ln>
              <a:solidFill>
                <a:schemeClr val="tx1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Straight Arrow Connector 67">
              <a:extLst>
                <a:ext uri="{FF2B5EF4-FFF2-40B4-BE49-F238E27FC236}">
                  <a16:creationId xmlns:a16="http://schemas.microsoft.com/office/drawing/2014/main" id="{A42374BC-3879-AF49-912A-F40E7F79DF23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7571194" y="2627522"/>
              <a:ext cx="179898" cy="217714"/>
            </a:xfrm>
            <a:prstGeom prst="straightConnector1">
              <a:avLst/>
            </a:prstGeom>
            <a:grpFill/>
            <a:ln>
              <a:solidFill>
                <a:schemeClr val="tx1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Straight Arrow Connector 68">
              <a:extLst>
                <a:ext uri="{FF2B5EF4-FFF2-40B4-BE49-F238E27FC236}">
                  <a16:creationId xmlns:a16="http://schemas.microsoft.com/office/drawing/2014/main" id="{BC926019-14E4-7F43-AC99-EC4A567CA90F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877981" y="2621550"/>
              <a:ext cx="179898" cy="217714"/>
            </a:xfrm>
            <a:prstGeom prst="straightConnector1">
              <a:avLst/>
            </a:prstGeom>
            <a:grpFill/>
            <a:ln>
              <a:solidFill>
                <a:schemeClr val="tx1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Straight Arrow Connector 69">
              <a:extLst>
                <a:ext uri="{FF2B5EF4-FFF2-40B4-BE49-F238E27FC236}">
                  <a16:creationId xmlns:a16="http://schemas.microsoft.com/office/drawing/2014/main" id="{AC2B6207-0AEF-A84C-81BF-3632A0A07899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363558" y="2621550"/>
              <a:ext cx="179898" cy="217714"/>
            </a:xfrm>
            <a:prstGeom prst="straightConnector1">
              <a:avLst/>
            </a:prstGeom>
            <a:grpFill/>
            <a:ln>
              <a:solidFill>
                <a:schemeClr val="tx1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Straight Arrow Connector 70">
              <a:extLst>
                <a:ext uri="{FF2B5EF4-FFF2-40B4-BE49-F238E27FC236}">
                  <a16:creationId xmlns:a16="http://schemas.microsoft.com/office/drawing/2014/main" id="{E24E2C83-AEE8-A947-8111-DB1D16B245EE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849135" y="2621550"/>
              <a:ext cx="179898" cy="217714"/>
            </a:xfrm>
            <a:prstGeom prst="straightConnector1">
              <a:avLst/>
            </a:prstGeom>
            <a:grpFill/>
            <a:ln>
              <a:solidFill>
                <a:schemeClr val="tx1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Straight Arrow Connector 71">
              <a:extLst>
                <a:ext uri="{FF2B5EF4-FFF2-40B4-BE49-F238E27FC236}">
                  <a16:creationId xmlns:a16="http://schemas.microsoft.com/office/drawing/2014/main" id="{97B0F1EB-1EB5-3C44-B071-179709142610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334711" y="2621550"/>
              <a:ext cx="179898" cy="217714"/>
            </a:xfrm>
            <a:prstGeom prst="straightConnector1">
              <a:avLst/>
            </a:prstGeom>
            <a:grpFill/>
            <a:ln>
              <a:solidFill>
                <a:schemeClr val="tx1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9" name="Rectangle 88">
            <a:extLst>
              <a:ext uri="{FF2B5EF4-FFF2-40B4-BE49-F238E27FC236}">
                <a16:creationId xmlns:a16="http://schemas.microsoft.com/office/drawing/2014/main" id="{F42DDED7-022A-064E-AF0C-2EE6670F627C}"/>
              </a:ext>
            </a:extLst>
          </p:cNvPr>
          <p:cNvSpPr/>
          <p:nvPr/>
        </p:nvSpPr>
        <p:spPr>
          <a:xfrm>
            <a:off x="1219776" y="1157056"/>
            <a:ext cx="2818098" cy="4572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400" dirty="0">
                <a:solidFill>
                  <a:schemeClr val="tx1"/>
                </a:solidFill>
                <a:latin typeface="Avenir Book" panose="02000503020000020003" pitchFamily="2" charset="0"/>
              </a:rPr>
              <a:t>Odd</a:t>
            </a:r>
          </a:p>
        </p:txBody>
      </p:sp>
      <p:sp>
        <p:nvSpPr>
          <p:cNvPr id="90" name="Rectangle 89">
            <a:extLst>
              <a:ext uri="{FF2B5EF4-FFF2-40B4-BE49-F238E27FC236}">
                <a16:creationId xmlns:a16="http://schemas.microsoft.com/office/drawing/2014/main" id="{FC1EE296-A984-4F48-AC12-2A42A60BBD6C}"/>
              </a:ext>
            </a:extLst>
          </p:cNvPr>
          <p:cNvSpPr/>
          <p:nvPr/>
        </p:nvSpPr>
        <p:spPr>
          <a:xfrm>
            <a:off x="4919942" y="1157056"/>
            <a:ext cx="2818098" cy="4572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400" dirty="0">
                <a:solidFill>
                  <a:schemeClr val="tx1"/>
                </a:solidFill>
                <a:latin typeface="Avenir Book" panose="02000503020000020003" pitchFamily="2" charset="0"/>
              </a:rPr>
              <a:t>Odd</a:t>
            </a:r>
          </a:p>
        </p:txBody>
      </p:sp>
      <p:sp>
        <p:nvSpPr>
          <p:cNvPr id="91" name="Rectangle 90">
            <a:extLst>
              <a:ext uri="{FF2B5EF4-FFF2-40B4-BE49-F238E27FC236}">
                <a16:creationId xmlns:a16="http://schemas.microsoft.com/office/drawing/2014/main" id="{AA7949C6-4FCE-5B41-A9AD-1CFE15EC7FF7}"/>
              </a:ext>
            </a:extLst>
          </p:cNvPr>
          <p:cNvSpPr/>
          <p:nvPr/>
        </p:nvSpPr>
        <p:spPr>
          <a:xfrm>
            <a:off x="8618704" y="1157056"/>
            <a:ext cx="2818098" cy="4572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400" dirty="0">
                <a:solidFill>
                  <a:schemeClr val="tx1"/>
                </a:solidFill>
                <a:latin typeface="Avenir Book" panose="02000503020000020003" pitchFamily="2" charset="0"/>
              </a:rPr>
              <a:t>Odd</a:t>
            </a:r>
          </a:p>
        </p:txBody>
      </p:sp>
      <p:sp>
        <p:nvSpPr>
          <p:cNvPr id="92" name="Rectangle 91">
            <a:extLst>
              <a:ext uri="{FF2B5EF4-FFF2-40B4-BE49-F238E27FC236}">
                <a16:creationId xmlns:a16="http://schemas.microsoft.com/office/drawing/2014/main" id="{ACD23A50-0D6B-B642-8CCB-519776A45D79}"/>
              </a:ext>
            </a:extLst>
          </p:cNvPr>
          <p:cNvSpPr/>
          <p:nvPr/>
        </p:nvSpPr>
        <p:spPr>
          <a:xfrm>
            <a:off x="1073902" y="2444271"/>
            <a:ext cx="1404745" cy="4572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400" dirty="0">
                <a:solidFill>
                  <a:schemeClr val="tx1"/>
                </a:solidFill>
                <a:latin typeface="Avenir Book" panose="02000503020000020003" pitchFamily="2" charset="0"/>
              </a:rPr>
              <a:t>Even</a:t>
            </a:r>
          </a:p>
        </p:txBody>
      </p:sp>
      <p:sp>
        <p:nvSpPr>
          <p:cNvPr id="93" name="Rectangle 92">
            <a:extLst>
              <a:ext uri="{FF2B5EF4-FFF2-40B4-BE49-F238E27FC236}">
                <a16:creationId xmlns:a16="http://schemas.microsoft.com/office/drawing/2014/main" id="{BACD89C0-4B9D-2043-82B1-7C9670643BAA}"/>
              </a:ext>
            </a:extLst>
          </p:cNvPr>
          <p:cNvSpPr/>
          <p:nvPr/>
        </p:nvSpPr>
        <p:spPr>
          <a:xfrm>
            <a:off x="2833203" y="2450142"/>
            <a:ext cx="1404745" cy="4572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400" dirty="0">
                <a:solidFill>
                  <a:schemeClr val="tx1"/>
                </a:solidFill>
                <a:latin typeface="Avenir Book" panose="02000503020000020003" pitchFamily="2" charset="0"/>
              </a:rPr>
              <a:t>Odd</a:t>
            </a:r>
          </a:p>
        </p:txBody>
      </p:sp>
      <p:sp>
        <p:nvSpPr>
          <p:cNvPr id="94" name="Rectangle 93">
            <a:extLst>
              <a:ext uri="{FF2B5EF4-FFF2-40B4-BE49-F238E27FC236}">
                <a16:creationId xmlns:a16="http://schemas.microsoft.com/office/drawing/2014/main" id="{C67DD43E-68B3-D143-9D67-D058F072118C}"/>
              </a:ext>
            </a:extLst>
          </p:cNvPr>
          <p:cNvSpPr/>
          <p:nvPr/>
        </p:nvSpPr>
        <p:spPr>
          <a:xfrm>
            <a:off x="4765709" y="2453005"/>
            <a:ext cx="1404745" cy="4572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400" dirty="0">
                <a:solidFill>
                  <a:schemeClr val="tx1"/>
                </a:solidFill>
                <a:latin typeface="Avenir Book" panose="02000503020000020003" pitchFamily="2" charset="0"/>
              </a:rPr>
              <a:t>Even</a:t>
            </a:r>
          </a:p>
        </p:txBody>
      </p:sp>
      <p:sp>
        <p:nvSpPr>
          <p:cNvPr id="95" name="Rectangle 94">
            <a:extLst>
              <a:ext uri="{FF2B5EF4-FFF2-40B4-BE49-F238E27FC236}">
                <a16:creationId xmlns:a16="http://schemas.microsoft.com/office/drawing/2014/main" id="{107B0A04-6DCD-364F-ACC2-305653A2A018}"/>
              </a:ext>
            </a:extLst>
          </p:cNvPr>
          <p:cNvSpPr/>
          <p:nvPr/>
        </p:nvSpPr>
        <p:spPr>
          <a:xfrm>
            <a:off x="6544148" y="2444046"/>
            <a:ext cx="1404745" cy="4572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400" dirty="0">
                <a:solidFill>
                  <a:schemeClr val="tx1"/>
                </a:solidFill>
                <a:latin typeface="Avenir Book" panose="02000503020000020003" pitchFamily="2" charset="0"/>
              </a:rPr>
              <a:t>Odd</a:t>
            </a:r>
          </a:p>
        </p:txBody>
      </p:sp>
      <p:sp>
        <p:nvSpPr>
          <p:cNvPr id="96" name="Rectangle 95">
            <a:extLst>
              <a:ext uri="{FF2B5EF4-FFF2-40B4-BE49-F238E27FC236}">
                <a16:creationId xmlns:a16="http://schemas.microsoft.com/office/drawing/2014/main" id="{D74F4916-212C-7642-8075-3B9E37C8F91A}"/>
              </a:ext>
            </a:extLst>
          </p:cNvPr>
          <p:cNvSpPr/>
          <p:nvPr/>
        </p:nvSpPr>
        <p:spPr>
          <a:xfrm>
            <a:off x="8468097" y="2452947"/>
            <a:ext cx="1404745" cy="4572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400" dirty="0">
                <a:solidFill>
                  <a:schemeClr val="tx1"/>
                </a:solidFill>
                <a:latin typeface="Avenir Book" panose="02000503020000020003" pitchFamily="2" charset="0"/>
              </a:rPr>
              <a:t>Even</a:t>
            </a:r>
          </a:p>
        </p:txBody>
      </p:sp>
      <p:sp>
        <p:nvSpPr>
          <p:cNvPr id="99" name="Rectangle 98">
            <a:extLst>
              <a:ext uri="{FF2B5EF4-FFF2-40B4-BE49-F238E27FC236}">
                <a16:creationId xmlns:a16="http://schemas.microsoft.com/office/drawing/2014/main" id="{97B530FE-70BC-0D47-806D-61FE900FF76C}"/>
              </a:ext>
            </a:extLst>
          </p:cNvPr>
          <p:cNvSpPr/>
          <p:nvPr/>
        </p:nvSpPr>
        <p:spPr>
          <a:xfrm>
            <a:off x="10221008" y="2450142"/>
            <a:ext cx="1404745" cy="4572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400" dirty="0">
                <a:solidFill>
                  <a:schemeClr val="tx1"/>
                </a:solidFill>
                <a:latin typeface="Avenir Book" panose="02000503020000020003" pitchFamily="2" charset="0"/>
              </a:rPr>
              <a:t>Odd</a:t>
            </a:r>
          </a:p>
        </p:txBody>
      </p:sp>
    </p:spTree>
    <p:extLst>
      <p:ext uri="{BB962C8B-B14F-4D97-AF65-F5344CB8AC3E}">
        <p14:creationId xmlns:p14="http://schemas.microsoft.com/office/powerpoint/2010/main" val="189869217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B1FCB8A1-66B6-584C-8B97-FDDF01A9CE9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63064" y="4091572"/>
            <a:ext cx="792287" cy="865141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95DECFAA-6FE9-6749-8911-5AB84CCCB27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97537" y="1457251"/>
            <a:ext cx="901568" cy="919782"/>
          </a:xfrm>
          <a:prstGeom prst="rect">
            <a:avLst/>
          </a:prstGeom>
        </p:spPr>
      </p:pic>
      <p:sp>
        <p:nvSpPr>
          <p:cNvPr id="111" name="Rectangle 110">
            <a:extLst>
              <a:ext uri="{FF2B5EF4-FFF2-40B4-BE49-F238E27FC236}">
                <a16:creationId xmlns:a16="http://schemas.microsoft.com/office/drawing/2014/main" id="{509D345F-7598-8844-BDCA-E915B5B2DD32}"/>
              </a:ext>
            </a:extLst>
          </p:cNvPr>
          <p:cNvSpPr/>
          <p:nvPr/>
        </p:nvSpPr>
        <p:spPr>
          <a:xfrm>
            <a:off x="1636171" y="1162038"/>
            <a:ext cx="1624300" cy="29521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0"/>
          <a:lstStyle/>
          <a:p>
            <a:pPr algn="ctr"/>
            <a:r>
              <a:rPr lang="en-US" sz="1200" dirty="0">
                <a:solidFill>
                  <a:schemeClr val="tx1"/>
                </a:solidFill>
                <a:latin typeface="Avenir Book" panose="02000503020000020003" pitchFamily="2" charset="0"/>
              </a:rPr>
              <a:t>Alice</a:t>
            </a:r>
          </a:p>
        </p:txBody>
      </p:sp>
      <p:sp>
        <p:nvSpPr>
          <p:cNvPr id="113" name="Rectangle 112">
            <a:extLst>
              <a:ext uri="{FF2B5EF4-FFF2-40B4-BE49-F238E27FC236}">
                <a16:creationId xmlns:a16="http://schemas.microsoft.com/office/drawing/2014/main" id="{5345665F-0158-B84F-9C9C-39F1C343D8FB}"/>
              </a:ext>
            </a:extLst>
          </p:cNvPr>
          <p:cNvSpPr/>
          <p:nvPr/>
        </p:nvSpPr>
        <p:spPr>
          <a:xfrm>
            <a:off x="1647058" y="3796261"/>
            <a:ext cx="1624300" cy="29521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0"/>
          <a:lstStyle/>
          <a:p>
            <a:pPr algn="ctr"/>
            <a:r>
              <a:rPr lang="en-US" sz="1200" dirty="0">
                <a:solidFill>
                  <a:schemeClr val="tx1"/>
                </a:solidFill>
                <a:latin typeface="Avenir Book" panose="02000503020000020003" pitchFamily="2" charset="0"/>
              </a:rPr>
              <a:t>Bob</a:t>
            </a:r>
          </a:p>
        </p:txBody>
      </p:sp>
      <p:cxnSp>
        <p:nvCxnSpPr>
          <p:cNvPr id="115" name="Straight Arrow Connector 114">
            <a:extLst>
              <a:ext uri="{FF2B5EF4-FFF2-40B4-BE49-F238E27FC236}">
                <a16:creationId xmlns:a16="http://schemas.microsoft.com/office/drawing/2014/main" id="{0F6587E7-8441-D24A-BF64-DFB5A6CE5696}"/>
              </a:ext>
            </a:extLst>
          </p:cNvPr>
          <p:cNvCxnSpPr>
            <a:cxnSpLocks/>
          </p:cNvCxnSpPr>
          <p:nvPr/>
        </p:nvCxnSpPr>
        <p:spPr>
          <a:xfrm flipV="1">
            <a:off x="5159396" y="2388463"/>
            <a:ext cx="0" cy="1534244"/>
          </a:xfrm>
          <a:prstGeom prst="straightConnector1">
            <a:avLst/>
          </a:prstGeom>
          <a:ln>
            <a:solidFill>
              <a:schemeClr val="tx1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7" name="Group 16">
            <a:extLst>
              <a:ext uri="{FF2B5EF4-FFF2-40B4-BE49-F238E27FC236}">
                <a16:creationId xmlns:a16="http://schemas.microsoft.com/office/drawing/2014/main" id="{1DE48B49-F800-7547-A262-FA8A29B43CE1}"/>
              </a:ext>
            </a:extLst>
          </p:cNvPr>
          <p:cNvGrpSpPr/>
          <p:nvPr/>
        </p:nvGrpSpPr>
        <p:grpSpPr>
          <a:xfrm>
            <a:off x="3206379" y="1588398"/>
            <a:ext cx="3962400" cy="696545"/>
            <a:chOff x="6629400" y="2351455"/>
            <a:chExt cx="3962400" cy="696545"/>
          </a:xfrm>
        </p:grpSpPr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3194E3E2-C45E-B945-8C8C-C7B4A11CE333}"/>
                </a:ext>
              </a:extLst>
            </p:cNvPr>
            <p:cNvSpPr/>
            <p:nvPr/>
          </p:nvSpPr>
          <p:spPr>
            <a:xfrm>
              <a:off x="6629400" y="2351455"/>
              <a:ext cx="495300" cy="45720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  <a:latin typeface="Avenir Book" panose="02000503020000020003" pitchFamily="2" charset="0"/>
                </a:rPr>
                <a:t>1</a:t>
              </a:r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DFED0445-1CA5-EE4E-87DF-9C43FFCF37FB}"/>
                </a:ext>
              </a:extLst>
            </p:cNvPr>
            <p:cNvSpPr/>
            <p:nvPr/>
          </p:nvSpPr>
          <p:spPr>
            <a:xfrm>
              <a:off x="7124700" y="2351455"/>
              <a:ext cx="495300" cy="45720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  <a:latin typeface="Avenir Book" panose="02000503020000020003" pitchFamily="2" charset="0"/>
                </a:rPr>
                <a:t>0</a:t>
              </a:r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D91B0BC5-C1A8-7540-AEEF-1219CC97090D}"/>
                </a:ext>
              </a:extLst>
            </p:cNvPr>
            <p:cNvSpPr/>
            <p:nvPr/>
          </p:nvSpPr>
          <p:spPr>
            <a:xfrm>
              <a:off x="7620000" y="2351455"/>
              <a:ext cx="495300" cy="45720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  <a:latin typeface="Avenir Book" panose="02000503020000020003" pitchFamily="2" charset="0"/>
                </a:rPr>
                <a:t>0</a:t>
              </a:r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180D0B1D-0CEA-614C-B702-AA55052AC012}"/>
                </a:ext>
              </a:extLst>
            </p:cNvPr>
            <p:cNvSpPr/>
            <p:nvPr/>
          </p:nvSpPr>
          <p:spPr>
            <a:xfrm>
              <a:off x="8115300" y="2351455"/>
              <a:ext cx="495300" cy="45720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  <a:latin typeface="Avenir Book" panose="02000503020000020003" pitchFamily="2" charset="0"/>
                </a:rPr>
                <a:t>1</a:t>
              </a:r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FFB29487-304E-014A-BAF4-C5C6EB0C2D5E}"/>
                </a:ext>
              </a:extLst>
            </p:cNvPr>
            <p:cNvSpPr/>
            <p:nvPr/>
          </p:nvSpPr>
          <p:spPr>
            <a:xfrm>
              <a:off x="8610600" y="2351455"/>
              <a:ext cx="495300" cy="45720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  <a:latin typeface="Avenir Book" panose="02000503020000020003" pitchFamily="2" charset="0"/>
                </a:rPr>
                <a:t>1</a:t>
              </a:r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ED040568-EC6C-8C46-A0F3-E8BF450B4EB0}"/>
                </a:ext>
              </a:extLst>
            </p:cNvPr>
            <p:cNvSpPr/>
            <p:nvPr/>
          </p:nvSpPr>
          <p:spPr>
            <a:xfrm>
              <a:off x="9105900" y="2351455"/>
              <a:ext cx="495300" cy="45720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  <a:latin typeface="Avenir Book" panose="02000503020000020003" pitchFamily="2" charset="0"/>
                </a:rPr>
                <a:t>0</a:t>
              </a:r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C3C673D9-CD33-8A40-950D-78CE2AE08230}"/>
                </a:ext>
              </a:extLst>
            </p:cNvPr>
            <p:cNvSpPr/>
            <p:nvPr/>
          </p:nvSpPr>
          <p:spPr>
            <a:xfrm>
              <a:off x="6629400" y="2808514"/>
              <a:ext cx="495300" cy="23948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b" anchorCtr="0"/>
            <a:lstStyle/>
            <a:p>
              <a:pPr algn="ctr"/>
              <a:r>
                <a:rPr lang="en-US" sz="1200" dirty="0">
                  <a:solidFill>
                    <a:schemeClr val="tx1"/>
                  </a:solidFill>
                  <a:latin typeface="Avenir Book" panose="02000503020000020003" pitchFamily="2" charset="0"/>
                </a:rPr>
                <a:t>0</a:t>
              </a:r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FEABDC75-9C0B-5649-B9C6-EB6FA7E0D521}"/>
                </a:ext>
              </a:extLst>
            </p:cNvPr>
            <p:cNvSpPr/>
            <p:nvPr/>
          </p:nvSpPr>
          <p:spPr>
            <a:xfrm>
              <a:off x="7124700" y="2808514"/>
              <a:ext cx="495300" cy="23948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b" anchorCtr="0"/>
            <a:lstStyle/>
            <a:p>
              <a:pPr algn="ctr"/>
              <a:r>
                <a:rPr lang="en-US" sz="1200" dirty="0">
                  <a:solidFill>
                    <a:schemeClr val="tx1"/>
                  </a:solidFill>
                  <a:latin typeface="Avenir Book" panose="02000503020000020003" pitchFamily="2" charset="0"/>
                </a:rPr>
                <a:t>1</a:t>
              </a:r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2135CF8E-5344-1842-9CB1-26AC18A833F0}"/>
                </a:ext>
              </a:extLst>
            </p:cNvPr>
            <p:cNvSpPr/>
            <p:nvPr/>
          </p:nvSpPr>
          <p:spPr>
            <a:xfrm>
              <a:off x="7620000" y="2808514"/>
              <a:ext cx="495300" cy="23948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b" anchorCtr="0"/>
            <a:lstStyle/>
            <a:p>
              <a:pPr algn="ctr"/>
              <a:r>
                <a:rPr lang="en-US" sz="1200" dirty="0">
                  <a:solidFill>
                    <a:schemeClr val="tx1"/>
                  </a:solidFill>
                  <a:latin typeface="Avenir Book" panose="02000503020000020003" pitchFamily="2" charset="0"/>
                </a:rPr>
                <a:t>2</a:t>
              </a:r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14B370A9-F502-E84A-AED0-D6D0B2B8A8A2}"/>
                </a:ext>
              </a:extLst>
            </p:cNvPr>
            <p:cNvSpPr/>
            <p:nvPr/>
          </p:nvSpPr>
          <p:spPr>
            <a:xfrm>
              <a:off x="8115300" y="2808514"/>
              <a:ext cx="495300" cy="23948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b" anchorCtr="0"/>
            <a:lstStyle/>
            <a:p>
              <a:pPr algn="ctr"/>
              <a:r>
                <a:rPr lang="en-US" sz="1200" dirty="0">
                  <a:solidFill>
                    <a:schemeClr val="tx1"/>
                  </a:solidFill>
                  <a:latin typeface="Avenir Book" panose="02000503020000020003" pitchFamily="2" charset="0"/>
                </a:rPr>
                <a:t>3</a:t>
              </a:r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7A3AEDDA-32E5-8C4C-A67C-72B4330565CC}"/>
                </a:ext>
              </a:extLst>
            </p:cNvPr>
            <p:cNvSpPr/>
            <p:nvPr/>
          </p:nvSpPr>
          <p:spPr>
            <a:xfrm>
              <a:off x="8614229" y="2808514"/>
              <a:ext cx="495300" cy="23948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b" anchorCtr="0"/>
            <a:lstStyle/>
            <a:p>
              <a:pPr algn="ctr"/>
              <a:r>
                <a:rPr lang="en-US" sz="1200" dirty="0">
                  <a:solidFill>
                    <a:schemeClr val="tx1"/>
                  </a:solidFill>
                  <a:latin typeface="Avenir Book" panose="02000503020000020003" pitchFamily="2" charset="0"/>
                </a:rPr>
                <a:t>4</a:t>
              </a:r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7012698C-DDB7-8546-8869-12C68DC2AE1F}"/>
                </a:ext>
              </a:extLst>
            </p:cNvPr>
            <p:cNvSpPr/>
            <p:nvPr/>
          </p:nvSpPr>
          <p:spPr>
            <a:xfrm>
              <a:off x="9109529" y="2808514"/>
              <a:ext cx="495300" cy="23948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b" anchorCtr="0"/>
            <a:lstStyle/>
            <a:p>
              <a:pPr algn="ctr"/>
              <a:r>
                <a:rPr lang="en-US" sz="1200" dirty="0">
                  <a:solidFill>
                    <a:schemeClr val="tx1"/>
                  </a:solidFill>
                  <a:latin typeface="Avenir Book" panose="02000503020000020003" pitchFamily="2" charset="0"/>
                </a:rPr>
                <a:t>5</a:t>
              </a:r>
            </a:p>
          </p:txBody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52344AF3-AF37-6848-95C8-4976A38ECC2E}"/>
                </a:ext>
              </a:extLst>
            </p:cNvPr>
            <p:cNvSpPr/>
            <p:nvPr/>
          </p:nvSpPr>
          <p:spPr>
            <a:xfrm>
              <a:off x="9601200" y="2351455"/>
              <a:ext cx="495300" cy="45720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  <a:latin typeface="Avenir Book" panose="02000503020000020003" pitchFamily="2" charset="0"/>
                </a:rPr>
                <a:t>1</a:t>
              </a:r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95623A37-1C8D-3C47-95B4-49DAAFBE9778}"/>
                </a:ext>
              </a:extLst>
            </p:cNvPr>
            <p:cNvSpPr/>
            <p:nvPr/>
          </p:nvSpPr>
          <p:spPr>
            <a:xfrm>
              <a:off x="10096500" y="2351455"/>
              <a:ext cx="495300" cy="45720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  <a:latin typeface="Avenir Book" panose="02000503020000020003" pitchFamily="2" charset="0"/>
                </a:rPr>
                <a:t>1</a:t>
              </a:r>
            </a:p>
          </p:txBody>
        </p: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44FAB570-40E5-0A41-8A03-B36FA892208C}"/>
                </a:ext>
              </a:extLst>
            </p:cNvPr>
            <p:cNvSpPr/>
            <p:nvPr/>
          </p:nvSpPr>
          <p:spPr>
            <a:xfrm>
              <a:off x="9597571" y="2808514"/>
              <a:ext cx="495300" cy="23948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b" anchorCtr="0"/>
            <a:lstStyle/>
            <a:p>
              <a:pPr algn="ctr"/>
              <a:r>
                <a:rPr lang="en-US" sz="1200" dirty="0">
                  <a:solidFill>
                    <a:schemeClr val="tx1"/>
                  </a:solidFill>
                  <a:latin typeface="Avenir Book" panose="02000503020000020003" pitchFamily="2" charset="0"/>
                </a:rPr>
                <a:t>6</a:t>
              </a:r>
            </a:p>
          </p:txBody>
        </p:sp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7E421FED-537F-8A41-A3A5-F24015F5A004}"/>
                </a:ext>
              </a:extLst>
            </p:cNvPr>
            <p:cNvSpPr/>
            <p:nvPr/>
          </p:nvSpPr>
          <p:spPr>
            <a:xfrm>
              <a:off x="10085613" y="2808514"/>
              <a:ext cx="495300" cy="23948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b" anchorCtr="0"/>
            <a:lstStyle/>
            <a:p>
              <a:pPr algn="ctr"/>
              <a:r>
                <a:rPr lang="en-US" sz="1200" dirty="0">
                  <a:solidFill>
                    <a:schemeClr val="tx1"/>
                  </a:solidFill>
                  <a:latin typeface="Avenir Book" panose="02000503020000020003" pitchFamily="2" charset="0"/>
                </a:rPr>
                <a:t>7</a:t>
              </a:r>
            </a:p>
          </p:txBody>
        </p:sp>
      </p:grpSp>
      <p:grpSp>
        <p:nvGrpSpPr>
          <p:cNvPr id="34" name="Group 33">
            <a:extLst>
              <a:ext uri="{FF2B5EF4-FFF2-40B4-BE49-F238E27FC236}">
                <a16:creationId xmlns:a16="http://schemas.microsoft.com/office/drawing/2014/main" id="{6C3EA421-F18E-F74E-87F7-AF3109B32C70}"/>
              </a:ext>
            </a:extLst>
          </p:cNvPr>
          <p:cNvGrpSpPr/>
          <p:nvPr/>
        </p:nvGrpSpPr>
        <p:grpSpPr>
          <a:xfrm>
            <a:off x="3206379" y="4277387"/>
            <a:ext cx="3962400" cy="696545"/>
            <a:chOff x="6629400" y="2351455"/>
            <a:chExt cx="3962400" cy="696545"/>
          </a:xfrm>
        </p:grpSpPr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71DFF46E-6009-9940-BDCA-10A56F1FF841}"/>
                </a:ext>
              </a:extLst>
            </p:cNvPr>
            <p:cNvSpPr/>
            <p:nvPr/>
          </p:nvSpPr>
          <p:spPr>
            <a:xfrm>
              <a:off x="6629400" y="2351455"/>
              <a:ext cx="495300" cy="45720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  <a:latin typeface="Avenir Book" panose="02000503020000020003" pitchFamily="2" charset="0"/>
                </a:rPr>
                <a:t>1</a:t>
              </a:r>
            </a:p>
          </p:txBody>
        </p:sp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D7A3E31E-CF56-B54C-A254-0F5B6EB772CF}"/>
                </a:ext>
              </a:extLst>
            </p:cNvPr>
            <p:cNvSpPr/>
            <p:nvPr/>
          </p:nvSpPr>
          <p:spPr>
            <a:xfrm>
              <a:off x="7124700" y="2351455"/>
              <a:ext cx="495300" cy="45720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  <a:latin typeface="Avenir Book" panose="02000503020000020003" pitchFamily="2" charset="0"/>
                </a:rPr>
                <a:t>0</a:t>
              </a:r>
            </a:p>
          </p:txBody>
        </p:sp>
        <p:sp>
          <p:nvSpPr>
            <p:cNvPr id="37" name="Rectangle 36">
              <a:extLst>
                <a:ext uri="{FF2B5EF4-FFF2-40B4-BE49-F238E27FC236}">
                  <a16:creationId xmlns:a16="http://schemas.microsoft.com/office/drawing/2014/main" id="{E39E2644-C49C-8745-BDE6-AB9A623205EF}"/>
                </a:ext>
              </a:extLst>
            </p:cNvPr>
            <p:cNvSpPr/>
            <p:nvPr/>
          </p:nvSpPr>
          <p:spPr>
            <a:xfrm>
              <a:off x="7620000" y="2351455"/>
              <a:ext cx="495300" cy="457200"/>
            </a:xfrm>
            <a:prstGeom prst="rect">
              <a:avLst/>
            </a:prstGeom>
            <a:solidFill>
              <a:srgbClr val="FFC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  <a:latin typeface="Avenir Book" panose="02000503020000020003" pitchFamily="2" charset="0"/>
                </a:rPr>
                <a:t>1</a:t>
              </a:r>
            </a:p>
          </p:txBody>
        </p:sp>
        <p:sp>
          <p:nvSpPr>
            <p:cNvPr id="38" name="Rectangle 37">
              <a:extLst>
                <a:ext uri="{FF2B5EF4-FFF2-40B4-BE49-F238E27FC236}">
                  <a16:creationId xmlns:a16="http://schemas.microsoft.com/office/drawing/2014/main" id="{8B8FCF23-A29F-8543-BEC4-4D326549EF71}"/>
                </a:ext>
              </a:extLst>
            </p:cNvPr>
            <p:cNvSpPr/>
            <p:nvPr/>
          </p:nvSpPr>
          <p:spPr>
            <a:xfrm>
              <a:off x="8115300" y="2351455"/>
              <a:ext cx="495300" cy="457200"/>
            </a:xfrm>
            <a:prstGeom prst="rect">
              <a:avLst/>
            </a:prstGeom>
            <a:solidFill>
              <a:srgbClr val="FFC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  <a:latin typeface="Avenir Book" panose="02000503020000020003" pitchFamily="2" charset="0"/>
                </a:rPr>
                <a:t>0</a:t>
              </a:r>
            </a:p>
          </p:txBody>
        </p:sp>
        <p:sp>
          <p:nvSpPr>
            <p:cNvPr id="39" name="Rectangle 38">
              <a:extLst>
                <a:ext uri="{FF2B5EF4-FFF2-40B4-BE49-F238E27FC236}">
                  <a16:creationId xmlns:a16="http://schemas.microsoft.com/office/drawing/2014/main" id="{91D4BB49-4614-8541-BAD9-40656A19E628}"/>
                </a:ext>
              </a:extLst>
            </p:cNvPr>
            <p:cNvSpPr/>
            <p:nvPr/>
          </p:nvSpPr>
          <p:spPr>
            <a:xfrm>
              <a:off x="8610600" y="2351455"/>
              <a:ext cx="495300" cy="45720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  <a:latin typeface="Avenir Book" panose="02000503020000020003" pitchFamily="2" charset="0"/>
                </a:rPr>
                <a:t>1</a:t>
              </a:r>
            </a:p>
          </p:txBody>
        </p:sp>
        <p:sp>
          <p:nvSpPr>
            <p:cNvPr id="40" name="Rectangle 39">
              <a:extLst>
                <a:ext uri="{FF2B5EF4-FFF2-40B4-BE49-F238E27FC236}">
                  <a16:creationId xmlns:a16="http://schemas.microsoft.com/office/drawing/2014/main" id="{2262DE29-2850-8F44-8E34-0AF524D34160}"/>
                </a:ext>
              </a:extLst>
            </p:cNvPr>
            <p:cNvSpPr/>
            <p:nvPr/>
          </p:nvSpPr>
          <p:spPr>
            <a:xfrm>
              <a:off x="9105900" y="2351455"/>
              <a:ext cx="495300" cy="457200"/>
            </a:xfrm>
            <a:prstGeom prst="rect">
              <a:avLst/>
            </a:prstGeom>
            <a:solidFill>
              <a:srgbClr val="FFC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  <a:latin typeface="Avenir Book" panose="02000503020000020003" pitchFamily="2" charset="0"/>
                </a:rPr>
                <a:t>1</a:t>
              </a:r>
            </a:p>
          </p:txBody>
        </p:sp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9F5CB5E6-F79E-8E4F-B6D5-A87F79C4004D}"/>
                </a:ext>
              </a:extLst>
            </p:cNvPr>
            <p:cNvSpPr/>
            <p:nvPr/>
          </p:nvSpPr>
          <p:spPr>
            <a:xfrm>
              <a:off x="6629400" y="2808514"/>
              <a:ext cx="495300" cy="23948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b" anchorCtr="0"/>
            <a:lstStyle/>
            <a:p>
              <a:pPr algn="ctr"/>
              <a:r>
                <a:rPr lang="en-US" sz="1200" dirty="0">
                  <a:solidFill>
                    <a:schemeClr val="tx1"/>
                  </a:solidFill>
                  <a:latin typeface="Avenir Book" panose="02000503020000020003" pitchFamily="2" charset="0"/>
                </a:rPr>
                <a:t>0</a:t>
              </a:r>
            </a:p>
          </p:txBody>
        </p:sp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id="{EEBC19DD-FD3A-7B4F-AF39-215430B721A1}"/>
                </a:ext>
              </a:extLst>
            </p:cNvPr>
            <p:cNvSpPr/>
            <p:nvPr/>
          </p:nvSpPr>
          <p:spPr>
            <a:xfrm>
              <a:off x="7124700" y="2808514"/>
              <a:ext cx="495300" cy="23948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b" anchorCtr="0"/>
            <a:lstStyle/>
            <a:p>
              <a:pPr algn="ctr"/>
              <a:r>
                <a:rPr lang="en-US" sz="1200" dirty="0">
                  <a:solidFill>
                    <a:schemeClr val="tx1"/>
                  </a:solidFill>
                  <a:latin typeface="Avenir Book" panose="02000503020000020003" pitchFamily="2" charset="0"/>
                </a:rPr>
                <a:t>1</a:t>
              </a:r>
            </a:p>
          </p:txBody>
        </p:sp>
        <p:sp>
          <p:nvSpPr>
            <p:cNvPr id="43" name="Rectangle 42">
              <a:extLst>
                <a:ext uri="{FF2B5EF4-FFF2-40B4-BE49-F238E27FC236}">
                  <a16:creationId xmlns:a16="http://schemas.microsoft.com/office/drawing/2014/main" id="{E5BDDE57-1748-E24E-959F-4128C7875D01}"/>
                </a:ext>
              </a:extLst>
            </p:cNvPr>
            <p:cNvSpPr/>
            <p:nvPr/>
          </p:nvSpPr>
          <p:spPr>
            <a:xfrm>
              <a:off x="7620000" y="2808514"/>
              <a:ext cx="495300" cy="23948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b" anchorCtr="0"/>
            <a:lstStyle/>
            <a:p>
              <a:pPr algn="ctr"/>
              <a:r>
                <a:rPr lang="en-US" sz="1200" dirty="0">
                  <a:solidFill>
                    <a:schemeClr val="tx1"/>
                  </a:solidFill>
                  <a:latin typeface="Avenir Book" panose="02000503020000020003" pitchFamily="2" charset="0"/>
                </a:rPr>
                <a:t>2</a:t>
              </a:r>
            </a:p>
          </p:txBody>
        </p:sp>
        <p:sp>
          <p:nvSpPr>
            <p:cNvPr id="44" name="Rectangle 43">
              <a:extLst>
                <a:ext uri="{FF2B5EF4-FFF2-40B4-BE49-F238E27FC236}">
                  <a16:creationId xmlns:a16="http://schemas.microsoft.com/office/drawing/2014/main" id="{159B3CAF-08C6-1D49-A850-B19834AD3701}"/>
                </a:ext>
              </a:extLst>
            </p:cNvPr>
            <p:cNvSpPr/>
            <p:nvPr/>
          </p:nvSpPr>
          <p:spPr>
            <a:xfrm>
              <a:off x="8115300" y="2808514"/>
              <a:ext cx="495300" cy="23948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b" anchorCtr="0"/>
            <a:lstStyle/>
            <a:p>
              <a:pPr algn="ctr"/>
              <a:r>
                <a:rPr lang="en-US" sz="1200" dirty="0">
                  <a:solidFill>
                    <a:schemeClr val="tx1"/>
                  </a:solidFill>
                  <a:latin typeface="Avenir Book" panose="02000503020000020003" pitchFamily="2" charset="0"/>
                </a:rPr>
                <a:t>3</a:t>
              </a:r>
            </a:p>
          </p:txBody>
        </p:sp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BAEDE9FF-3EA0-374F-AE3C-BCCB4A511F2E}"/>
                </a:ext>
              </a:extLst>
            </p:cNvPr>
            <p:cNvSpPr/>
            <p:nvPr/>
          </p:nvSpPr>
          <p:spPr>
            <a:xfrm>
              <a:off x="8614229" y="2808514"/>
              <a:ext cx="495300" cy="23948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b" anchorCtr="0"/>
            <a:lstStyle/>
            <a:p>
              <a:pPr algn="ctr"/>
              <a:r>
                <a:rPr lang="en-US" sz="1200" dirty="0">
                  <a:solidFill>
                    <a:schemeClr val="tx1"/>
                  </a:solidFill>
                  <a:latin typeface="Avenir Book" panose="02000503020000020003" pitchFamily="2" charset="0"/>
                </a:rPr>
                <a:t>4</a:t>
              </a:r>
            </a:p>
          </p:txBody>
        </p:sp>
        <p:sp>
          <p:nvSpPr>
            <p:cNvPr id="46" name="Rectangle 45">
              <a:extLst>
                <a:ext uri="{FF2B5EF4-FFF2-40B4-BE49-F238E27FC236}">
                  <a16:creationId xmlns:a16="http://schemas.microsoft.com/office/drawing/2014/main" id="{A7EE68FA-6708-5346-9DBE-8D0E11311AF1}"/>
                </a:ext>
              </a:extLst>
            </p:cNvPr>
            <p:cNvSpPr/>
            <p:nvPr/>
          </p:nvSpPr>
          <p:spPr>
            <a:xfrm>
              <a:off x="9109529" y="2808514"/>
              <a:ext cx="495300" cy="23948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b" anchorCtr="0"/>
            <a:lstStyle/>
            <a:p>
              <a:pPr algn="ctr"/>
              <a:r>
                <a:rPr lang="en-US" sz="1200" dirty="0">
                  <a:solidFill>
                    <a:schemeClr val="tx1"/>
                  </a:solidFill>
                  <a:latin typeface="Avenir Book" panose="02000503020000020003" pitchFamily="2" charset="0"/>
                </a:rPr>
                <a:t>5</a:t>
              </a:r>
            </a:p>
          </p:txBody>
        </p:sp>
        <p:sp>
          <p:nvSpPr>
            <p:cNvPr id="47" name="Rectangle 46">
              <a:extLst>
                <a:ext uri="{FF2B5EF4-FFF2-40B4-BE49-F238E27FC236}">
                  <a16:creationId xmlns:a16="http://schemas.microsoft.com/office/drawing/2014/main" id="{DF528196-1FAC-9D4A-A688-76CF9BA18B1D}"/>
                </a:ext>
              </a:extLst>
            </p:cNvPr>
            <p:cNvSpPr/>
            <p:nvPr/>
          </p:nvSpPr>
          <p:spPr>
            <a:xfrm>
              <a:off x="9601200" y="2351455"/>
              <a:ext cx="495300" cy="45720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  <a:latin typeface="Avenir Book" panose="02000503020000020003" pitchFamily="2" charset="0"/>
                </a:rPr>
                <a:t>1</a:t>
              </a:r>
            </a:p>
          </p:txBody>
        </p:sp>
        <p:sp>
          <p:nvSpPr>
            <p:cNvPr id="48" name="Rectangle 47">
              <a:extLst>
                <a:ext uri="{FF2B5EF4-FFF2-40B4-BE49-F238E27FC236}">
                  <a16:creationId xmlns:a16="http://schemas.microsoft.com/office/drawing/2014/main" id="{1179F59F-C6D6-1A40-9D0D-B8B76C152D9E}"/>
                </a:ext>
              </a:extLst>
            </p:cNvPr>
            <p:cNvSpPr/>
            <p:nvPr/>
          </p:nvSpPr>
          <p:spPr>
            <a:xfrm>
              <a:off x="10096500" y="2351455"/>
              <a:ext cx="495300" cy="45720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  <a:latin typeface="Avenir Book" panose="02000503020000020003" pitchFamily="2" charset="0"/>
                </a:rPr>
                <a:t>1</a:t>
              </a:r>
            </a:p>
          </p:txBody>
        </p:sp>
        <p:sp>
          <p:nvSpPr>
            <p:cNvPr id="49" name="Rectangle 48">
              <a:extLst>
                <a:ext uri="{FF2B5EF4-FFF2-40B4-BE49-F238E27FC236}">
                  <a16:creationId xmlns:a16="http://schemas.microsoft.com/office/drawing/2014/main" id="{E52DDC75-25FC-B74D-854E-9F916881FD29}"/>
                </a:ext>
              </a:extLst>
            </p:cNvPr>
            <p:cNvSpPr/>
            <p:nvPr/>
          </p:nvSpPr>
          <p:spPr>
            <a:xfrm>
              <a:off x="9597571" y="2808514"/>
              <a:ext cx="495300" cy="23948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b" anchorCtr="0"/>
            <a:lstStyle/>
            <a:p>
              <a:pPr algn="ctr"/>
              <a:r>
                <a:rPr lang="en-US" sz="1200" dirty="0">
                  <a:solidFill>
                    <a:schemeClr val="tx1"/>
                  </a:solidFill>
                  <a:latin typeface="Avenir Book" panose="02000503020000020003" pitchFamily="2" charset="0"/>
                </a:rPr>
                <a:t>6</a:t>
              </a:r>
            </a:p>
          </p:txBody>
        </p:sp>
        <p:sp>
          <p:nvSpPr>
            <p:cNvPr id="50" name="Rectangle 49">
              <a:extLst>
                <a:ext uri="{FF2B5EF4-FFF2-40B4-BE49-F238E27FC236}">
                  <a16:creationId xmlns:a16="http://schemas.microsoft.com/office/drawing/2014/main" id="{B02DB887-1FF2-A640-BF60-3BE5E32CC71D}"/>
                </a:ext>
              </a:extLst>
            </p:cNvPr>
            <p:cNvSpPr/>
            <p:nvPr/>
          </p:nvSpPr>
          <p:spPr>
            <a:xfrm>
              <a:off x="10085613" y="2808514"/>
              <a:ext cx="495300" cy="23948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b" anchorCtr="0"/>
            <a:lstStyle/>
            <a:p>
              <a:pPr algn="ctr"/>
              <a:r>
                <a:rPr lang="en-US" sz="1200" dirty="0">
                  <a:solidFill>
                    <a:schemeClr val="tx1"/>
                  </a:solidFill>
                  <a:latin typeface="Avenir Book" panose="02000503020000020003" pitchFamily="2" charset="0"/>
                </a:rPr>
                <a:t>7</a:t>
              </a:r>
            </a:p>
          </p:txBody>
        </p:sp>
      </p:grpSp>
      <p:sp>
        <p:nvSpPr>
          <p:cNvPr id="51" name="Rectangle 50">
            <a:extLst>
              <a:ext uri="{FF2B5EF4-FFF2-40B4-BE49-F238E27FC236}">
                <a16:creationId xmlns:a16="http://schemas.microsoft.com/office/drawing/2014/main" id="{D1D74024-7B7F-0C45-84FC-CFF4B5F94CF0}"/>
              </a:ext>
            </a:extLst>
          </p:cNvPr>
          <p:cNvSpPr/>
          <p:nvPr/>
        </p:nvSpPr>
        <p:spPr>
          <a:xfrm>
            <a:off x="7341134" y="1551865"/>
            <a:ext cx="3274739" cy="5532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r>
              <a:rPr lang="en-US" dirty="0">
                <a:solidFill>
                  <a:schemeClr val="tx1"/>
                </a:solidFill>
                <a:latin typeface="Avenir Book" panose="02000503020000020003" pitchFamily="2" charset="0"/>
              </a:rPr>
              <a:t>Correct key sent by Alice</a:t>
            </a:r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id="{37733339-E031-D448-B226-F63B18A3D6A6}"/>
              </a:ext>
            </a:extLst>
          </p:cNvPr>
          <p:cNvSpPr/>
          <p:nvPr/>
        </p:nvSpPr>
        <p:spPr>
          <a:xfrm>
            <a:off x="7312854" y="4231275"/>
            <a:ext cx="2992468" cy="5532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r>
              <a:rPr lang="en-US" dirty="0">
                <a:solidFill>
                  <a:schemeClr val="tx1"/>
                </a:solidFill>
                <a:latin typeface="Avenir Book" panose="02000503020000020003" pitchFamily="2" charset="0"/>
              </a:rPr>
              <a:t>Noisy key received by Bob</a:t>
            </a:r>
          </a:p>
        </p:txBody>
      </p:sp>
      <p:sp>
        <p:nvSpPr>
          <p:cNvPr id="54" name="Rectangle 53">
            <a:extLst>
              <a:ext uri="{FF2B5EF4-FFF2-40B4-BE49-F238E27FC236}">
                <a16:creationId xmlns:a16="http://schemas.microsoft.com/office/drawing/2014/main" id="{6C9B8DDF-1B94-CF41-9B5F-0C67035ABBD4}"/>
              </a:ext>
            </a:extLst>
          </p:cNvPr>
          <p:cNvSpPr/>
          <p:nvPr/>
        </p:nvSpPr>
        <p:spPr>
          <a:xfrm>
            <a:off x="3206379" y="5584217"/>
            <a:ext cx="259443" cy="239486"/>
          </a:xfrm>
          <a:prstGeom prst="rect">
            <a:avLst/>
          </a:prstGeom>
          <a:solidFill>
            <a:srgbClr val="FFC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 dirty="0">
              <a:solidFill>
                <a:schemeClr val="tx1"/>
              </a:solidFill>
              <a:latin typeface="Avenir Book" panose="02000503020000020003" pitchFamily="2" charset="0"/>
            </a:endParaRPr>
          </a:p>
        </p:txBody>
      </p:sp>
      <p:sp>
        <p:nvSpPr>
          <p:cNvPr id="55" name="Rectangle 54">
            <a:extLst>
              <a:ext uri="{FF2B5EF4-FFF2-40B4-BE49-F238E27FC236}">
                <a16:creationId xmlns:a16="http://schemas.microsoft.com/office/drawing/2014/main" id="{12535B6D-7026-DA48-B3D7-13C32662A61B}"/>
              </a:ext>
            </a:extLst>
          </p:cNvPr>
          <p:cNvSpPr/>
          <p:nvPr/>
        </p:nvSpPr>
        <p:spPr>
          <a:xfrm>
            <a:off x="3574331" y="5449438"/>
            <a:ext cx="2992468" cy="5532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r>
              <a:rPr lang="en-US" sz="1200" dirty="0">
                <a:solidFill>
                  <a:schemeClr val="tx1"/>
                </a:solidFill>
                <a:latin typeface="Avenir Book" panose="02000503020000020003" pitchFamily="2" charset="0"/>
              </a:rPr>
              <a:t>Bit error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4E1BE07-86F7-E047-9BB5-FFE8D7B539A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331532" y="2759947"/>
            <a:ext cx="919480" cy="803090"/>
          </a:xfrm>
          <a:prstGeom prst="rect">
            <a:avLst/>
          </a:prstGeom>
        </p:spPr>
      </p:pic>
      <p:sp>
        <p:nvSpPr>
          <p:cNvPr id="57" name="Rectangle 56">
            <a:extLst>
              <a:ext uri="{FF2B5EF4-FFF2-40B4-BE49-F238E27FC236}">
                <a16:creationId xmlns:a16="http://schemas.microsoft.com/office/drawing/2014/main" id="{3F37552A-5343-C244-ADDE-783B12181701}"/>
              </a:ext>
            </a:extLst>
          </p:cNvPr>
          <p:cNvSpPr/>
          <p:nvPr/>
        </p:nvSpPr>
        <p:spPr>
          <a:xfrm>
            <a:off x="6251011" y="2742002"/>
            <a:ext cx="3274721" cy="91978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r>
              <a:rPr lang="en-US" dirty="0">
                <a:solidFill>
                  <a:schemeClr val="tx1"/>
                </a:solidFill>
                <a:latin typeface="Avenir Book" panose="02000503020000020003" pitchFamily="2" charset="0"/>
              </a:rPr>
              <a:t>Noise:</a:t>
            </a:r>
          </a:p>
          <a:p>
            <a:r>
              <a:rPr lang="en-US" sz="1200" dirty="0">
                <a:solidFill>
                  <a:schemeClr val="tx1"/>
                </a:solidFill>
                <a:latin typeface="Avenir Book" panose="02000503020000020003" pitchFamily="2" charset="0"/>
              </a:rPr>
              <a:t>Imperfect hardware</a:t>
            </a:r>
          </a:p>
          <a:p>
            <a:r>
              <a:rPr lang="en-US" sz="1200" dirty="0">
                <a:solidFill>
                  <a:schemeClr val="tx1"/>
                </a:solidFill>
                <a:latin typeface="Avenir Book" panose="02000503020000020003" pitchFamily="2" charset="0"/>
              </a:rPr>
              <a:t>Interferences from the environment</a:t>
            </a:r>
          </a:p>
          <a:p>
            <a:r>
              <a:rPr lang="en-US" sz="1200" dirty="0">
                <a:solidFill>
                  <a:schemeClr val="tx1"/>
                </a:solidFill>
                <a:latin typeface="Avenir Book" panose="02000503020000020003" pitchFamily="2" charset="0"/>
              </a:rPr>
              <a:t>Caused by Eve’s observations (if she is present)</a:t>
            </a:r>
          </a:p>
        </p:txBody>
      </p:sp>
    </p:spTree>
    <p:extLst>
      <p:ext uri="{BB962C8B-B14F-4D97-AF65-F5344CB8AC3E}">
        <p14:creationId xmlns:p14="http://schemas.microsoft.com/office/powerpoint/2010/main" val="398339187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6" name="Group 205">
            <a:extLst>
              <a:ext uri="{FF2B5EF4-FFF2-40B4-BE49-F238E27FC236}">
                <a16:creationId xmlns:a16="http://schemas.microsoft.com/office/drawing/2014/main" id="{C104C74A-8D87-844F-BF9E-207727AA7F16}"/>
              </a:ext>
            </a:extLst>
          </p:cNvPr>
          <p:cNvGrpSpPr/>
          <p:nvPr/>
        </p:nvGrpSpPr>
        <p:grpSpPr>
          <a:xfrm>
            <a:off x="3839351" y="2042073"/>
            <a:ext cx="3962400" cy="696545"/>
            <a:chOff x="6629400" y="2351455"/>
            <a:chExt cx="3962400" cy="696545"/>
          </a:xfrm>
        </p:grpSpPr>
        <p:sp>
          <p:nvSpPr>
            <p:cNvPr id="207" name="Rectangle 206">
              <a:extLst>
                <a:ext uri="{FF2B5EF4-FFF2-40B4-BE49-F238E27FC236}">
                  <a16:creationId xmlns:a16="http://schemas.microsoft.com/office/drawing/2014/main" id="{19202419-C5C9-9F43-B5C6-6195EA30B0FA}"/>
                </a:ext>
              </a:extLst>
            </p:cNvPr>
            <p:cNvSpPr/>
            <p:nvPr/>
          </p:nvSpPr>
          <p:spPr>
            <a:xfrm>
              <a:off x="6629400" y="2351455"/>
              <a:ext cx="495300" cy="45720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  <a:latin typeface="Avenir Book" panose="02000503020000020003" pitchFamily="2" charset="0"/>
                </a:rPr>
                <a:t>1</a:t>
              </a:r>
            </a:p>
          </p:txBody>
        </p:sp>
        <p:sp>
          <p:nvSpPr>
            <p:cNvPr id="208" name="Rectangle 207">
              <a:extLst>
                <a:ext uri="{FF2B5EF4-FFF2-40B4-BE49-F238E27FC236}">
                  <a16:creationId xmlns:a16="http://schemas.microsoft.com/office/drawing/2014/main" id="{CDD1D9D7-3929-2043-ACAA-C7CCDA86C56E}"/>
                </a:ext>
              </a:extLst>
            </p:cNvPr>
            <p:cNvSpPr/>
            <p:nvPr/>
          </p:nvSpPr>
          <p:spPr>
            <a:xfrm>
              <a:off x="7124700" y="2351455"/>
              <a:ext cx="495300" cy="45720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  <a:latin typeface="Avenir Book" panose="02000503020000020003" pitchFamily="2" charset="0"/>
                </a:rPr>
                <a:t>0</a:t>
              </a:r>
            </a:p>
          </p:txBody>
        </p:sp>
        <p:sp>
          <p:nvSpPr>
            <p:cNvPr id="209" name="Rectangle 208">
              <a:extLst>
                <a:ext uri="{FF2B5EF4-FFF2-40B4-BE49-F238E27FC236}">
                  <a16:creationId xmlns:a16="http://schemas.microsoft.com/office/drawing/2014/main" id="{2F74F177-F34D-F94E-A057-A365B2BCA8F7}"/>
                </a:ext>
              </a:extLst>
            </p:cNvPr>
            <p:cNvSpPr/>
            <p:nvPr/>
          </p:nvSpPr>
          <p:spPr>
            <a:xfrm>
              <a:off x="7620000" y="2351455"/>
              <a:ext cx="495300" cy="457200"/>
            </a:xfrm>
            <a:prstGeom prst="rect">
              <a:avLst/>
            </a:prstGeom>
            <a:solidFill>
              <a:srgbClr val="FFC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  <a:latin typeface="Avenir Book" panose="02000503020000020003" pitchFamily="2" charset="0"/>
                </a:rPr>
                <a:t>1</a:t>
              </a:r>
            </a:p>
          </p:txBody>
        </p:sp>
        <p:sp>
          <p:nvSpPr>
            <p:cNvPr id="210" name="Rectangle 209">
              <a:extLst>
                <a:ext uri="{FF2B5EF4-FFF2-40B4-BE49-F238E27FC236}">
                  <a16:creationId xmlns:a16="http://schemas.microsoft.com/office/drawing/2014/main" id="{6A54003F-39C4-6C40-B4D5-71064D00BB93}"/>
                </a:ext>
              </a:extLst>
            </p:cNvPr>
            <p:cNvSpPr/>
            <p:nvPr/>
          </p:nvSpPr>
          <p:spPr>
            <a:xfrm>
              <a:off x="8115300" y="2351455"/>
              <a:ext cx="495300" cy="457200"/>
            </a:xfrm>
            <a:prstGeom prst="rect">
              <a:avLst/>
            </a:prstGeom>
            <a:solidFill>
              <a:srgbClr val="FFC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  <a:latin typeface="Avenir Book" panose="02000503020000020003" pitchFamily="2" charset="0"/>
                </a:rPr>
                <a:t>0</a:t>
              </a:r>
            </a:p>
          </p:txBody>
        </p:sp>
        <p:sp>
          <p:nvSpPr>
            <p:cNvPr id="211" name="Rectangle 210">
              <a:extLst>
                <a:ext uri="{FF2B5EF4-FFF2-40B4-BE49-F238E27FC236}">
                  <a16:creationId xmlns:a16="http://schemas.microsoft.com/office/drawing/2014/main" id="{FB36E46C-AB09-124F-971C-686E4F605EBC}"/>
                </a:ext>
              </a:extLst>
            </p:cNvPr>
            <p:cNvSpPr/>
            <p:nvPr/>
          </p:nvSpPr>
          <p:spPr>
            <a:xfrm>
              <a:off x="8610600" y="2351455"/>
              <a:ext cx="495300" cy="45720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  <a:latin typeface="Avenir Book" panose="02000503020000020003" pitchFamily="2" charset="0"/>
                </a:rPr>
                <a:t>1</a:t>
              </a:r>
            </a:p>
          </p:txBody>
        </p:sp>
        <p:sp>
          <p:nvSpPr>
            <p:cNvPr id="212" name="Rectangle 211">
              <a:extLst>
                <a:ext uri="{FF2B5EF4-FFF2-40B4-BE49-F238E27FC236}">
                  <a16:creationId xmlns:a16="http://schemas.microsoft.com/office/drawing/2014/main" id="{6CDCB691-94A4-7946-9EC6-B39921199C4F}"/>
                </a:ext>
              </a:extLst>
            </p:cNvPr>
            <p:cNvSpPr/>
            <p:nvPr/>
          </p:nvSpPr>
          <p:spPr>
            <a:xfrm>
              <a:off x="9105900" y="2351455"/>
              <a:ext cx="495300" cy="457200"/>
            </a:xfrm>
            <a:prstGeom prst="rect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  <a:latin typeface="Avenir Book" panose="02000503020000020003" pitchFamily="2" charset="0"/>
                </a:rPr>
                <a:t>1</a:t>
              </a:r>
            </a:p>
          </p:txBody>
        </p:sp>
        <p:sp>
          <p:nvSpPr>
            <p:cNvPr id="213" name="Rectangle 212">
              <a:extLst>
                <a:ext uri="{FF2B5EF4-FFF2-40B4-BE49-F238E27FC236}">
                  <a16:creationId xmlns:a16="http://schemas.microsoft.com/office/drawing/2014/main" id="{A1047767-0F2B-904B-BF2F-5C9104B0CD7F}"/>
                </a:ext>
              </a:extLst>
            </p:cNvPr>
            <p:cNvSpPr/>
            <p:nvPr/>
          </p:nvSpPr>
          <p:spPr>
            <a:xfrm>
              <a:off x="6629400" y="2808514"/>
              <a:ext cx="495300" cy="23948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b" anchorCtr="0"/>
            <a:lstStyle/>
            <a:p>
              <a:pPr algn="ctr"/>
              <a:r>
                <a:rPr lang="en-US" sz="1200" dirty="0">
                  <a:solidFill>
                    <a:schemeClr val="tx1"/>
                  </a:solidFill>
                  <a:latin typeface="Avenir Book" panose="02000503020000020003" pitchFamily="2" charset="0"/>
                </a:rPr>
                <a:t>0</a:t>
              </a:r>
            </a:p>
          </p:txBody>
        </p:sp>
        <p:sp>
          <p:nvSpPr>
            <p:cNvPr id="214" name="Rectangle 213">
              <a:extLst>
                <a:ext uri="{FF2B5EF4-FFF2-40B4-BE49-F238E27FC236}">
                  <a16:creationId xmlns:a16="http://schemas.microsoft.com/office/drawing/2014/main" id="{87EDB8BF-4E8D-C245-AF48-72BFC12C011B}"/>
                </a:ext>
              </a:extLst>
            </p:cNvPr>
            <p:cNvSpPr/>
            <p:nvPr/>
          </p:nvSpPr>
          <p:spPr>
            <a:xfrm>
              <a:off x="7124700" y="2808514"/>
              <a:ext cx="495300" cy="23948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b" anchorCtr="0"/>
            <a:lstStyle/>
            <a:p>
              <a:pPr algn="ctr"/>
              <a:r>
                <a:rPr lang="en-US" sz="1200" dirty="0">
                  <a:solidFill>
                    <a:schemeClr val="tx1"/>
                  </a:solidFill>
                  <a:latin typeface="Avenir Book" panose="02000503020000020003" pitchFamily="2" charset="0"/>
                </a:rPr>
                <a:t>1</a:t>
              </a:r>
            </a:p>
          </p:txBody>
        </p:sp>
        <p:sp>
          <p:nvSpPr>
            <p:cNvPr id="215" name="Rectangle 214">
              <a:extLst>
                <a:ext uri="{FF2B5EF4-FFF2-40B4-BE49-F238E27FC236}">
                  <a16:creationId xmlns:a16="http://schemas.microsoft.com/office/drawing/2014/main" id="{73A12ADF-73D9-AE4D-B9E8-47C584A7247C}"/>
                </a:ext>
              </a:extLst>
            </p:cNvPr>
            <p:cNvSpPr/>
            <p:nvPr/>
          </p:nvSpPr>
          <p:spPr>
            <a:xfrm>
              <a:off x="7620000" y="2808514"/>
              <a:ext cx="495300" cy="23948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b" anchorCtr="0"/>
            <a:lstStyle/>
            <a:p>
              <a:pPr algn="ctr"/>
              <a:r>
                <a:rPr lang="en-US" sz="1200" dirty="0">
                  <a:solidFill>
                    <a:schemeClr val="tx1"/>
                  </a:solidFill>
                  <a:latin typeface="Avenir Book" panose="02000503020000020003" pitchFamily="2" charset="0"/>
                </a:rPr>
                <a:t>2</a:t>
              </a:r>
            </a:p>
          </p:txBody>
        </p:sp>
        <p:sp>
          <p:nvSpPr>
            <p:cNvPr id="216" name="Rectangle 215">
              <a:extLst>
                <a:ext uri="{FF2B5EF4-FFF2-40B4-BE49-F238E27FC236}">
                  <a16:creationId xmlns:a16="http://schemas.microsoft.com/office/drawing/2014/main" id="{B6C0C55E-5624-9D47-93E1-9EB8CD79BBEE}"/>
                </a:ext>
              </a:extLst>
            </p:cNvPr>
            <p:cNvSpPr/>
            <p:nvPr/>
          </p:nvSpPr>
          <p:spPr>
            <a:xfrm>
              <a:off x="8115300" y="2808514"/>
              <a:ext cx="495300" cy="23948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b" anchorCtr="0"/>
            <a:lstStyle/>
            <a:p>
              <a:pPr algn="ctr"/>
              <a:r>
                <a:rPr lang="en-US" sz="1200" dirty="0">
                  <a:solidFill>
                    <a:schemeClr val="tx1"/>
                  </a:solidFill>
                  <a:latin typeface="Avenir Book" panose="02000503020000020003" pitchFamily="2" charset="0"/>
                </a:rPr>
                <a:t>3</a:t>
              </a:r>
            </a:p>
          </p:txBody>
        </p:sp>
        <p:sp>
          <p:nvSpPr>
            <p:cNvPr id="217" name="Rectangle 216">
              <a:extLst>
                <a:ext uri="{FF2B5EF4-FFF2-40B4-BE49-F238E27FC236}">
                  <a16:creationId xmlns:a16="http://schemas.microsoft.com/office/drawing/2014/main" id="{F78EEA50-E251-3549-8A8C-E1AF1C04697E}"/>
                </a:ext>
              </a:extLst>
            </p:cNvPr>
            <p:cNvSpPr/>
            <p:nvPr/>
          </p:nvSpPr>
          <p:spPr>
            <a:xfrm>
              <a:off x="8614229" y="2808514"/>
              <a:ext cx="495300" cy="23948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b" anchorCtr="0"/>
            <a:lstStyle/>
            <a:p>
              <a:pPr algn="ctr"/>
              <a:r>
                <a:rPr lang="en-US" sz="1200" dirty="0">
                  <a:solidFill>
                    <a:schemeClr val="tx1"/>
                  </a:solidFill>
                  <a:latin typeface="Avenir Book" panose="02000503020000020003" pitchFamily="2" charset="0"/>
                </a:rPr>
                <a:t>4</a:t>
              </a:r>
            </a:p>
          </p:txBody>
        </p:sp>
        <p:sp>
          <p:nvSpPr>
            <p:cNvPr id="218" name="Rectangle 217">
              <a:extLst>
                <a:ext uri="{FF2B5EF4-FFF2-40B4-BE49-F238E27FC236}">
                  <a16:creationId xmlns:a16="http://schemas.microsoft.com/office/drawing/2014/main" id="{708C12F3-37EB-B64C-8AC2-C2767069BB20}"/>
                </a:ext>
              </a:extLst>
            </p:cNvPr>
            <p:cNvSpPr/>
            <p:nvPr/>
          </p:nvSpPr>
          <p:spPr>
            <a:xfrm>
              <a:off x="9109529" y="2808514"/>
              <a:ext cx="495300" cy="23948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b" anchorCtr="0"/>
            <a:lstStyle/>
            <a:p>
              <a:pPr algn="ctr"/>
              <a:r>
                <a:rPr lang="en-US" sz="1200" dirty="0">
                  <a:solidFill>
                    <a:schemeClr val="tx1"/>
                  </a:solidFill>
                  <a:latin typeface="Avenir Book" panose="02000503020000020003" pitchFamily="2" charset="0"/>
                </a:rPr>
                <a:t>5</a:t>
              </a:r>
            </a:p>
          </p:txBody>
        </p:sp>
        <p:sp>
          <p:nvSpPr>
            <p:cNvPr id="219" name="Rectangle 218">
              <a:extLst>
                <a:ext uri="{FF2B5EF4-FFF2-40B4-BE49-F238E27FC236}">
                  <a16:creationId xmlns:a16="http://schemas.microsoft.com/office/drawing/2014/main" id="{FA28179C-05F2-314C-AADC-0ED406725C29}"/>
                </a:ext>
              </a:extLst>
            </p:cNvPr>
            <p:cNvSpPr/>
            <p:nvPr/>
          </p:nvSpPr>
          <p:spPr>
            <a:xfrm>
              <a:off x="9601200" y="2351455"/>
              <a:ext cx="495300" cy="45720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  <a:latin typeface="Avenir Book" panose="02000503020000020003" pitchFamily="2" charset="0"/>
                </a:rPr>
                <a:t>1</a:t>
              </a:r>
            </a:p>
          </p:txBody>
        </p:sp>
        <p:sp>
          <p:nvSpPr>
            <p:cNvPr id="220" name="Rectangle 219">
              <a:extLst>
                <a:ext uri="{FF2B5EF4-FFF2-40B4-BE49-F238E27FC236}">
                  <a16:creationId xmlns:a16="http://schemas.microsoft.com/office/drawing/2014/main" id="{666F0635-660C-5542-A85D-0B8D5DC94388}"/>
                </a:ext>
              </a:extLst>
            </p:cNvPr>
            <p:cNvSpPr/>
            <p:nvPr/>
          </p:nvSpPr>
          <p:spPr>
            <a:xfrm>
              <a:off x="10096500" y="2351455"/>
              <a:ext cx="495300" cy="45720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  <a:latin typeface="Avenir Book" panose="02000503020000020003" pitchFamily="2" charset="0"/>
                </a:rPr>
                <a:t>1</a:t>
              </a:r>
            </a:p>
          </p:txBody>
        </p:sp>
        <p:sp>
          <p:nvSpPr>
            <p:cNvPr id="221" name="Rectangle 220">
              <a:extLst>
                <a:ext uri="{FF2B5EF4-FFF2-40B4-BE49-F238E27FC236}">
                  <a16:creationId xmlns:a16="http://schemas.microsoft.com/office/drawing/2014/main" id="{D5CC2BCA-8DF5-CC49-939C-E89B50B0ECD8}"/>
                </a:ext>
              </a:extLst>
            </p:cNvPr>
            <p:cNvSpPr/>
            <p:nvPr/>
          </p:nvSpPr>
          <p:spPr>
            <a:xfrm>
              <a:off x="9597571" y="2808514"/>
              <a:ext cx="495300" cy="23948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b" anchorCtr="0"/>
            <a:lstStyle/>
            <a:p>
              <a:pPr algn="ctr"/>
              <a:r>
                <a:rPr lang="en-US" sz="1200" dirty="0">
                  <a:solidFill>
                    <a:schemeClr val="tx1"/>
                  </a:solidFill>
                  <a:latin typeface="Avenir Book" panose="02000503020000020003" pitchFamily="2" charset="0"/>
                </a:rPr>
                <a:t>6</a:t>
              </a:r>
            </a:p>
          </p:txBody>
        </p:sp>
        <p:sp>
          <p:nvSpPr>
            <p:cNvPr id="222" name="Rectangle 221">
              <a:extLst>
                <a:ext uri="{FF2B5EF4-FFF2-40B4-BE49-F238E27FC236}">
                  <a16:creationId xmlns:a16="http://schemas.microsoft.com/office/drawing/2014/main" id="{24191FA0-EDC3-1542-BBA5-0585E4C9D657}"/>
                </a:ext>
              </a:extLst>
            </p:cNvPr>
            <p:cNvSpPr/>
            <p:nvPr/>
          </p:nvSpPr>
          <p:spPr>
            <a:xfrm>
              <a:off x="10085613" y="2808514"/>
              <a:ext cx="495300" cy="23948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b" anchorCtr="0"/>
            <a:lstStyle/>
            <a:p>
              <a:pPr algn="ctr"/>
              <a:r>
                <a:rPr lang="en-US" sz="1200" dirty="0">
                  <a:solidFill>
                    <a:schemeClr val="tx1"/>
                  </a:solidFill>
                  <a:latin typeface="Avenir Book" panose="02000503020000020003" pitchFamily="2" charset="0"/>
                </a:rPr>
                <a:t>7</a:t>
              </a:r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FE96B486-ED77-E748-A385-96F70C66197C}"/>
              </a:ext>
            </a:extLst>
          </p:cNvPr>
          <p:cNvGrpSpPr/>
          <p:nvPr/>
        </p:nvGrpSpPr>
        <p:grpSpPr>
          <a:xfrm>
            <a:off x="3630706" y="3034768"/>
            <a:ext cx="1981200" cy="696545"/>
            <a:chOff x="5334000" y="2732455"/>
            <a:chExt cx="1981200" cy="696545"/>
          </a:xfrm>
        </p:grpSpPr>
        <p:sp>
          <p:nvSpPr>
            <p:cNvPr id="242" name="Rectangle 241">
              <a:extLst>
                <a:ext uri="{FF2B5EF4-FFF2-40B4-BE49-F238E27FC236}">
                  <a16:creationId xmlns:a16="http://schemas.microsoft.com/office/drawing/2014/main" id="{27BE3082-D834-DC43-BD8D-83721A25D99B}"/>
                </a:ext>
              </a:extLst>
            </p:cNvPr>
            <p:cNvSpPr/>
            <p:nvPr/>
          </p:nvSpPr>
          <p:spPr>
            <a:xfrm>
              <a:off x="5334000" y="2732455"/>
              <a:ext cx="495300" cy="45720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  <a:latin typeface="Avenir Book" panose="02000503020000020003" pitchFamily="2" charset="0"/>
                </a:rPr>
                <a:t>1</a:t>
              </a:r>
            </a:p>
          </p:txBody>
        </p:sp>
        <p:sp>
          <p:nvSpPr>
            <p:cNvPr id="243" name="Rectangle 242">
              <a:extLst>
                <a:ext uri="{FF2B5EF4-FFF2-40B4-BE49-F238E27FC236}">
                  <a16:creationId xmlns:a16="http://schemas.microsoft.com/office/drawing/2014/main" id="{041BB7D6-B751-DD4B-8083-6687BA103A6C}"/>
                </a:ext>
              </a:extLst>
            </p:cNvPr>
            <p:cNvSpPr/>
            <p:nvPr/>
          </p:nvSpPr>
          <p:spPr>
            <a:xfrm>
              <a:off x="5829300" y="2732455"/>
              <a:ext cx="495300" cy="45720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  <a:latin typeface="Avenir Book" panose="02000503020000020003" pitchFamily="2" charset="0"/>
                </a:rPr>
                <a:t>0</a:t>
              </a:r>
            </a:p>
          </p:txBody>
        </p:sp>
        <p:sp>
          <p:nvSpPr>
            <p:cNvPr id="244" name="Rectangle 243">
              <a:extLst>
                <a:ext uri="{FF2B5EF4-FFF2-40B4-BE49-F238E27FC236}">
                  <a16:creationId xmlns:a16="http://schemas.microsoft.com/office/drawing/2014/main" id="{CC88C0CE-FEBB-2D42-933A-ECF116532403}"/>
                </a:ext>
              </a:extLst>
            </p:cNvPr>
            <p:cNvSpPr/>
            <p:nvPr/>
          </p:nvSpPr>
          <p:spPr>
            <a:xfrm>
              <a:off x="6324600" y="2732455"/>
              <a:ext cx="495300" cy="457200"/>
            </a:xfrm>
            <a:prstGeom prst="rect">
              <a:avLst/>
            </a:prstGeom>
            <a:solidFill>
              <a:srgbClr val="FFC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  <a:latin typeface="Avenir Book" panose="02000503020000020003" pitchFamily="2" charset="0"/>
                </a:rPr>
                <a:t>1</a:t>
              </a:r>
            </a:p>
          </p:txBody>
        </p:sp>
        <p:sp>
          <p:nvSpPr>
            <p:cNvPr id="245" name="Rectangle 244">
              <a:extLst>
                <a:ext uri="{FF2B5EF4-FFF2-40B4-BE49-F238E27FC236}">
                  <a16:creationId xmlns:a16="http://schemas.microsoft.com/office/drawing/2014/main" id="{C7DC0BB8-12E9-E54D-8752-342A1259D612}"/>
                </a:ext>
              </a:extLst>
            </p:cNvPr>
            <p:cNvSpPr/>
            <p:nvPr/>
          </p:nvSpPr>
          <p:spPr>
            <a:xfrm>
              <a:off x="6819900" y="2732455"/>
              <a:ext cx="495300" cy="457200"/>
            </a:xfrm>
            <a:prstGeom prst="rect">
              <a:avLst/>
            </a:prstGeom>
            <a:solidFill>
              <a:srgbClr val="FFC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  <a:latin typeface="Avenir Book" panose="02000503020000020003" pitchFamily="2" charset="0"/>
                </a:rPr>
                <a:t>0</a:t>
              </a:r>
            </a:p>
          </p:txBody>
        </p:sp>
        <p:sp>
          <p:nvSpPr>
            <p:cNvPr id="248" name="Rectangle 247">
              <a:extLst>
                <a:ext uri="{FF2B5EF4-FFF2-40B4-BE49-F238E27FC236}">
                  <a16:creationId xmlns:a16="http://schemas.microsoft.com/office/drawing/2014/main" id="{8C750D27-6A29-184C-A5F1-AB44AB80C75F}"/>
                </a:ext>
              </a:extLst>
            </p:cNvPr>
            <p:cNvSpPr/>
            <p:nvPr/>
          </p:nvSpPr>
          <p:spPr>
            <a:xfrm>
              <a:off x="5334000" y="3189514"/>
              <a:ext cx="495300" cy="23948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b" anchorCtr="0"/>
            <a:lstStyle/>
            <a:p>
              <a:pPr algn="ctr"/>
              <a:r>
                <a:rPr lang="en-US" sz="1200" dirty="0">
                  <a:solidFill>
                    <a:schemeClr val="tx1"/>
                  </a:solidFill>
                  <a:latin typeface="Avenir Book" panose="02000503020000020003" pitchFamily="2" charset="0"/>
                </a:rPr>
                <a:t>0</a:t>
              </a:r>
            </a:p>
          </p:txBody>
        </p:sp>
        <p:sp>
          <p:nvSpPr>
            <p:cNvPr id="249" name="Rectangle 248">
              <a:extLst>
                <a:ext uri="{FF2B5EF4-FFF2-40B4-BE49-F238E27FC236}">
                  <a16:creationId xmlns:a16="http://schemas.microsoft.com/office/drawing/2014/main" id="{690197C9-0547-874D-AE0D-8E1DB536C6C5}"/>
                </a:ext>
              </a:extLst>
            </p:cNvPr>
            <p:cNvSpPr/>
            <p:nvPr/>
          </p:nvSpPr>
          <p:spPr>
            <a:xfrm>
              <a:off x="5829300" y="3189514"/>
              <a:ext cx="495300" cy="23948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b" anchorCtr="0"/>
            <a:lstStyle/>
            <a:p>
              <a:pPr algn="ctr"/>
              <a:r>
                <a:rPr lang="en-US" sz="1200" dirty="0">
                  <a:solidFill>
                    <a:schemeClr val="tx1"/>
                  </a:solidFill>
                  <a:latin typeface="Avenir Book" panose="02000503020000020003" pitchFamily="2" charset="0"/>
                </a:rPr>
                <a:t>1</a:t>
              </a:r>
            </a:p>
          </p:txBody>
        </p:sp>
        <p:sp>
          <p:nvSpPr>
            <p:cNvPr id="250" name="Rectangle 249">
              <a:extLst>
                <a:ext uri="{FF2B5EF4-FFF2-40B4-BE49-F238E27FC236}">
                  <a16:creationId xmlns:a16="http://schemas.microsoft.com/office/drawing/2014/main" id="{1730B7A5-23B7-5042-B78E-0EEDCB21B613}"/>
                </a:ext>
              </a:extLst>
            </p:cNvPr>
            <p:cNvSpPr/>
            <p:nvPr/>
          </p:nvSpPr>
          <p:spPr>
            <a:xfrm>
              <a:off x="6324600" y="3189514"/>
              <a:ext cx="495300" cy="23948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b" anchorCtr="0"/>
            <a:lstStyle/>
            <a:p>
              <a:pPr algn="ctr"/>
              <a:r>
                <a:rPr lang="en-US" sz="1200" dirty="0">
                  <a:solidFill>
                    <a:schemeClr val="tx1"/>
                  </a:solidFill>
                  <a:latin typeface="Avenir Book" panose="02000503020000020003" pitchFamily="2" charset="0"/>
                </a:rPr>
                <a:t>2</a:t>
              </a:r>
            </a:p>
          </p:txBody>
        </p:sp>
        <p:sp>
          <p:nvSpPr>
            <p:cNvPr id="251" name="Rectangle 250">
              <a:extLst>
                <a:ext uri="{FF2B5EF4-FFF2-40B4-BE49-F238E27FC236}">
                  <a16:creationId xmlns:a16="http://schemas.microsoft.com/office/drawing/2014/main" id="{9179AE67-207E-7C41-853A-E30E0FB16483}"/>
                </a:ext>
              </a:extLst>
            </p:cNvPr>
            <p:cNvSpPr/>
            <p:nvPr/>
          </p:nvSpPr>
          <p:spPr>
            <a:xfrm>
              <a:off x="6819900" y="3189514"/>
              <a:ext cx="495300" cy="23948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b" anchorCtr="0"/>
            <a:lstStyle/>
            <a:p>
              <a:pPr algn="ctr"/>
              <a:r>
                <a:rPr lang="en-US" sz="1200" dirty="0">
                  <a:solidFill>
                    <a:schemeClr val="tx1"/>
                  </a:solidFill>
                  <a:latin typeface="Avenir Book" panose="02000503020000020003" pitchFamily="2" charset="0"/>
                </a:rPr>
                <a:t>3</a:t>
              </a:r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2AD743A2-0C26-D14D-9728-FE0F808ED80B}"/>
              </a:ext>
            </a:extLst>
          </p:cNvPr>
          <p:cNvGrpSpPr/>
          <p:nvPr/>
        </p:nvGrpSpPr>
        <p:grpSpPr>
          <a:xfrm>
            <a:off x="6114464" y="3034768"/>
            <a:ext cx="1981200" cy="696545"/>
            <a:chOff x="7817758" y="2732455"/>
            <a:chExt cx="1981200" cy="696545"/>
          </a:xfrm>
        </p:grpSpPr>
        <p:sp>
          <p:nvSpPr>
            <p:cNvPr id="246" name="Rectangle 245">
              <a:extLst>
                <a:ext uri="{FF2B5EF4-FFF2-40B4-BE49-F238E27FC236}">
                  <a16:creationId xmlns:a16="http://schemas.microsoft.com/office/drawing/2014/main" id="{ACE03A6D-4A6E-2E4E-8F53-8F22971DD7A9}"/>
                </a:ext>
              </a:extLst>
            </p:cNvPr>
            <p:cNvSpPr/>
            <p:nvPr/>
          </p:nvSpPr>
          <p:spPr>
            <a:xfrm>
              <a:off x="7817758" y="2732455"/>
              <a:ext cx="495300" cy="45720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  <a:latin typeface="Avenir Book" panose="02000503020000020003" pitchFamily="2" charset="0"/>
                </a:rPr>
                <a:t>1</a:t>
              </a:r>
            </a:p>
          </p:txBody>
        </p:sp>
        <p:sp>
          <p:nvSpPr>
            <p:cNvPr id="247" name="Rectangle 246">
              <a:extLst>
                <a:ext uri="{FF2B5EF4-FFF2-40B4-BE49-F238E27FC236}">
                  <a16:creationId xmlns:a16="http://schemas.microsoft.com/office/drawing/2014/main" id="{BED253F0-90AD-2744-AA9B-E139280C626D}"/>
                </a:ext>
              </a:extLst>
            </p:cNvPr>
            <p:cNvSpPr/>
            <p:nvPr/>
          </p:nvSpPr>
          <p:spPr>
            <a:xfrm>
              <a:off x="8313058" y="2732455"/>
              <a:ext cx="495300" cy="457200"/>
            </a:xfrm>
            <a:prstGeom prst="rect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  <a:latin typeface="Avenir Book" panose="02000503020000020003" pitchFamily="2" charset="0"/>
                </a:rPr>
                <a:t>1</a:t>
              </a:r>
            </a:p>
          </p:txBody>
        </p:sp>
        <p:sp>
          <p:nvSpPr>
            <p:cNvPr id="252" name="Rectangle 251">
              <a:extLst>
                <a:ext uri="{FF2B5EF4-FFF2-40B4-BE49-F238E27FC236}">
                  <a16:creationId xmlns:a16="http://schemas.microsoft.com/office/drawing/2014/main" id="{85F9A269-CFD2-8B45-8CDB-9B069E9FE025}"/>
                </a:ext>
              </a:extLst>
            </p:cNvPr>
            <p:cNvSpPr/>
            <p:nvPr/>
          </p:nvSpPr>
          <p:spPr>
            <a:xfrm>
              <a:off x="7821387" y="3189514"/>
              <a:ext cx="495300" cy="23948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b" anchorCtr="0"/>
            <a:lstStyle/>
            <a:p>
              <a:pPr algn="ctr"/>
              <a:r>
                <a:rPr lang="en-US" sz="1200" dirty="0">
                  <a:solidFill>
                    <a:schemeClr val="tx1"/>
                  </a:solidFill>
                  <a:latin typeface="Avenir Book" panose="02000503020000020003" pitchFamily="2" charset="0"/>
                </a:rPr>
                <a:t>4</a:t>
              </a:r>
            </a:p>
          </p:txBody>
        </p:sp>
        <p:sp>
          <p:nvSpPr>
            <p:cNvPr id="253" name="Rectangle 252">
              <a:extLst>
                <a:ext uri="{FF2B5EF4-FFF2-40B4-BE49-F238E27FC236}">
                  <a16:creationId xmlns:a16="http://schemas.microsoft.com/office/drawing/2014/main" id="{06B414D3-47F1-004C-A284-D2F18061A5A3}"/>
                </a:ext>
              </a:extLst>
            </p:cNvPr>
            <p:cNvSpPr/>
            <p:nvPr/>
          </p:nvSpPr>
          <p:spPr>
            <a:xfrm>
              <a:off x="8316687" y="3189514"/>
              <a:ext cx="495300" cy="23948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b" anchorCtr="0"/>
            <a:lstStyle/>
            <a:p>
              <a:pPr algn="ctr"/>
              <a:r>
                <a:rPr lang="en-US" sz="1200" dirty="0">
                  <a:solidFill>
                    <a:schemeClr val="tx1"/>
                  </a:solidFill>
                  <a:latin typeface="Avenir Book" panose="02000503020000020003" pitchFamily="2" charset="0"/>
                </a:rPr>
                <a:t>5</a:t>
              </a:r>
            </a:p>
          </p:txBody>
        </p:sp>
        <p:sp>
          <p:nvSpPr>
            <p:cNvPr id="254" name="Rectangle 253">
              <a:extLst>
                <a:ext uri="{FF2B5EF4-FFF2-40B4-BE49-F238E27FC236}">
                  <a16:creationId xmlns:a16="http://schemas.microsoft.com/office/drawing/2014/main" id="{A9D287DB-C9EA-9E43-B926-2ABE7A036A89}"/>
                </a:ext>
              </a:extLst>
            </p:cNvPr>
            <p:cNvSpPr/>
            <p:nvPr/>
          </p:nvSpPr>
          <p:spPr>
            <a:xfrm>
              <a:off x="8808358" y="2732455"/>
              <a:ext cx="495300" cy="45720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  <a:latin typeface="Avenir Book" panose="02000503020000020003" pitchFamily="2" charset="0"/>
                </a:rPr>
                <a:t>1</a:t>
              </a:r>
            </a:p>
          </p:txBody>
        </p:sp>
        <p:sp>
          <p:nvSpPr>
            <p:cNvPr id="255" name="Rectangle 254">
              <a:extLst>
                <a:ext uri="{FF2B5EF4-FFF2-40B4-BE49-F238E27FC236}">
                  <a16:creationId xmlns:a16="http://schemas.microsoft.com/office/drawing/2014/main" id="{AAAE56A8-EFEF-AF47-9916-0214EB9F2A11}"/>
                </a:ext>
              </a:extLst>
            </p:cNvPr>
            <p:cNvSpPr/>
            <p:nvPr/>
          </p:nvSpPr>
          <p:spPr>
            <a:xfrm>
              <a:off x="9303658" y="2732455"/>
              <a:ext cx="495300" cy="45720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  <a:latin typeface="Avenir Book" panose="02000503020000020003" pitchFamily="2" charset="0"/>
                </a:rPr>
                <a:t>1</a:t>
              </a:r>
            </a:p>
          </p:txBody>
        </p:sp>
        <p:sp>
          <p:nvSpPr>
            <p:cNvPr id="256" name="Rectangle 255">
              <a:extLst>
                <a:ext uri="{FF2B5EF4-FFF2-40B4-BE49-F238E27FC236}">
                  <a16:creationId xmlns:a16="http://schemas.microsoft.com/office/drawing/2014/main" id="{F9EBFA61-77D5-1A4A-BAA3-F933FFFABD69}"/>
                </a:ext>
              </a:extLst>
            </p:cNvPr>
            <p:cNvSpPr/>
            <p:nvPr/>
          </p:nvSpPr>
          <p:spPr>
            <a:xfrm>
              <a:off x="8804729" y="3189514"/>
              <a:ext cx="495300" cy="23948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b" anchorCtr="0"/>
            <a:lstStyle/>
            <a:p>
              <a:pPr algn="ctr"/>
              <a:r>
                <a:rPr lang="en-US" sz="1200" dirty="0">
                  <a:solidFill>
                    <a:schemeClr val="tx1"/>
                  </a:solidFill>
                  <a:latin typeface="Avenir Book" panose="02000503020000020003" pitchFamily="2" charset="0"/>
                </a:rPr>
                <a:t>6</a:t>
              </a:r>
            </a:p>
          </p:txBody>
        </p:sp>
        <p:sp>
          <p:nvSpPr>
            <p:cNvPr id="257" name="Rectangle 256">
              <a:extLst>
                <a:ext uri="{FF2B5EF4-FFF2-40B4-BE49-F238E27FC236}">
                  <a16:creationId xmlns:a16="http://schemas.microsoft.com/office/drawing/2014/main" id="{8E1D40EB-3399-3048-944B-78F311996511}"/>
                </a:ext>
              </a:extLst>
            </p:cNvPr>
            <p:cNvSpPr/>
            <p:nvPr/>
          </p:nvSpPr>
          <p:spPr>
            <a:xfrm>
              <a:off x="9292771" y="3189514"/>
              <a:ext cx="495300" cy="23948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b" anchorCtr="0"/>
            <a:lstStyle/>
            <a:p>
              <a:pPr algn="ctr"/>
              <a:r>
                <a:rPr lang="en-US" sz="1200" dirty="0">
                  <a:solidFill>
                    <a:schemeClr val="tx1"/>
                  </a:solidFill>
                  <a:latin typeface="Avenir Book" panose="02000503020000020003" pitchFamily="2" charset="0"/>
                </a:rPr>
                <a:t>7</a:t>
              </a:r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2A72C7AE-D1B1-6041-A996-381FC5576502}"/>
              </a:ext>
            </a:extLst>
          </p:cNvPr>
          <p:cNvGrpSpPr/>
          <p:nvPr/>
        </p:nvGrpSpPr>
        <p:grpSpPr>
          <a:xfrm>
            <a:off x="5878990" y="4035039"/>
            <a:ext cx="994229" cy="696545"/>
            <a:chOff x="5257800" y="4200838"/>
            <a:chExt cx="994229" cy="696545"/>
          </a:xfrm>
        </p:grpSpPr>
        <p:sp>
          <p:nvSpPr>
            <p:cNvPr id="260" name="Rectangle 259">
              <a:extLst>
                <a:ext uri="{FF2B5EF4-FFF2-40B4-BE49-F238E27FC236}">
                  <a16:creationId xmlns:a16="http://schemas.microsoft.com/office/drawing/2014/main" id="{8193D9D3-58C0-1A46-8D97-D353E1D19257}"/>
                </a:ext>
              </a:extLst>
            </p:cNvPr>
            <p:cNvSpPr/>
            <p:nvPr/>
          </p:nvSpPr>
          <p:spPr>
            <a:xfrm>
              <a:off x="5257800" y="4200838"/>
              <a:ext cx="495300" cy="45720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  <a:latin typeface="Avenir Book" panose="02000503020000020003" pitchFamily="2" charset="0"/>
                </a:rPr>
                <a:t>1</a:t>
              </a:r>
            </a:p>
          </p:txBody>
        </p:sp>
        <p:sp>
          <p:nvSpPr>
            <p:cNvPr id="261" name="Rectangle 260">
              <a:extLst>
                <a:ext uri="{FF2B5EF4-FFF2-40B4-BE49-F238E27FC236}">
                  <a16:creationId xmlns:a16="http://schemas.microsoft.com/office/drawing/2014/main" id="{D3A810F7-9A93-1F49-A9C3-9E65A73152F9}"/>
                </a:ext>
              </a:extLst>
            </p:cNvPr>
            <p:cNvSpPr/>
            <p:nvPr/>
          </p:nvSpPr>
          <p:spPr>
            <a:xfrm>
              <a:off x="5753100" y="4200838"/>
              <a:ext cx="495300" cy="457200"/>
            </a:xfrm>
            <a:prstGeom prst="rect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  <a:latin typeface="Avenir Book" panose="02000503020000020003" pitchFamily="2" charset="0"/>
                </a:rPr>
                <a:t>1</a:t>
              </a:r>
            </a:p>
          </p:txBody>
        </p:sp>
        <p:sp>
          <p:nvSpPr>
            <p:cNvPr id="262" name="Rectangle 261">
              <a:extLst>
                <a:ext uri="{FF2B5EF4-FFF2-40B4-BE49-F238E27FC236}">
                  <a16:creationId xmlns:a16="http://schemas.microsoft.com/office/drawing/2014/main" id="{E9FF780C-D2A7-134E-AAB0-3B82674A1A92}"/>
                </a:ext>
              </a:extLst>
            </p:cNvPr>
            <p:cNvSpPr/>
            <p:nvPr/>
          </p:nvSpPr>
          <p:spPr>
            <a:xfrm>
              <a:off x="5261429" y="4657897"/>
              <a:ext cx="495300" cy="23948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b" anchorCtr="0"/>
            <a:lstStyle/>
            <a:p>
              <a:pPr algn="ctr"/>
              <a:r>
                <a:rPr lang="en-US" sz="1200" dirty="0">
                  <a:solidFill>
                    <a:schemeClr val="tx1"/>
                  </a:solidFill>
                  <a:latin typeface="Avenir Book" panose="02000503020000020003" pitchFamily="2" charset="0"/>
                </a:rPr>
                <a:t>4</a:t>
              </a:r>
            </a:p>
          </p:txBody>
        </p:sp>
        <p:sp>
          <p:nvSpPr>
            <p:cNvPr id="263" name="Rectangle 262">
              <a:extLst>
                <a:ext uri="{FF2B5EF4-FFF2-40B4-BE49-F238E27FC236}">
                  <a16:creationId xmlns:a16="http://schemas.microsoft.com/office/drawing/2014/main" id="{6E44FD80-093E-304C-B919-CBE3C87F7050}"/>
                </a:ext>
              </a:extLst>
            </p:cNvPr>
            <p:cNvSpPr/>
            <p:nvPr/>
          </p:nvSpPr>
          <p:spPr>
            <a:xfrm>
              <a:off x="5756729" y="4657897"/>
              <a:ext cx="495300" cy="23948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b" anchorCtr="0"/>
            <a:lstStyle/>
            <a:p>
              <a:pPr algn="ctr"/>
              <a:r>
                <a:rPr lang="en-US" sz="1200" dirty="0">
                  <a:solidFill>
                    <a:schemeClr val="tx1"/>
                  </a:solidFill>
                  <a:latin typeface="Avenir Book" panose="02000503020000020003" pitchFamily="2" charset="0"/>
                </a:rPr>
                <a:t>5</a:t>
              </a:r>
            </a:p>
          </p:txBody>
        </p: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4A3F6201-C396-F741-9F06-CCBCA47CB349}"/>
              </a:ext>
            </a:extLst>
          </p:cNvPr>
          <p:cNvGrpSpPr/>
          <p:nvPr/>
        </p:nvGrpSpPr>
        <p:grpSpPr>
          <a:xfrm>
            <a:off x="5671711" y="5035310"/>
            <a:ext cx="498929" cy="696545"/>
            <a:chOff x="5322609" y="4141239"/>
            <a:chExt cx="498929" cy="696545"/>
          </a:xfrm>
        </p:grpSpPr>
        <p:sp>
          <p:nvSpPr>
            <p:cNvPr id="269" name="Rectangle 268">
              <a:extLst>
                <a:ext uri="{FF2B5EF4-FFF2-40B4-BE49-F238E27FC236}">
                  <a16:creationId xmlns:a16="http://schemas.microsoft.com/office/drawing/2014/main" id="{00A820B8-40EE-7746-85D3-3F38EC594178}"/>
                </a:ext>
              </a:extLst>
            </p:cNvPr>
            <p:cNvSpPr/>
            <p:nvPr/>
          </p:nvSpPr>
          <p:spPr>
            <a:xfrm>
              <a:off x="5322609" y="4141239"/>
              <a:ext cx="495300" cy="45720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  <a:latin typeface="Avenir Book" panose="02000503020000020003" pitchFamily="2" charset="0"/>
                </a:rPr>
                <a:t>1</a:t>
              </a:r>
            </a:p>
          </p:txBody>
        </p:sp>
        <p:sp>
          <p:nvSpPr>
            <p:cNvPr id="271" name="Rectangle 270">
              <a:extLst>
                <a:ext uri="{FF2B5EF4-FFF2-40B4-BE49-F238E27FC236}">
                  <a16:creationId xmlns:a16="http://schemas.microsoft.com/office/drawing/2014/main" id="{F36ABCAB-8C2D-494D-A69C-D5F0F3DF801F}"/>
                </a:ext>
              </a:extLst>
            </p:cNvPr>
            <p:cNvSpPr/>
            <p:nvPr/>
          </p:nvSpPr>
          <p:spPr>
            <a:xfrm>
              <a:off x="5326238" y="4598298"/>
              <a:ext cx="495300" cy="23948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b" anchorCtr="0"/>
            <a:lstStyle/>
            <a:p>
              <a:pPr algn="ctr"/>
              <a:r>
                <a:rPr lang="en-US" sz="1200" dirty="0">
                  <a:solidFill>
                    <a:schemeClr val="tx1"/>
                  </a:solidFill>
                  <a:latin typeface="Avenir Book" panose="02000503020000020003" pitchFamily="2" charset="0"/>
                </a:rPr>
                <a:t>4</a:t>
              </a:r>
            </a:p>
          </p:txBody>
        </p:sp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2EB03775-E463-464A-BED1-D45B084C241D}"/>
              </a:ext>
            </a:extLst>
          </p:cNvPr>
          <p:cNvGrpSpPr/>
          <p:nvPr/>
        </p:nvGrpSpPr>
        <p:grpSpPr>
          <a:xfrm>
            <a:off x="6620125" y="5035310"/>
            <a:ext cx="498929" cy="696545"/>
            <a:chOff x="6271023" y="4141239"/>
            <a:chExt cx="498929" cy="696545"/>
          </a:xfrm>
        </p:grpSpPr>
        <p:sp>
          <p:nvSpPr>
            <p:cNvPr id="270" name="Rectangle 269">
              <a:extLst>
                <a:ext uri="{FF2B5EF4-FFF2-40B4-BE49-F238E27FC236}">
                  <a16:creationId xmlns:a16="http://schemas.microsoft.com/office/drawing/2014/main" id="{74BBEA65-35A5-7D41-8020-65B1DCB42879}"/>
                </a:ext>
              </a:extLst>
            </p:cNvPr>
            <p:cNvSpPr/>
            <p:nvPr/>
          </p:nvSpPr>
          <p:spPr>
            <a:xfrm>
              <a:off x="6271023" y="4141239"/>
              <a:ext cx="495300" cy="457200"/>
            </a:xfrm>
            <a:prstGeom prst="rect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  <a:latin typeface="Avenir Book" panose="02000503020000020003" pitchFamily="2" charset="0"/>
                </a:rPr>
                <a:t>1</a:t>
              </a:r>
            </a:p>
          </p:txBody>
        </p:sp>
        <p:sp>
          <p:nvSpPr>
            <p:cNvPr id="272" name="Rectangle 271">
              <a:extLst>
                <a:ext uri="{FF2B5EF4-FFF2-40B4-BE49-F238E27FC236}">
                  <a16:creationId xmlns:a16="http://schemas.microsoft.com/office/drawing/2014/main" id="{78D3F1D8-F613-6B41-AC3F-65CE12983099}"/>
                </a:ext>
              </a:extLst>
            </p:cNvPr>
            <p:cNvSpPr/>
            <p:nvPr/>
          </p:nvSpPr>
          <p:spPr>
            <a:xfrm>
              <a:off x="6274652" y="4598298"/>
              <a:ext cx="495300" cy="23948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b" anchorCtr="0"/>
            <a:lstStyle/>
            <a:p>
              <a:pPr algn="ctr"/>
              <a:r>
                <a:rPr lang="en-US" sz="1200" dirty="0">
                  <a:solidFill>
                    <a:schemeClr val="tx1"/>
                  </a:solidFill>
                  <a:latin typeface="Avenir Book" panose="02000503020000020003" pitchFamily="2" charset="0"/>
                </a:rPr>
                <a:t>5</a:t>
              </a:r>
            </a:p>
          </p:txBody>
        </p:sp>
      </p:grpSp>
      <p:sp>
        <p:nvSpPr>
          <p:cNvPr id="275" name="Rectangle 274">
            <a:extLst>
              <a:ext uri="{FF2B5EF4-FFF2-40B4-BE49-F238E27FC236}">
                <a16:creationId xmlns:a16="http://schemas.microsoft.com/office/drawing/2014/main" id="{BA4D5874-8B30-EC40-9B69-C8CA6DE4294B}"/>
              </a:ext>
            </a:extLst>
          </p:cNvPr>
          <p:cNvSpPr/>
          <p:nvPr/>
        </p:nvSpPr>
        <p:spPr>
          <a:xfrm>
            <a:off x="8202706" y="2900496"/>
            <a:ext cx="2064537" cy="79662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r>
              <a:rPr lang="en-US" sz="1200" b="1" dirty="0">
                <a:solidFill>
                  <a:schemeClr val="tx1"/>
                </a:solidFill>
                <a:latin typeface="Avenir Book" panose="02000503020000020003" pitchFamily="2" charset="0"/>
              </a:rPr>
              <a:t>Block N-R</a:t>
            </a:r>
          </a:p>
          <a:p>
            <a:r>
              <a:rPr lang="en-US" sz="1200" dirty="0">
                <a:solidFill>
                  <a:schemeClr val="tx1"/>
                </a:solidFill>
                <a:latin typeface="Avenir Book" panose="02000503020000020003" pitchFamily="2" charset="0"/>
              </a:rPr>
              <a:t>Error parity (inferred) = Odd</a:t>
            </a:r>
          </a:p>
        </p:txBody>
      </p:sp>
      <p:sp>
        <p:nvSpPr>
          <p:cNvPr id="276" name="Rectangle 275">
            <a:extLst>
              <a:ext uri="{FF2B5EF4-FFF2-40B4-BE49-F238E27FC236}">
                <a16:creationId xmlns:a16="http://schemas.microsoft.com/office/drawing/2014/main" id="{58906C53-C236-E345-B7DF-A7CDD907A5AF}"/>
              </a:ext>
            </a:extLst>
          </p:cNvPr>
          <p:cNvSpPr/>
          <p:nvPr/>
        </p:nvSpPr>
        <p:spPr>
          <a:xfrm>
            <a:off x="3630707" y="3916266"/>
            <a:ext cx="2144638" cy="79662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r"/>
            <a:r>
              <a:rPr lang="en-US" sz="1200" b="1" dirty="0">
                <a:solidFill>
                  <a:schemeClr val="tx1"/>
                </a:solidFill>
                <a:latin typeface="Avenir Book" panose="02000503020000020003" pitchFamily="2" charset="0"/>
              </a:rPr>
              <a:t>Block N-R-L</a:t>
            </a:r>
          </a:p>
          <a:p>
            <a:pPr algn="r"/>
            <a:r>
              <a:rPr lang="en-US" sz="1200" dirty="0">
                <a:solidFill>
                  <a:schemeClr val="tx1"/>
                </a:solidFill>
                <a:latin typeface="Avenir Book" panose="02000503020000020003" pitchFamily="2" charset="0"/>
              </a:rPr>
              <a:t>Current parity = 0 </a:t>
            </a:r>
          </a:p>
          <a:p>
            <a:pPr algn="r"/>
            <a:r>
              <a:rPr lang="en-US" sz="1200" dirty="0">
                <a:solidFill>
                  <a:schemeClr val="tx1"/>
                </a:solidFill>
                <a:latin typeface="Avenir Book" panose="02000503020000020003" pitchFamily="2" charset="0"/>
              </a:rPr>
              <a:t>Correct parity (asked) = 1</a:t>
            </a:r>
          </a:p>
          <a:p>
            <a:pPr algn="r"/>
            <a:r>
              <a:rPr lang="en-US" sz="1200" dirty="0">
                <a:solidFill>
                  <a:schemeClr val="tx1"/>
                </a:solidFill>
                <a:latin typeface="Avenir Book" panose="02000503020000020003" pitchFamily="2" charset="0"/>
              </a:rPr>
              <a:t>Error parity = Odd</a:t>
            </a:r>
          </a:p>
        </p:txBody>
      </p:sp>
      <p:cxnSp>
        <p:nvCxnSpPr>
          <p:cNvPr id="294" name="Straight Arrow Connector 293">
            <a:extLst>
              <a:ext uri="{FF2B5EF4-FFF2-40B4-BE49-F238E27FC236}">
                <a16:creationId xmlns:a16="http://schemas.microsoft.com/office/drawing/2014/main" id="{7736A6DB-3670-DC44-8D57-2A90056DA0F7}"/>
              </a:ext>
            </a:extLst>
          </p:cNvPr>
          <p:cNvCxnSpPr>
            <a:cxnSpLocks/>
          </p:cNvCxnSpPr>
          <p:nvPr/>
        </p:nvCxnSpPr>
        <p:spPr>
          <a:xfrm flipH="1" flipV="1">
            <a:off x="6114464" y="2738618"/>
            <a:ext cx="179898" cy="217714"/>
          </a:xfrm>
          <a:prstGeom prst="straightConnector1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2" name="Straight Arrow Connector 301">
            <a:extLst>
              <a:ext uri="{FF2B5EF4-FFF2-40B4-BE49-F238E27FC236}">
                <a16:creationId xmlns:a16="http://schemas.microsoft.com/office/drawing/2014/main" id="{B1DA8D43-B7A0-A54F-A14A-26DA263E4589}"/>
              </a:ext>
            </a:extLst>
          </p:cNvPr>
          <p:cNvCxnSpPr>
            <a:cxnSpLocks/>
          </p:cNvCxnSpPr>
          <p:nvPr/>
        </p:nvCxnSpPr>
        <p:spPr>
          <a:xfrm flipH="1" flipV="1">
            <a:off x="6600041" y="2738618"/>
            <a:ext cx="179898" cy="217714"/>
          </a:xfrm>
          <a:prstGeom prst="straightConnector1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3" name="Straight Arrow Connector 302">
            <a:extLst>
              <a:ext uri="{FF2B5EF4-FFF2-40B4-BE49-F238E27FC236}">
                <a16:creationId xmlns:a16="http://schemas.microsoft.com/office/drawing/2014/main" id="{24B5E66E-A4DD-6543-9B84-9D95BDB613B9}"/>
              </a:ext>
            </a:extLst>
          </p:cNvPr>
          <p:cNvCxnSpPr>
            <a:cxnSpLocks/>
          </p:cNvCxnSpPr>
          <p:nvPr/>
        </p:nvCxnSpPr>
        <p:spPr>
          <a:xfrm flipH="1" flipV="1">
            <a:off x="7085618" y="2738618"/>
            <a:ext cx="179898" cy="217714"/>
          </a:xfrm>
          <a:prstGeom prst="straightConnector1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4" name="Straight Arrow Connector 303">
            <a:extLst>
              <a:ext uri="{FF2B5EF4-FFF2-40B4-BE49-F238E27FC236}">
                <a16:creationId xmlns:a16="http://schemas.microsoft.com/office/drawing/2014/main" id="{E884FDBD-7533-224C-A73F-8A6061B56471}"/>
              </a:ext>
            </a:extLst>
          </p:cNvPr>
          <p:cNvCxnSpPr>
            <a:cxnSpLocks/>
          </p:cNvCxnSpPr>
          <p:nvPr/>
        </p:nvCxnSpPr>
        <p:spPr>
          <a:xfrm flipH="1" flipV="1">
            <a:off x="7571194" y="2738618"/>
            <a:ext cx="179898" cy="217714"/>
          </a:xfrm>
          <a:prstGeom prst="straightConnector1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5" name="Straight Arrow Connector 304">
            <a:extLst>
              <a:ext uri="{FF2B5EF4-FFF2-40B4-BE49-F238E27FC236}">
                <a16:creationId xmlns:a16="http://schemas.microsoft.com/office/drawing/2014/main" id="{239505F7-AB2C-3743-A73D-1509FCCD3E79}"/>
              </a:ext>
            </a:extLst>
          </p:cNvPr>
          <p:cNvCxnSpPr>
            <a:cxnSpLocks/>
          </p:cNvCxnSpPr>
          <p:nvPr/>
        </p:nvCxnSpPr>
        <p:spPr>
          <a:xfrm flipV="1">
            <a:off x="3877981" y="2732646"/>
            <a:ext cx="179898" cy="217714"/>
          </a:xfrm>
          <a:prstGeom prst="straightConnector1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6" name="Straight Arrow Connector 305">
            <a:extLst>
              <a:ext uri="{FF2B5EF4-FFF2-40B4-BE49-F238E27FC236}">
                <a16:creationId xmlns:a16="http://schemas.microsoft.com/office/drawing/2014/main" id="{586DE7AA-9F3E-B047-9E4B-AB4484DF7AC9}"/>
              </a:ext>
            </a:extLst>
          </p:cNvPr>
          <p:cNvCxnSpPr>
            <a:cxnSpLocks/>
          </p:cNvCxnSpPr>
          <p:nvPr/>
        </p:nvCxnSpPr>
        <p:spPr>
          <a:xfrm flipV="1">
            <a:off x="4363558" y="2732646"/>
            <a:ext cx="179898" cy="217714"/>
          </a:xfrm>
          <a:prstGeom prst="straightConnector1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7" name="Straight Arrow Connector 306">
            <a:extLst>
              <a:ext uri="{FF2B5EF4-FFF2-40B4-BE49-F238E27FC236}">
                <a16:creationId xmlns:a16="http://schemas.microsoft.com/office/drawing/2014/main" id="{19256FC6-25FC-A148-96BC-6737CE9121E0}"/>
              </a:ext>
            </a:extLst>
          </p:cNvPr>
          <p:cNvCxnSpPr>
            <a:cxnSpLocks/>
          </p:cNvCxnSpPr>
          <p:nvPr/>
        </p:nvCxnSpPr>
        <p:spPr>
          <a:xfrm flipV="1">
            <a:off x="4849135" y="2732646"/>
            <a:ext cx="179898" cy="217714"/>
          </a:xfrm>
          <a:prstGeom prst="straightConnector1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8" name="Straight Arrow Connector 307">
            <a:extLst>
              <a:ext uri="{FF2B5EF4-FFF2-40B4-BE49-F238E27FC236}">
                <a16:creationId xmlns:a16="http://schemas.microsoft.com/office/drawing/2014/main" id="{6BBD287F-912E-1B4D-A4B6-B3EE9B9636B7}"/>
              </a:ext>
            </a:extLst>
          </p:cNvPr>
          <p:cNvCxnSpPr>
            <a:cxnSpLocks/>
          </p:cNvCxnSpPr>
          <p:nvPr/>
        </p:nvCxnSpPr>
        <p:spPr>
          <a:xfrm flipV="1">
            <a:off x="5334711" y="2732646"/>
            <a:ext cx="179898" cy="217714"/>
          </a:xfrm>
          <a:prstGeom prst="straightConnector1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9" name="Straight Arrow Connector 308">
            <a:extLst>
              <a:ext uri="{FF2B5EF4-FFF2-40B4-BE49-F238E27FC236}">
                <a16:creationId xmlns:a16="http://schemas.microsoft.com/office/drawing/2014/main" id="{213D36A6-E1DA-2146-8598-4335FF6453FA}"/>
              </a:ext>
            </a:extLst>
          </p:cNvPr>
          <p:cNvCxnSpPr>
            <a:cxnSpLocks/>
          </p:cNvCxnSpPr>
          <p:nvPr/>
        </p:nvCxnSpPr>
        <p:spPr>
          <a:xfrm flipV="1">
            <a:off x="6124188" y="3742882"/>
            <a:ext cx="179898" cy="217714"/>
          </a:xfrm>
          <a:prstGeom prst="straightConnector1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0" name="Straight Arrow Connector 309">
            <a:extLst>
              <a:ext uri="{FF2B5EF4-FFF2-40B4-BE49-F238E27FC236}">
                <a16:creationId xmlns:a16="http://schemas.microsoft.com/office/drawing/2014/main" id="{4D48B5BD-5A5D-B14B-92CC-EB0B2F2D2DAD}"/>
              </a:ext>
            </a:extLst>
          </p:cNvPr>
          <p:cNvCxnSpPr>
            <a:cxnSpLocks/>
          </p:cNvCxnSpPr>
          <p:nvPr/>
        </p:nvCxnSpPr>
        <p:spPr>
          <a:xfrm flipV="1">
            <a:off x="6609764" y="3742882"/>
            <a:ext cx="179898" cy="217714"/>
          </a:xfrm>
          <a:prstGeom prst="straightConnector1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1" name="Straight Arrow Connector 310">
            <a:extLst>
              <a:ext uri="{FF2B5EF4-FFF2-40B4-BE49-F238E27FC236}">
                <a16:creationId xmlns:a16="http://schemas.microsoft.com/office/drawing/2014/main" id="{EE4DED74-1B04-7940-A26F-269F91102A13}"/>
              </a:ext>
            </a:extLst>
          </p:cNvPr>
          <p:cNvCxnSpPr>
            <a:cxnSpLocks/>
          </p:cNvCxnSpPr>
          <p:nvPr/>
        </p:nvCxnSpPr>
        <p:spPr>
          <a:xfrm flipV="1">
            <a:off x="5902160" y="4742399"/>
            <a:ext cx="179898" cy="217714"/>
          </a:xfrm>
          <a:prstGeom prst="straightConnector1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2" name="Straight Arrow Connector 311">
            <a:extLst>
              <a:ext uri="{FF2B5EF4-FFF2-40B4-BE49-F238E27FC236}">
                <a16:creationId xmlns:a16="http://schemas.microsoft.com/office/drawing/2014/main" id="{90AFFE74-D702-E44A-9F1B-E4B22E372D6D}"/>
              </a:ext>
            </a:extLst>
          </p:cNvPr>
          <p:cNvCxnSpPr>
            <a:cxnSpLocks/>
          </p:cNvCxnSpPr>
          <p:nvPr/>
        </p:nvCxnSpPr>
        <p:spPr>
          <a:xfrm flipH="1" flipV="1">
            <a:off x="6677516" y="4731584"/>
            <a:ext cx="179898" cy="217714"/>
          </a:xfrm>
          <a:prstGeom prst="straightConnector1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3" name="Rectangle 312">
            <a:extLst>
              <a:ext uri="{FF2B5EF4-FFF2-40B4-BE49-F238E27FC236}">
                <a16:creationId xmlns:a16="http://schemas.microsoft.com/office/drawing/2014/main" id="{B7699021-FB0F-984A-A181-6BF58B1B5DFB}"/>
              </a:ext>
            </a:extLst>
          </p:cNvPr>
          <p:cNvSpPr/>
          <p:nvPr/>
        </p:nvSpPr>
        <p:spPr>
          <a:xfrm>
            <a:off x="7265516" y="4921941"/>
            <a:ext cx="2305990" cy="79662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r>
              <a:rPr lang="en-US" sz="1200" b="1" dirty="0">
                <a:solidFill>
                  <a:schemeClr val="tx1"/>
                </a:solidFill>
                <a:latin typeface="Avenir Book" panose="02000503020000020003" pitchFamily="2" charset="0"/>
              </a:rPr>
              <a:t>Block N-R-L-R</a:t>
            </a:r>
          </a:p>
          <a:p>
            <a:r>
              <a:rPr lang="en-US" sz="1200" dirty="0">
                <a:solidFill>
                  <a:schemeClr val="tx1"/>
                </a:solidFill>
                <a:latin typeface="Avenir Book" panose="02000503020000020003" pitchFamily="2" charset="0"/>
              </a:rPr>
              <a:t>Error parity (inferred) = Odd</a:t>
            </a:r>
          </a:p>
        </p:txBody>
      </p:sp>
      <p:sp>
        <p:nvSpPr>
          <p:cNvPr id="314" name="Rectangle 313">
            <a:extLst>
              <a:ext uri="{FF2B5EF4-FFF2-40B4-BE49-F238E27FC236}">
                <a16:creationId xmlns:a16="http://schemas.microsoft.com/office/drawing/2014/main" id="{D19A77B7-DB06-E741-AB73-E31B32B04A69}"/>
              </a:ext>
            </a:extLst>
          </p:cNvPr>
          <p:cNvSpPr/>
          <p:nvPr/>
        </p:nvSpPr>
        <p:spPr>
          <a:xfrm>
            <a:off x="3512777" y="4921941"/>
            <a:ext cx="2074433" cy="79662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r"/>
            <a:r>
              <a:rPr lang="en-US" sz="1200" b="1" dirty="0">
                <a:solidFill>
                  <a:schemeClr val="tx1"/>
                </a:solidFill>
                <a:latin typeface="Avenir Book" panose="02000503020000020003" pitchFamily="2" charset="0"/>
              </a:rPr>
              <a:t>Block N-R-L-L</a:t>
            </a:r>
          </a:p>
          <a:p>
            <a:pPr algn="r"/>
            <a:r>
              <a:rPr lang="en-US" sz="1200" dirty="0">
                <a:solidFill>
                  <a:schemeClr val="tx1"/>
                </a:solidFill>
                <a:latin typeface="Avenir Book" panose="02000503020000020003" pitchFamily="2" charset="0"/>
              </a:rPr>
              <a:t>Current parity = 1</a:t>
            </a:r>
          </a:p>
          <a:p>
            <a:pPr algn="r"/>
            <a:r>
              <a:rPr lang="en-US" sz="1200" dirty="0">
                <a:solidFill>
                  <a:schemeClr val="tx1"/>
                </a:solidFill>
                <a:latin typeface="Avenir Book" panose="02000503020000020003" pitchFamily="2" charset="0"/>
              </a:rPr>
              <a:t>Correct parity (asked) =1</a:t>
            </a:r>
          </a:p>
          <a:p>
            <a:pPr algn="r"/>
            <a:r>
              <a:rPr lang="en-US" sz="1200" dirty="0">
                <a:solidFill>
                  <a:schemeClr val="tx1"/>
                </a:solidFill>
                <a:latin typeface="Avenir Book" panose="02000503020000020003" pitchFamily="2" charset="0"/>
              </a:rPr>
              <a:t>Error parity = Even</a:t>
            </a:r>
          </a:p>
        </p:txBody>
      </p:sp>
      <p:sp>
        <p:nvSpPr>
          <p:cNvPr id="315" name="Rectangle 314">
            <a:extLst>
              <a:ext uri="{FF2B5EF4-FFF2-40B4-BE49-F238E27FC236}">
                <a16:creationId xmlns:a16="http://schemas.microsoft.com/office/drawing/2014/main" id="{F9B87704-EB1B-8144-A1F6-97239B840167}"/>
              </a:ext>
            </a:extLst>
          </p:cNvPr>
          <p:cNvSpPr/>
          <p:nvPr/>
        </p:nvSpPr>
        <p:spPr>
          <a:xfrm>
            <a:off x="1571934" y="2865054"/>
            <a:ext cx="1965900" cy="79662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r"/>
            <a:r>
              <a:rPr lang="en-US" sz="1200" b="1" dirty="0">
                <a:solidFill>
                  <a:schemeClr val="tx1"/>
                </a:solidFill>
                <a:latin typeface="Avenir Book" panose="02000503020000020003" pitchFamily="2" charset="0"/>
              </a:rPr>
              <a:t>Block  N-L</a:t>
            </a:r>
          </a:p>
          <a:p>
            <a:pPr algn="r"/>
            <a:r>
              <a:rPr lang="en-US" sz="1200" dirty="0">
                <a:solidFill>
                  <a:schemeClr val="tx1"/>
                </a:solidFill>
                <a:latin typeface="Avenir Book" panose="02000503020000020003" pitchFamily="2" charset="0"/>
              </a:rPr>
              <a:t>Current parity = 0</a:t>
            </a:r>
          </a:p>
          <a:p>
            <a:pPr algn="r"/>
            <a:r>
              <a:rPr lang="en-US" sz="1200" dirty="0">
                <a:solidFill>
                  <a:schemeClr val="tx1"/>
                </a:solidFill>
                <a:latin typeface="Avenir Book" panose="02000503020000020003" pitchFamily="2" charset="0"/>
              </a:rPr>
              <a:t>Correct parity (asked) =0 </a:t>
            </a:r>
          </a:p>
          <a:p>
            <a:pPr algn="r"/>
            <a:r>
              <a:rPr lang="en-US" sz="1200" dirty="0">
                <a:solidFill>
                  <a:schemeClr val="tx1"/>
                </a:solidFill>
                <a:latin typeface="Avenir Book" panose="02000503020000020003" pitchFamily="2" charset="0"/>
              </a:rPr>
              <a:t>Error parity = Even</a:t>
            </a:r>
          </a:p>
        </p:txBody>
      </p:sp>
      <p:grpSp>
        <p:nvGrpSpPr>
          <p:cNvPr id="37" name="Group 36">
            <a:extLst>
              <a:ext uri="{FF2B5EF4-FFF2-40B4-BE49-F238E27FC236}">
                <a16:creationId xmlns:a16="http://schemas.microsoft.com/office/drawing/2014/main" id="{B23E1E1A-3CCE-2948-96D1-3C8B9301E587}"/>
              </a:ext>
            </a:extLst>
          </p:cNvPr>
          <p:cNvGrpSpPr/>
          <p:nvPr/>
        </p:nvGrpSpPr>
        <p:grpSpPr>
          <a:xfrm>
            <a:off x="1382285" y="2900497"/>
            <a:ext cx="402076" cy="2660922"/>
            <a:chOff x="1917863" y="2841503"/>
            <a:chExt cx="402076" cy="2719916"/>
          </a:xfrm>
        </p:grpSpPr>
        <p:cxnSp>
          <p:nvCxnSpPr>
            <p:cNvPr id="316" name="Straight Arrow Connector 315">
              <a:extLst>
                <a:ext uri="{FF2B5EF4-FFF2-40B4-BE49-F238E27FC236}">
                  <a16:creationId xmlns:a16="http://schemas.microsoft.com/office/drawing/2014/main" id="{FEF58766-C3C3-CE41-A0A7-2AC6700694F6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917863" y="2841504"/>
              <a:ext cx="0" cy="2719915"/>
            </a:xfrm>
            <a:prstGeom prst="straightConnector1">
              <a:avLst/>
            </a:prstGeom>
            <a:ln cap="rnd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7" name="Straight Arrow Connector 316">
              <a:extLst>
                <a:ext uri="{FF2B5EF4-FFF2-40B4-BE49-F238E27FC236}">
                  <a16:creationId xmlns:a16="http://schemas.microsoft.com/office/drawing/2014/main" id="{D0B0745B-46CB-6A45-BEE4-756767F70116}"/>
                </a:ext>
              </a:extLst>
            </p:cNvPr>
            <p:cNvCxnSpPr>
              <a:cxnSpLocks/>
            </p:cNvCxnSpPr>
            <p:nvPr/>
          </p:nvCxnSpPr>
          <p:spPr>
            <a:xfrm>
              <a:off x="1917863" y="2841503"/>
              <a:ext cx="401067" cy="0"/>
            </a:xfrm>
            <a:prstGeom prst="straightConnector1">
              <a:avLst/>
            </a:prstGeom>
            <a:ln cap="rnd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8" name="Straight Arrow Connector 317">
              <a:extLst>
                <a:ext uri="{FF2B5EF4-FFF2-40B4-BE49-F238E27FC236}">
                  <a16:creationId xmlns:a16="http://schemas.microsoft.com/office/drawing/2014/main" id="{DE927075-09FF-594F-BC04-07B9EC1E908A}"/>
                </a:ext>
              </a:extLst>
            </p:cNvPr>
            <p:cNvCxnSpPr>
              <a:cxnSpLocks/>
            </p:cNvCxnSpPr>
            <p:nvPr/>
          </p:nvCxnSpPr>
          <p:spPr>
            <a:xfrm>
              <a:off x="1918872" y="5561419"/>
              <a:ext cx="401067" cy="0"/>
            </a:xfrm>
            <a:prstGeom prst="straightConnector1">
              <a:avLst/>
            </a:prstGeom>
            <a:ln cap="rnd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19" name="Rectangle 318">
            <a:extLst>
              <a:ext uri="{FF2B5EF4-FFF2-40B4-BE49-F238E27FC236}">
                <a16:creationId xmlns:a16="http://schemas.microsoft.com/office/drawing/2014/main" id="{1191B959-B274-0D4A-9AEE-4C2711784B7B}"/>
              </a:ext>
            </a:extLst>
          </p:cNvPr>
          <p:cNvSpPr/>
          <p:nvPr/>
        </p:nvSpPr>
        <p:spPr>
          <a:xfrm>
            <a:off x="362953" y="2053155"/>
            <a:ext cx="868529" cy="5532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r"/>
            <a:r>
              <a:rPr lang="en-US" sz="1200" dirty="0">
                <a:solidFill>
                  <a:schemeClr val="tx1"/>
                </a:solidFill>
                <a:latin typeface="Avenir Book" panose="02000503020000020003" pitchFamily="2" charset="0"/>
              </a:rPr>
              <a:t>Top-level</a:t>
            </a:r>
          </a:p>
          <a:p>
            <a:pPr algn="r"/>
            <a:r>
              <a:rPr lang="en-US" dirty="0">
                <a:solidFill>
                  <a:schemeClr val="tx1"/>
                </a:solidFill>
                <a:latin typeface="Avenir Book" panose="02000503020000020003" pitchFamily="2" charset="0"/>
              </a:rPr>
              <a:t>Blocks</a:t>
            </a:r>
          </a:p>
        </p:txBody>
      </p:sp>
      <p:grpSp>
        <p:nvGrpSpPr>
          <p:cNvPr id="320" name="Group 319">
            <a:extLst>
              <a:ext uri="{FF2B5EF4-FFF2-40B4-BE49-F238E27FC236}">
                <a16:creationId xmlns:a16="http://schemas.microsoft.com/office/drawing/2014/main" id="{276EF6F0-3B3C-F24D-B112-E158CD3E487D}"/>
              </a:ext>
            </a:extLst>
          </p:cNvPr>
          <p:cNvGrpSpPr/>
          <p:nvPr/>
        </p:nvGrpSpPr>
        <p:grpSpPr>
          <a:xfrm>
            <a:off x="1389179" y="1857837"/>
            <a:ext cx="402076" cy="943849"/>
            <a:chOff x="1917863" y="2841503"/>
            <a:chExt cx="402076" cy="2719916"/>
          </a:xfrm>
        </p:grpSpPr>
        <p:cxnSp>
          <p:nvCxnSpPr>
            <p:cNvPr id="321" name="Straight Arrow Connector 320">
              <a:extLst>
                <a:ext uri="{FF2B5EF4-FFF2-40B4-BE49-F238E27FC236}">
                  <a16:creationId xmlns:a16="http://schemas.microsoft.com/office/drawing/2014/main" id="{A5183FAE-4AB6-6448-939E-899B3CA086D5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917863" y="2841504"/>
              <a:ext cx="0" cy="2719915"/>
            </a:xfrm>
            <a:prstGeom prst="straightConnector1">
              <a:avLst/>
            </a:prstGeom>
            <a:ln cap="rnd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2" name="Straight Arrow Connector 321">
              <a:extLst>
                <a:ext uri="{FF2B5EF4-FFF2-40B4-BE49-F238E27FC236}">
                  <a16:creationId xmlns:a16="http://schemas.microsoft.com/office/drawing/2014/main" id="{BEBB7EA3-B669-A443-91B3-08124B2B7B49}"/>
                </a:ext>
              </a:extLst>
            </p:cNvPr>
            <p:cNvCxnSpPr>
              <a:cxnSpLocks/>
            </p:cNvCxnSpPr>
            <p:nvPr/>
          </p:nvCxnSpPr>
          <p:spPr>
            <a:xfrm>
              <a:off x="1917863" y="2841503"/>
              <a:ext cx="401067" cy="0"/>
            </a:xfrm>
            <a:prstGeom prst="straightConnector1">
              <a:avLst/>
            </a:prstGeom>
            <a:ln cap="rnd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3" name="Straight Arrow Connector 322">
              <a:extLst>
                <a:ext uri="{FF2B5EF4-FFF2-40B4-BE49-F238E27FC236}">
                  <a16:creationId xmlns:a16="http://schemas.microsoft.com/office/drawing/2014/main" id="{3E44848B-062D-ED4A-8F3F-6A30BD952FDB}"/>
                </a:ext>
              </a:extLst>
            </p:cNvPr>
            <p:cNvCxnSpPr>
              <a:cxnSpLocks/>
            </p:cNvCxnSpPr>
            <p:nvPr/>
          </p:nvCxnSpPr>
          <p:spPr>
            <a:xfrm>
              <a:off x="1918872" y="5561419"/>
              <a:ext cx="401067" cy="0"/>
            </a:xfrm>
            <a:prstGeom prst="straightConnector1">
              <a:avLst/>
            </a:prstGeom>
            <a:ln cap="rnd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4" name="Rectangle 323">
            <a:extLst>
              <a:ext uri="{FF2B5EF4-FFF2-40B4-BE49-F238E27FC236}">
                <a16:creationId xmlns:a16="http://schemas.microsoft.com/office/drawing/2014/main" id="{4AC39C53-3099-3545-A127-A688E5092B8E}"/>
              </a:ext>
            </a:extLst>
          </p:cNvPr>
          <p:cNvSpPr/>
          <p:nvPr/>
        </p:nvSpPr>
        <p:spPr>
          <a:xfrm>
            <a:off x="376047" y="3761367"/>
            <a:ext cx="868529" cy="5532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r"/>
            <a:r>
              <a:rPr lang="en-US" sz="1200" dirty="0">
                <a:solidFill>
                  <a:schemeClr val="tx1"/>
                </a:solidFill>
                <a:latin typeface="Avenir Book" panose="02000503020000020003" pitchFamily="2" charset="0"/>
              </a:rPr>
              <a:t>Sub</a:t>
            </a:r>
          </a:p>
          <a:p>
            <a:pPr algn="r"/>
            <a:r>
              <a:rPr lang="en-US" dirty="0">
                <a:solidFill>
                  <a:schemeClr val="tx1"/>
                </a:solidFill>
                <a:latin typeface="Avenir Book" panose="02000503020000020003" pitchFamily="2" charset="0"/>
              </a:rPr>
              <a:t>Blocks</a:t>
            </a:r>
          </a:p>
        </p:txBody>
      </p:sp>
      <p:sp>
        <p:nvSpPr>
          <p:cNvPr id="325" name="Rectangle 324">
            <a:extLst>
              <a:ext uri="{FF2B5EF4-FFF2-40B4-BE49-F238E27FC236}">
                <a16:creationId xmlns:a16="http://schemas.microsoft.com/office/drawing/2014/main" id="{0762DFAC-A28F-C64C-B42C-4CB12AB25C83}"/>
              </a:ext>
            </a:extLst>
          </p:cNvPr>
          <p:cNvSpPr/>
          <p:nvPr/>
        </p:nvSpPr>
        <p:spPr>
          <a:xfrm>
            <a:off x="1776512" y="1893281"/>
            <a:ext cx="1965900" cy="79662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r"/>
            <a:r>
              <a:rPr lang="en-US" sz="1200" b="1" dirty="0">
                <a:solidFill>
                  <a:schemeClr val="tx1"/>
                </a:solidFill>
                <a:latin typeface="Avenir Book" panose="02000503020000020003" pitchFamily="2" charset="0"/>
              </a:rPr>
              <a:t>Block  N</a:t>
            </a:r>
          </a:p>
          <a:p>
            <a:pPr algn="r"/>
            <a:r>
              <a:rPr lang="en-US" sz="1200" dirty="0">
                <a:solidFill>
                  <a:schemeClr val="tx1"/>
                </a:solidFill>
                <a:latin typeface="Avenir Book" panose="02000503020000020003" pitchFamily="2" charset="0"/>
              </a:rPr>
              <a:t>Current parity = 0</a:t>
            </a:r>
          </a:p>
          <a:p>
            <a:pPr algn="r"/>
            <a:r>
              <a:rPr lang="en-US" sz="1200" dirty="0">
                <a:solidFill>
                  <a:schemeClr val="tx1"/>
                </a:solidFill>
                <a:latin typeface="Avenir Book" panose="02000503020000020003" pitchFamily="2" charset="0"/>
              </a:rPr>
              <a:t>Correct parity (asked) =1 </a:t>
            </a:r>
          </a:p>
          <a:p>
            <a:pPr algn="r"/>
            <a:r>
              <a:rPr lang="en-US" sz="1200" dirty="0">
                <a:solidFill>
                  <a:schemeClr val="tx1"/>
                </a:solidFill>
                <a:latin typeface="Avenir Book" panose="02000503020000020003" pitchFamily="2" charset="0"/>
              </a:rPr>
              <a:t>Error parity = Odd</a:t>
            </a:r>
          </a:p>
        </p:txBody>
      </p:sp>
      <p:grpSp>
        <p:nvGrpSpPr>
          <p:cNvPr id="326" name="Group 325">
            <a:extLst>
              <a:ext uri="{FF2B5EF4-FFF2-40B4-BE49-F238E27FC236}">
                <a16:creationId xmlns:a16="http://schemas.microsoft.com/office/drawing/2014/main" id="{60E370E1-FB2E-2140-B2E8-9230CC6A71CA}"/>
              </a:ext>
            </a:extLst>
          </p:cNvPr>
          <p:cNvGrpSpPr/>
          <p:nvPr/>
        </p:nvGrpSpPr>
        <p:grpSpPr>
          <a:xfrm>
            <a:off x="3839854" y="715398"/>
            <a:ext cx="3962400" cy="696545"/>
            <a:chOff x="6629400" y="2351455"/>
            <a:chExt cx="3962400" cy="696545"/>
          </a:xfrm>
        </p:grpSpPr>
        <p:sp>
          <p:nvSpPr>
            <p:cNvPr id="327" name="Rectangle 326">
              <a:extLst>
                <a:ext uri="{FF2B5EF4-FFF2-40B4-BE49-F238E27FC236}">
                  <a16:creationId xmlns:a16="http://schemas.microsoft.com/office/drawing/2014/main" id="{E72194E6-AE48-7C47-B344-0BA6C17AA611}"/>
                </a:ext>
              </a:extLst>
            </p:cNvPr>
            <p:cNvSpPr/>
            <p:nvPr/>
          </p:nvSpPr>
          <p:spPr>
            <a:xfrm>
              <a:off x="6629400" y="2351455"/>
              <a:ext cx="495300" cy="45720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  <a:latin typeface="Avenir Book" panose="02000503020000020003" pitchFamily="2" charset="0"/>
                </a:rPr>
                <a:t>1</a:t>
              </a:r>
            </a:p>
          </p:txBody>
        </p:sp>
        <p:sp>
          <p:nvSpPr>
            <p:cNvPr id="328" name="Rectangle 327">
              <a:extLst>
                <a:ext uri="{FF2B5EF4-FFF2-40B4-BE49-F238E27FC236}">
                  <a16:creationId xmlns:a16="http://schemas.microsoft.com/office/drawing/2014/main" id="{689DCD2D-DCDE-0D4F-AE9D-F4ED0EA624C1}"/>
                </a:ext>
              </a:extLst>
            </p:cNvPr>
            <p:cNvSpPr/>
            <p:nvPr/>
          </p:nvSpPr>
          <p:spPr>
            <a:xfrm>
              <a:off x="7124700" y="2351455"/>
              <a:ext cx="495300" cy="45720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  <a:latin typeface="Avenir Book" panose="02000503020000020003" pitchFamily="2" charset="0"/>
                </a:rPr>
                <a:t>0</a:t>
              </a:r>
            </a:p>
          </p:txBody>
        </p:sp>
        <p:sp>
          <p:nvSpPr>
            <p:cNvPr id="329" name="Rectangle 328">
              <a:extLst>
                <a:ext uri="{FF2B5EF4-FFF2-40B4-BE49-F238E27FC236}">
                  <a16:creationId xmlns:a16="http://schemas.microsoft.com/office/drawing/2014/main" id="{8CA0742D-16EE-3448-8376-894ECA304FC6}"/>
                </a:ext>
              </a:extLst>
            </p:cNvPr>
            <p:cNvSpPr/>
            <p:nvPr/>
          </p:nvSpPr>
          <p:spPr>
            <a:xfrm>
              <a:off x="7620000" y="2351455"/>
              <a:ext cx="495300" cy="45720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  <a:latin typeface="Avenir Book" panose="02000503020000020003" pitchFamily="2" charset="0"/>
                </a:rPr>
                <a:t>0</a:t>
              </a:r>
            </a:p>
          </p:txBody>
        </p:sp>
        <p:sp>
          <p:nvSpPr>
            <p:cNvPr id="330" name="Rectangle 329">
              <a:extLst>
                <a:ext uri="{FF2B5EF4-FFF2-40B4-BE49-F238E27FC236}">
                  <a16:creationId xmlns:a16="http://schemas.microsoft.com/office/drawing/2014/main" id="{62EF236B-F241-5D42-8043-F064C492A971}"/>
                </a:ext>
              </a:extLst>
            </p:cNvPr>
            <p:cNvSpPr/>
            <p:nvPr/>
          </p:nvSpPr>
          <p:spPr>
            <a:xfrm>
              <a:off x="8115300" y="2351455"/>
              <a:ext cx="495300" cy="45720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  <a:latin typeface="Avenir Book" panose="02000503020000020003" pitchFamily="2" charset="0"/>
                </a:rPr>
                <a:t>1</a:t>
              </a:r>
            </a:p>
          </p:txBody>
        </p:sp>
        <p:sp>
          <p:nvSpPr>
            <p:cNvPr id="331" name="Rectangle 330">
              <a:extLst>
                <a:ext uri="{FF2B5EF4-FFF2-40B4-BE49-F238E27FC236}">
                  <a16:creationId xmlns:a16="http://schemas.microsoft.com/office/drawing/2014/main" id="{CC6D6AA2-2049-B949-8077-CBA98E544746}"/>
                </a:ext>
              </a:extLst>
            </p:cNvPr>
            <p:cNvSpPr/>
            <p:nvPr/>
          </p:nvSpPr>
          <p:spPr>
            <a:xfrm>
              <a:off x="8610600" y="2351455"/>
              <a:ext cx="495300" cy="45720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  <a:latin typeface="Avenir Book" panose="02000503020000020003" pitchFamily="2" charset="0"/>
                </a:rPr>
                <a:t>1</a:t>
              </a:r>
            </a:p>
          </p:txBody>
        </p:sp>
        <p:sp>
          <p:nvSpPr>
            <p:cNvPr id="332" name="Rectangle 331">
              <a:extLst>
                <a:ext uri="{FF2B5EF4-FFF2-40B4-BE49-F238E27FC236}">
                  <a16:creationId xmlns:a16="http://schemas.microsoft.com/office/drawing/2014/main" id="{C1F22B1F-BA84-0442-8D88-000EACBA01BF}"/>
                </a:ext>
              </a:extLst>
            </p:cNvPr>
            <p:cNvSpPr/>
            <p:nvPr/>
          </p:nvSpPr>
          <p:spPr>
            <a:xfrm>
              <a:off x="9105900" y="2351455"/>
              <a:ext cx="495300" cy="45720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  <a:latin typeface="Avenir Book" panose="02000503020000020003" pitchFamily="2" charset="0"/>
                </a:rPr>
                <a:t>0</a:t>
              </a:r>
            </a:p>
          </p:txBody>
        </p:sp>
        <p:sp>
          <p:nvSpPr>
            <p:cNvPr id="333" name="Rectangle 332">
              <a:extLst>
                <a:ext uri="{FF2B5EF4-FFF2-40B4-BE49-F238E27FC236}">
                  <a16:creationId xmlns:a16="http://schemas.microsoft.com/office/drawing/2014/main" id="{D8B3F322-B6EB-7943-A90D-5141E83C45F5}"/>
                </a:ext>
              </a:extLst>
            </p:cNvPr>
            <p:cNvSpPr/>
            <p:nvPr/>
          </p:nvSpPr>
          <p:spPr>
            <a:xfrm>
              <a:off x="6629400" y="2808514"/>
              <a:ext cx="495300" cy="23948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b" anchorCtr="0"/>
            <a:lstStyle/>
            <a:p>
              <a:pPr algn="ctr"/>
              <a:r>
                <a:rPr lang="en-US" sz="1200" dirty="0">
                  <a:solidFill>
                    <a:schemeClr val="tx1"/>
                  </a:solidFill>
                  <a:latin typeface="Avenir Book" panose="02000503020000020003" pitchFamily="2" charset="0"/>
                </a:rPr>
                <a:t>0</a:t>
              </a:r>
            </a:p>
          </p:txBody>
        </p:sp>
        <p:sp>
          <p:nvSpPr>
            <p:cNvPr id="334" name="Rectangle 333">
              <a:extLst>
                <a:ext uri="{FF2B5EF4-FFF2-40B4-BE49-F238E27FC236}">
                  <a16:creationId xmlns:a16="http://schemas.microsoft.com/office/drawing/2014/main" id="{6532D7ED-949B-1346-91C9-8BBB100ECF2A}"/>
                </a:ext>
              </a:extLst>
            </p:cNvPr>
            <p:cNvSpPr/>
            <p:nvPr/>
          </p:nvSpPr>
          <p:spPr>
            <a:xfrm>
              <a:off x="7124700" y="2808514"/>
              <a:ext cx="495300" cy="23948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b" anchorCtr="0"/>
            <a:lstStyle/>
            <a:p>
              <a:pPr algn="ctr"/>
              <a:r>
                <a:rPr lang="en-US" sz="1200" dirty="0">
                  <a:solidFill>
                    <a:schemeClr val="tx1"/>
                  </a:solidFill>
                  <a:latin typeface="Avenir Book" panose="02000503020000020003" pitchFamily="2" charset="0"/>
                </a:rPr>
                <a:t>1</a:t>
              </a:r>
            </a:p>
          </p:txBody>
        </p:sp>
        <p:sp>
          <p:nvSpPr>
            <p:cNvPr id="335" name="Rectangle 334">
              <a:extLst>
                <a:ext uri="{FF2B5EF4-FFF2-40B4-BE49-F238E27FC236}">
                  <a16:creationId xmlns:a16="http://schemas.microsoft.com/office/drawing/2014/main" id="{CA76D2D9-F653-574E-9D3A-BD632FC127F4}"/>
                </a:ext>
              </a:extLst>
            </p:cNvPr>
            <p:cNvSpPr/>
            <p:nvPr/>
          </p:nvSpPr>
          <p:spPr>
            <a:xfrm>
              <a:off x="7620000" y="2808514"/>
              <a:ext cx="495300" cy="23948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b" anchorCtr="0"/>
            <a:lstStyle/>
            <a:p>
              <a:pPr algn="ctr"/>
              <a:r>
                <a:rPr lang="en-US" sz="1200" dirty="0">
                  <a:solidFill>
                    <a:schemeClr val="tx1"/>
                  </a:solidFill>
                  <a:latin typeface="Avenir Book" panose="02000503020000020003" pitchFamily="2" charset="0"/>
                </a:rPr>
                <a:t>2</a:t>
              </a:r>
            </a:p>
          </p:txBody>
        </p:sp>
        <p:sp>
          <p:nvSpPr>
            <p:cNvPr id="336" name="Rectangle 335">
              <a:extLst>
                <a:ext uri="{FF2B5EF4-FFF2-40B4-BE49-F238E27FC236}">
                  <a16:creationId xmlns:a16="http://schemas.microsoft.com/office/drawing/2014/main" id="{AAD3A18C-5D78-374B-A6C4-40E3ACF3E5A7}"/>
                </a:ext>
              </a:extLst>
            </p:cNvPr>
            <p:cNvSpPr/>
            <p:nvPr/>
          </p:nvSpPr>
          <p:spPr>
            <a:xfrm>
              <a:off x="8115300" y="2808514"/>
              <a:ext cx="495300" cy="23948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b" anchorCtr="0"/>
            <a:lstStyle/>
            <a:p>
              <a:pPr algn="ctr"/>
              <a:r>
                <a:rPr lang="en-US" sz="1200" dirty="0">
                  <a:solidFill>
                    <a:schemeClr val="tx1"/>
                  </a:solidFill>
                  <a:latin typeface="Avenir Book" panose="02000503020000020003" pitchFamily="2" charset="0"/>
                </a:rPr>
                <a:t>3</a:t>
              </a:r>
            </a:p>
          </p:txBody>
        </p:sp>
        <p:sp>
          <p:nvSpPr>
            <p:cNvPr id="337" name="Rectangle 336">
              <a:extLst>
                <a:ext uri="{FF2B5EF4-FFF2-40B4-BE49-F238E27FC236}">
                  <a16:creationId xmlns:a16="http://schemas.microsoft.com/office/drawing/2014/main" id="{008F029A-BB31-A64B-9794-784308B4CB25}"/>
                </a:ext>
              </a:extLst>
            </p:cNvPr>
            <p:cNvSpPr/>
            <p:nvPr/>
          </p:nvSpPr>
          <p:spPr>
            <a:xfrm>
              <a:off x="8614229" y="2808514"/>
              <a:ext cx="495300" cy="23948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b" anchorCtr="0"/>
            <a:lstStyle/>
            <a:p>
              <a:pPr algn="ctr"/>
              <a:r>
                <a:rPr lang="en-US" sz="1200" dirty="0">
                  <a:solidFill>
                    <a:schemeClr val="tx1"/>
                  </a:solidFill>
                  <a:latin typeface="Avenir Book" panose="02000503020000020003" pitchFamily="2" charset="0"/>
                </a:rPr>
                <a:t>4</a:t>
              </a:r>
            </a:p>
          </p:txBody>
        </p:sp>
        <p:sp>
          <p:nvSpPr>
            <p:cNvPr id="338" name="Rectangle 337">
              <a:extLst>
                <a:ext uri="{FF2B5EF4-FFF2-40B4-BE49-F238E27FC236}">
                  <a16:creationId xmlns:a16="http://schemas.microsoft.com/office/drawing/2014/main" id="{4A915CFD-EBD2-724A-974F-5387587E60A1}"/>
                </a:ext>
              </a:extLst>
            </p:cNvPr>
            <p:cNvSpPr/>
            <p:nvPr/>
          </p:nvSpPr>
          <p:spPr>
            <a:xfrm>
              <a:off x="9109529" y="2808514"/>
              <a:ext cx="495300" cy="23948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b" anchorCtr="0"/>
            <a:lstStyle/>
            <a:p>
              <a:pPr algn="ctr"/>
              <a:r>
                <a:rPr lang="en-US" sz="1200" dirty="0">
                  <a:solidFill>
                    <a:schemeClr val="tx1"/>
                  </a:solidFill>
                  <a:latin typeface="Avenir Book" panose="02000503020000020003" pitchFamily="2" charset="0"/>
                </a:rPr>
                <a:t>5</a:t>
              </a:r>
            </a:p>
          </p:txBody>
        </p:sp>
        <p:sp>
          <p:nvSpPr>
            <p:cNvPr id="339" name="Rectangle 338">
              <a:extLst>
                <a:ext uri="{FF2B5EF4-FFF2-40B4-BE49-F238E27FC236}">
                  <a16:creationId xmlns:a16="http://schemas.microsoft.com/office/drawing/2014/main" id="{AC42F0F5-4456-ED49-9777-2D656CAD3374}"/>
                </a:ext>
              </a:extLst>
            </p:cNvPr>
            <p:cNvSpPr/>
            <p:nvPr/>
          </p:nvSpPr>
          <p:spPr>
            <a:xfrm>
              <a:off x="9601200" y="2351455"/>
              <a:ext cx="495300" cy="45720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  <a:latin typeface="Avenir Book" panose="02000503020000020003" pitchFamily="2" charset="0"/>
                </a:rPr>
                <a:t>1</a:t>
              </a:r>
            </a:p>
          </p:txBody>
        </p:sp>
        <p:sp>
          <p:nvSpPr>
            <p:cNvPr id="340" name="Rectangle 339">
              <a:extLst>
                <a:ext uri="{FF2B5EF4-FFF2-40B4-BE49-F238E27FC236}">
                  <a16:creationId xmlns:a16="http://schemas.microsoft.com/office/drawing/2014/main" id="{516503E9-2A07-024D-A964-2656F6FD4B4A}"/>
                </a:ext>
              </a:extLst>
            </p:cNvPr>
            <p:cNvSpPr/>
            <p:nvPr/>
          </p:nvSpPr>
          <p:spPr>
            <a:xfrm>
              <a:off x="10096500" y="2351455"/>
              <a:ext cx="495300" cy="45720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  <a:latin typeface="Avenir Book" panose="02000503020000020003" pitchFamily="2" charset="0"/>
                </a:rPr>
                <a:t>1</a:t>
              </a:r>
            </a:p>
          </p:txBody>
        </p:sp>
        <p:sp>
          <p:nvSpPr>
            <p:cNvPr id="341" name="Rectangle 340">
              <a:extLst>
                <a:ext uri="{FF2B5EF4-FFF2-40B4-BE49-F238E27FC236}">
                  <a16:creationId xmlns:a16="http://schemas.microsoft.com/office/drawing/2014/main" id="{709B5663-26AF-1A44-BC71-6BFA5A5EE3E9}"/>
                </a:ext>
              </a:extLst>
            </p:cNvPr>
            <p:cNvSpPr/>
            <p:nvPr/>
          </p:nvSpPr>
          <p:spPr>
            <a:xfrm>
              <a:off x="9597571" y="2808514"/>
              <a:ext cx="495300" cy="23948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b" anchorCtr="0"/>
            <a:lstStyle/>
            <a:p>
              <a:pPr algn="ctr"/>
              <a:r>
                <a:rPr lang="en-US" sz="1200" dirty="0">
                  <a:solidFill>
                    <a:schemeClr val="tx1"/>
                  </a:solidFill>
                  <a:latin typeface="Avenir Book" panose="02000503020000020003" pitchFamily="2" charset="0"/>
                </a:rPr>
                <a:t>6</a:t>
              </a:r>
            </a:p>
          </p:txBody>
        </p:sp>
        <p:sp>
          <p:nvSpPr>
            <p:cNvPr id="342" name="Rectangle 341">
              <a:extLst>
                <a:ext uri="{FF2B5EF4-FFF2-40B4-BE49-F238E27FC236}">
                  <a16:creationId xmlns:a16="http://schemas.microsoft.com/office/drawing/2014/main" id="{EAD64028-1346-5F47-B9C4-886EDB121328}"/>
                </a:ext>
              </a:extLst>
            </p:cNvPr>
            <p:cNvSpPr/>
            <p:nvPr/>
          </p:nvSpPr>
          <p:spPr>
            <a:xfrm>
              <a:off x="10085613" y="2808514"/>
              <a:ext cx="495300" cy="23948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b" anchorCtr="0"/>
            <a:lstStyle/>
            <a:p>
              <a:pPr algn="ctr"/>
              <a:r>
                <a:rPr lang="en-US" sz="1200" dirty="0">
                  <a:solidFill>
                    <a:schemeClr val="tx1"/>
                  </a:solidFill>
                  <a:latin typeface="Avenir Book" panose="02000503020000020003" pitchFamily="2" charset="0"/>
                </a:rPr>
                <a:t>7</a:t>
              </a:r>
            </a:p>
          </p:txBody>
        </p:sp>
      </p:grpSp>
      <p:sp>
        <p:nvSpPr>
          <p:cNvPr id="343" name="Rectangle 342">
            <a:extLst>
              <a:ext uri="{FF2B5EF4-FFF2-40B4-BE49-F238E27FC236}">
                <a16:creationId xmlns:a16="http://schemas.microsoft.com/office/drawing/2014/main" id="{D38B35E1-1312-EC4E-B348-DBBB69EB7ECA}"/>
              </a:ext>
            </a:extLst>
          </p:cNvPr>
          <p:cNvSpPr/>
          <p:nvPr/>
        </p:nvSpPr>
        <p:spPr>
          <a:xfrm>
            <a:off x="7966905" y="576127"/>
            <a:ext cx="2365653" cy="79662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r>
              <a:rPr lang="en-US" sz="1600" dirty="0">
                <a:solidFill>
                  <a:schemeClr val="tx1"/>
                </a:solidFill>
                <a:latin typeface="Avenir Book" panose="02000503020000020003" pitchFamily="2" charset="0"/>
              </a:rPr>
              <a:t>Correct block at Alice</a:t>
            </a:r>
          </a:p>
        </p:txBody>
      </p:sp>
      <p:sp>
        <p:nvSpPr>
          <p:cNvPr id="344" name="Rectangle 343">
            <a:extLst>
              <a:ext uri="{FF2B5EF4-FFF2-40B4-BE49-F238E27FC236}">
                <a16:creationId xmlns:a16="http://schemas.microsoft.com/office/drawing/2014/main" id="{C27CDEDC-2409-914D-AD53-DAA89C3642A0}"/>
              </a:ext>
            </a:extLst>
          </p:cNvPr>
          <p:cNvSpPr/>
          <p:nvPr/>
        </p:nvSpPr>
        <p:spPr>
          <a:xfrm>
            <a:off x="7966905" y="1889875"/>
            <a:ext cx="2365653" cy="79662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r>
              <a:rPr lang="en-US" sz="1600" dirty="0">
                <a:solidFill>
                  <a:schemeClr val="tx1"/>
                </a:solidFill>
                <a:latin typeface="Avenir Book" panose="02000503020000020003" pitchFamily="2" charset="0"/>
              </a:rPr>
              <a:t>Noisy block at Bob</a:t>
            </a:r>
          </a:p>
        </p:txBody>
      </p:sp>
    </p:spTree>
    <p:extLst>
      <p:ext uri="{BB962C8B-B14F-4D97-AF65-F5344CB8AC3E}">
        <p14:creationId xmlns:p14="http://schemas.microsoft.com/office/powerpoint/2010/main" val="338219504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5D43A0FD-6E7C-6E43-8EA6-CCB0044ACBB5}"/>
              </a:ext>
            </a:extLst>
          </p:cNvPr>
          <p:cNvGrpSpPr/>
          <p:nvPr/>
        </p:nvGrpSpPr>
        <p:grpSpPr>
          <a:xfrm>
            <a:off x="3434781" y="1603534"/>
            <a:ext cx="3843927" cy="295687"/>
            <a:chOff x="5663265" y="1839951"/>
            <a:chExt cx="3843927" cy="295687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1F8B10CC-39F1-0D41-9E12-7A511532FBF5}"/>
                </a:ext>
              </a:extLst>
            </p:cNvPr>
            <p:cNvSpPr/>
            <p:nvPr/>
          </p:nvSpPr>
          <p:spPr>
            <a:xfrm>
              <a:off x="5663265" y="1839951"/>
              <a:ext cx="320327" cy="295687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100" dirty="0">
                  <a:solidFill>
                    <a:schemeClr val="tx1"/>
                  </a:solidFill>
                  <a:latin typeface="Avenir Book" panose="02000503020000020003" pitchFamily="2" charset="0"/>
                </a:rPr>
                <a:t>1</a:t>
              </a:r>
            </a:p>
          </p:txBody>
        </p:sp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552F1BCD-C520-564F-9A57-527502EBB64B}"/>
                </a:ext>
              </a:extLst>
            </p:cNvPr>
            <p:cNvSpPr/>
            <p:nvPr/>
          </p:nvSpPr>
          <p:spPr>
            <a:xfrm>
              <a:off x="5983592" y="1839951"/>
              <a:ext cx="320327" cy="295687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100" dirty="0">
                  <a:solidFill>
                    <a:schemeClr val="tx1"/>
                  </a:solidFill>
                  <a:latin typeface="Avenir Book" panose="02000503020000020003" pitchFamily="2" charset="0"/>
                </a:rPr>
                <a:t>0</a:t>
              </a:r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E91E5AEF-058A-6745-AB0B-88404AA876F2}"/>
                </a:ext>
              </a:extLst>
            </p:cNvPr>
            <p:cNvSpPr/>
            <p:nvPr/>
          </p:nvSpPr>
          <p:spPr>
            <a:xfrm>
              <a:off x="6303920" y="1839951"/>
              <a:ext cx="320327" cy="295687"/>
            </a:xfrm>
            <a:prstGeom prst="rect">
              <a:avLst/>
            </a:prstGeom>
            <a:solidFill>
              <a:srgbClr val="FFC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100" dirty="0">
                  <a:solidFill>
                    <a:schemeClr val="tx1"/>
                  </a:solidFill>
                  <a:latin typeface="Avenir Book" panose="02000503020000020003" pitchFamily="2" charset="0"/>
                </a:rPr>
                <a:t>1</a:t>
              </a:r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DCE5B7A6-C92E-D14C-A6A9-0EA4E2AAEC58}"/>
                </a:ext>
              </a:extLst>
            </p:cNvPr>
            <p:cNvSpPr/>
            <p:nvPr/>
          </p:nvSpPr>
          <p:spPr>
            <a:xfrm>
              <a:off x="6624247" y="1839951"/>
              <a:ext cx="320327" cy="295687"/>
            </a:xfrm>
            <a:prstGeom prst="rect">
              <a:avLst/>
            </a:prstGeom>
            <a:solidFill>
              <a:srgbClr val="FFC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100" dirty="0">
                  <a:solidFill>
                    <a:schemeClr val="tx1"/>
                  </a:solidFill>
                  <a:latin typeface="Avenir Book" panose="02000503020000020003" pitchFamily="2" charset="0"/>
                </a:rPr>
                <a:t>0</a:t>
              </a:r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C4456AF8-5F18-3D4A-8BF1-F07097BA0D28}"/>
                </a:ext>
              </a:extLst>
            </p:cNvPr>
            <p:cNvSpPr/>
            <p:nvPr/>
          </p:nvSpPr>
          <p:spPr>
            <a:xfrm>
              <a:off x="6944574" y="1839951"/>
              <a:ext cx="320327" cy="295687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100" dirty="0">
                  <a:solidFill>
                    <a:schemeClr val="tx1"/>
                  </a:solidFill>
                  <a:latin typeface="Avenir Book" panose="02000503020000020003" pitchFamily="2" charset="0"/>
                </a:rPr>
                <a:t>1</a:t>
              </a:r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F12110A2-B6B3-A744-9D91-3B79EDA2E248}"/>
                </a:ext>
              </a:extLst>
            </p:cNvPr>
            <p:cNvSpPr/>
            <p:nvPr/>
          </p:nvSpPr>
          <p:spPr>
            <a:xfrm>
              <a:off x="7264901" y="1839951"/>
              <a:ext cx="320327" cy="295687"/>
            </a:xfrm>
            <a:prstGeom prst="rect">
              <a:avLst/>
            </a:prstGeom>
            <a:solidFill>
              <a:srgbClr val="FFC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100" dirty="0">
                  <a:solidFill>
                    <a:schemeClr val="tx1"/>
                  </a:solidFill>
                  <a:latin typeface="Avenir Book" panose="02000503020000020003" pitchFamily="2" charset="0"/>
                </a:rPr>
                <a:t>1</a:t>
              </a:r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56B4ADEB-591E-104D-85FF-7D39E0911DAD}"/>
                </a:ext>
              </a:extLst>
            </p:cNvPr>
            <p:cNvSpPr/>
            <p:nvPr/>
          </p:nvSpPr>
          <p:spPr>
            <a:xfrm>
              <a:off x="7585229" y="1839951"/>
              <a:ext cx="320327" cy="295687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100" dirty="0">
                  <a:solidFill>
                    <a:schemeClr val="tx1"/>
                  </a:solidFill>
                  <a:latin typeface="Avenir Book" panose="02000503020000020003" pitchFamily="2" charset="0"/>
                </a:rPr>
                <a:t>1</a:t>
              </a:r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E3AEB1E0-589E-4B43-8A98-32B55B4F7D0E}"/>
                </a:ext>
              </a:extLst>
            </p:cNvPr>
            <p:cNvSpPr/>
            <p:nvPr/>
          </p:nvSpPr>
          <p:spPr>
            <a:xfrm>
              <a:off x="7905556" y="1839951"/>
              <a:ext cx="320327" cy="295687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100" dirty="0">
                  <a:solidFill>
                    <a:schemeClr val="tx1"/>
                  </a:solidFill>
                  <a:latin typeface="Avenir Book" panose="02000503020000020003" pitchFamily="2" charset="0"/>
                </a:rPr>
                <a:t>0</a:t>
              </a:r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B711D29C-AF8D-2447-8594-B8B850C619A5}"/>
                </a:ext>
              </a:extLst>
            </p:cNvPr>
            <p:cNvSpPr/>
            <p:nvPr/>
          </p:nvSpPr>
          <p:spPr>
            <a:xfrm>
              <a:off x="8225883" y="1839951"/>
              <a:ext cx="320327" cy="295687"/>
            </a:xfrm>
            <a:prstGeom prst="rect">
              <a:avLst/>
            </a:prstGeom>
            <a:solidFill>
              <a:srgbClr val="FFC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100" dirty="0">
                  <a:solidFill>
                    <a:schemeClr val="tx1"/>
                  </a:solidFill>
                  <a:latin typeface="Avenir Book" panose="02000503020000020003" pitchFamily="2" charset="0"/>
                </a:rPr>
                <a:t>0</a:t>
              </a:r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BCE3C469-B85E-A44C-9E8F-25E9043823BA}"/>
                </a:ext>
              </a:extLst>
            </p:cNvPr>
            <p:cNvSpPr/>
            <p:nvPr/>
          </p:nvSpPr>
          <p:spPr>
            <a:xfrm>
              <a:off x="8546210" y="1839951"/>
              <a:ext cx="320327" cy="295687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100" dirty="0">
                  <a:solidFill>
                    <a:schemeClr val="tx1"/>
                  </a:solidFill>
                  <a:latin typeface="Avenir Book" panose="02000503020000020003" pitchFamily="2" charset="0"/>
                </a:rPr>
                <a:t>0</a:t>
              </a:r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9CEF62D1-B8E9-8F4A-A589-C6B861D18412}"/>
                </a:ext>
              </a:extLst>
            </p:cNvPr>
            <p:cNvSpPr/>
            <p:nvPr/>
          </p:nvSpPr>
          <p:spPr>
            <a:xfrm>
              <a:off x="8866538" y="1839951"/>
              <a:ext cx="320327" cy="295687"/>
            </a:xfrm>
            <a:prstGeom prst="rect">
              <a:avLst/>
            </a:prstGeom>
            <a:solidFill>
              <a:srgbClr val="FFC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100" dirty="0">
                  <a:solidFill>
                    <a:schemeClr val="tx1"/>
                  </a:solidFill>
                  <a:latin typeface="Avenir Book" panose="02000503020000020003" pitchFamily="2" charset="0"/>
                </a:rPr>
                <a:t>0</a:t>
              </a:r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890FB5A6-ECE7-4045-B786-3D6E2A275A7A}"/>
                </a:ext>
              </a:extLst>
            </p:cNvPr>
            <p:cNvSpPr/>
            <p:nvPr/>
          </p:nvSpPr>
          <p:spPr>
            <a:xfrm>
              <a:off x="9186865" y="1839951"/>
              <a:ext cx="320327" cy="295687"/>
            </a:xfrm>
            <a:prstGeom prst="rect">
              <a:avLst/>
            </a:prstGeom>
            <a:solidFill>
              <a:srgbClr val="FFC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100" dirty="0">
                  <a:solidFill>
                    <a:schemeClr val="tx1"/>
                  </a:solidFill>
                  <a:latin typeface="Avenir Book" panose="02000503020000020003" pitchFamily="2" charset="0"/>
                </a:rPr>
                <a:t>1</a:t>
              </a:r>
            </a:p>
          </p:txBody>
        </p:sp>
      </p:grpSp>
      <p:sp>
        <p:nvSpPr>
          <p:cNvPr id="19" name="Rectangle 18">
            <a:extLst>
              <a:ext uri="{FF2B5EF4-FFF2-40B4-BE49-F238E27FC236}">
                <a16:creationId xmlns:a16="http://schemas.microsoft.com/office/drawing/2014/main" id="{C0A85E91-0D6D-624F-AA9E-D5790AFE8922}"/>
              </a:ext>
            </a:extLst>
          </p:cNvPr>
          <p:cNvSpPr/>
          <p:nvPr/>
        </p:nvSpPr>
        <p:spPr>
          <a:xfrm>
            <a:off x="7442641" y="1534100"/>
            <a:ext cx="1734183" cy="43455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r>
              <a:rPr lang="en-US" sz="1200" dirty="0">
                <a:solidFill>
                  <a:schemeClr val="tx1"/>
                </a:solidFill>
                <a:latin typeface="Avenir Book" panose="02000503020000020003" pitchFamily="2" charset="0"/>
              </a:rPr>
              <a:t>Noisy key</a:t>
            </a:r>
          </a:p>
        </p:txBody>
      </p:sp>
      <p:cxnSp>
        <p:nvCxnSpPr>
          <p:cNvPr id="37" name="Straight Arrow Connector 36">
            <a:extLst>
              <a:ext uri="{FF2B5EF4-FFF2-40B4-BE49-F238E27FC236}">
                <a16:creationId xmlns:a16="http://schemas.microsoft.com/office/drawing/2014/main" id="{E1789B84-5884-944B-B5EB-9AD120B34864}"/>
              </a:ext>
            </a:extLst>
          </p:cNvPr>
          <p:cNvCxnSpPr>
            <a:cxnSpLocks/>
          </p:cNvCxnSpPr>
          <p:nvPr/>
        </p:nvCxnSpPr>
        <p:spPr>
          <a:xfrm flipV="1">
            <a:off x="3594439" y="1995137"/>
            <a:ext cx="0" cy="265384"/>
          </a:xfrm>
          <a:prstGeom prst="straightConnector1">
            <a:avLst/>
          </a:prstGeom>
          <a:ln cap="rnd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9" name="Group 38">
            <a:extLst>
              <a:ext uri="{FF2B5EF4-FFF2-40B4-BE49-F238E27FC236}">
                <a16:creationId xmlns:a16="http://schemas.microsoft.com/office/drawing/2014/main" id="{EB6F76C3-A3FC-2949-BB52-924AF598617B}"/>
              </a:ext>
            </a:extLst>
          </p:cNvPr>
          <p:cNvGrpSpPr/>
          <p:nvPr/>
        </p:nvGrpSpPr>
        <p:grpSpPr>
          <a:xfrm>
            <a:off x="3434780" y="2988928"/>
            <a:ext cx="3843927" cy="295687"/>
            <a:chOff x="5663265" y="1839951"/>
            <a:chExt cx="3843927" cy="295687"/>
          </a:xfrm>
          <a:noFill/>
        </p:grpSpPr>
        <p:sp>
          <p:nvSpPr>
            <p:cNvPr id="40" name="Rectangle 39">
              <a:extLst>
                <a:ext uri="{FF2B5EF4-FFF2-40B4-BE49-F238E27FC236}">
                  <a16:creationId xmlns:a16="http://schemas.microsoft.com/office/drawing/2014/main" id="{77A04A14-50C5-6F4E-9650-A2930A2ACE2F}"/>
                </a:ext>
              </a:extLst>
            </p:cNvPr>
            <p:cNvSpPr/>
            <p:nvPr/>
          </p:nvSpPr>
          <p:spPr>
            <a:xfrm>
              <a:off x="5663265" y="1839951"/>
              <a:ext cx="320327" cy="295687"/>
            </a:xfrm>
            <a:prstGeom prst="rect">
              <a:avLst/>
            </a:prstGeom>
            <a:solidFill>
              <a:srgbClr val="FFC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100" dirty="0">
                  <a:solidFill>
                    <a:schemeClr val="tx1"/>
                  </a:solidFill>
                  <a:latin typeface="Avenir Book" panose="02000503020000020003" pitchFamily="2" charset="0"/>
                </a:rPr>
                <a:t>1</a:t>
              </a:r>
            </a:p>
          </p:txBody>
        </p:sp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6C033D00-8238-F540-A94F-4CBD6618E639}"/>
                </a:ext>
              </a:extLst>
            </p:cNvPr>
            <p:cNvSpPr/>
            <p:nvPr/>
          </p:nvSpPr>
          <p:spPr>
            <a:xfrm>
              <a:off x="5983592" y="1839951"/>
              <a:ext cx="320327" cy="295687"/>
            </a:xfrm>
            <a:prstGeom prst="rect">
              <a:avLst/>
            </a:prstGeom>
            <a:solidFill>
              <a:srgbClr val="FFC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100" dirty="0">
                  <a:solidFill>
                    <a:schemeClr val="tx1"/>
                  </a:solidFill>
                  <a:latin typeface="Avenir Book" panose="02000503020000020003" pitchFamily="2" charset="0"/>
                </a:rPr>
                <a:t>1</a:t>
              </a:r>
            </a:p>
          </p:txBody>
        </p:sp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id="{D9B7BF16-166F-C24E-A687-1635F04E99AE}"/>
                </a:ext>
              </a:extLst>
            </p:cNvPr>
            <p:cNvSpPr/>
            <p:nvPr/>
          </p:nvSpPr>
          <p:spPr>
            <a:xfrm>
              <a:off x="6303920" y="1839951"/>
              <a:ext cx="320327" cy="295687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100" dirty="0">
                  <a:solidFill>
                    <a:schemeClr val="tx1"/>
                  </a:solidFill>
                  <a:latin typeface="Avenir Book" panose="02000503020000020003" pitchFamily="2" charset="0"/>
                </a:rPr>
                <a:t>0</a:t>
              </a:r>
            </a:p>
          </p:txBody>
        </p:sp>
        <p:sp>
          <p:nvSpPr>
            <p:cNvPr id="43" name="Rectangle 42">
              <a:extLst>
                <a:ext uri="{FF2B5EF4-FFF2-40B4-BE49-F238E27FC236}">
                  <a16:creationId xmlns:a16="http://schemas.microsoft.com/office/drawing/2014/main" id="{0E8A6533-6E57-3740-974F-249687C5BDBB}"/>
                </a:ext>
              </a:extLst>
            </p:cNvPr>
            <p:cNvSpPr/>
            <p:nvPr/>
          </p:nvSpPr>
          <p:spPr>
            <a:xfrm>
              <a:off x="6624247" y="1839951"/>
              <a:ext cx="320327" cy="295687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100" dirty="0">
                  <a:solidFill>
                    <a:schemeClr val="tx1"/>
                  </a:solidFill>
                  <a:latin typeface="Avenir Book" panose="02000503020000020003" pitchFamily="2" charset="0"/>
                </a:rPr>
                <a:t>0</a:t>
              </a:r>
            </a:p>
          </p:txBody>
        </p:sp>
        <p:sp>
          <p:nvSpPr>
            <p:cNvPr id="44" name="Rectangle 43">
              <a:extLst>
                <a:ext uri="{FF2B5EF4-FFF2-40B4-BE49-F238E27FC236}">
                  <a16:creationId xmlns:a16="http://schemas.microsoft.com/office/drawing/2014/main" id="{61C41F9E-A196-A442-A9D5-1224D2E5F65B}"/>
                </a:ext>
              </a:extLst>
            </p:cNvPr>
            <p:cNvSpPr/>
            <p:nvPr/>
          </p:nvSpPr>
          <p:spPr>
            <a:xfrm>
              <a:off x="6944574" y="1839951"/>
              <a:ext cx="320327" cy="295687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100" dirty="0">
                  <a:solidFill>
                    <a:schemeClr val="tx1"/>
                  </a:solidFill>
                  <a:latin typeface="Avenir Book" panose="02000503020000020003" pitchFamily="2" charset="0"/>
                </a:rPr>
                <a:t>1</a:t>
              </a:r>
            </a:p>
          </p:txBody>
        </p:sp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37DEDD7E-BF15-6C44-BC83-FC4F5A261FC8}"/>
                </a:ext>
              </a:extLst>
            </p:cNvPr>
            <p:cNvSpPr/>
            <p:nvPr/>
          </p:nvSpPr>
          <p:spPr>
            <a:xfrm>
              <a:off x="7264901" y="1839951"/>
              <a:ext cx="320327" cy="295687"/>
            </a:xfrm>
            <a:prstGeom prst="rect">
              <a:avLst/>
            </a:prstGeom>
            <a:solidFill>
              <a:srgbClr val="FFC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100" dirty="0">
                  <a:solidFill>
                    <a:schemeClr val="tx1"/>
                  </a:solidFill>
                  <a:latin typeface="Avenir Book" panose="02000503020000020003" pitchFamily="2" charset="0"/>
                </a:rPr>
                <a:t>1</a:t>
              </a:r>
            </a:p>
          </p:txBody>
        </p:sp>
        <p:sp>
          <p:nvSpPr>
            <p:cNvPr id="46" name="Rectangle 45">
              <a:extLst>
                <a:ext uri="{FF2B5EF4-FFF2-40B4-BE49-F238E27FC236}">
                  <a16:creationId xmlns:a16="http://schemas.microsoft.com/office/drawing/2014/main" id="{57C3B96A-6C9D-D544-B513-4B2171FED8DA}"/>
                </a:ext>
              </a:extLst>
            </p:cNvPr>
            <p:cNvSpPr/>
            <p:nvPr/>
          </p:nvSpPr>
          <p:spPr>
            <a:xfrm>
              <a:off x="7585229" y="1839951"/>
              <a:ext cx="320327" cy="295687"/>
            </a:xfrm>
            <a:prstGeom prst="rect">
              <a:avLst/>
            </a:prstGeom>
            <a:solidFill>
              <a:srgbClr val="FFC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100" dirty="0">
                  <a:solidFill>
                    <a:schemeClr val="tx1"/>
                  </a:solidFill>
                  <a:latin typeface="Avenir Book" panose="02000503020000020003" pitchFamily="2" charset="0"/>
                </a:rPr>
                <a:t>0</a:t>
              </a:r>
            </a:p>
          </p:txBody>
        </p:sp>
        <p:sp>
          <p:nvSpPr>
            <p:cNvPr id="47" name="Rectangle 46">
              <a:extLst>
                <a:ext uri="{FF2B5EF4-FFF2-40B4-BE49-F238E27FC236}">
                  <a16:creationId xmlns:a16="http://schemas.microsoft.com/office/drawing/2014/main" id="{D4FF935B-ED3B-154F-B87A-53F7D35961F0}"/>
                </a:ext>
              </a:extLst>
            </p:cNvPr>
            <p:cNvSpPr/>
            <p:nvPr/>
          </p:nvSpPr>
          <p:spPr>
            <a:xfrm>
              <a:off x="7905556" y="1839951"/>
              <a:ext cx="320327" cy="295687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100" dirty="0">
                  <a:solidFill>
                    <a:schemeClr val="tx1"/>
                  </a:solidFill>
                  <a:latin typeface="Avenir Book" panose="02000503020000020003" pitchFamily="2" charset="0"/>
                </a:rPr>
                <a:t>1</a:t>
              </a:r>
            </a:p>
          </p:txBody>
        </p:sp>
        <p:sp>
          <p:nvSpPr>
            <p:cNvPr id="48" name="Rectangle 47">
              <a:extLst>
                <a:ext uri="{FF2B5EF4-FFF2-40B4-BE49-F238E27FC236}">
                  <a16:creationId xmlns:a16="http://schemas.microsoft.com/office/drawing/2014/main" id="{AF542DC4-E99F-EA4E-B3A7-3F17866E5CD8}"/>
                </a:ext>
              </a:extLst>
            </p:cNvPr>
            <p:cNvSpPr/>
            <p:nvPr/>
          </p:nvSpPr>
          <p:spPr>
            <a:xfrm>
              <a:off x="8225883" y="1839951"/>
              <a:ext cx="320327" cy="295687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100" dirty="0">
                  <a:solidFill>
                    <a:schemeClr val="tx1"/>
                  </a:solidFill>
                  <a:latin typeface="Avenir Book" panose="02000503020000020003" pitchFamily="2" charset="0"/>
                </a:rPr>
                <a:t>1</a:t>
              </a:r>
            </a:p>
          </p:txBody>
        </p:sp>
        <p:sp>
          <p:nvSpPr>
            <p:cNvPr id="49" name="Rectangle 48">
              <a:extLst>
                <a:ext uri="{FF2B5EF4-FFF2-40B4-BE49-F238E27FC236}">
                  <a16:creationId xmlns:a16="http://schemas.microsoft.com/office/drawing/2014/main" id="{36F0E732-942B-764D-BB6E-C6D805A7C5B6}"/>
                </a:ext>
              </a:extLst>
            </p:cNvPr>
            <p:cNvSpPr/>
            <p:nvPr/>
          </p:nvSpPr>
          <p:spPr>
            <a:xfrm>
              <a:off x="8546210" y="1839951"/>
              <a:ext cx="320327" cy="295687"/>
            </a:xfrm>
            <a:prstGeom prst="rect">
              <a:avLst/>
            </a:prstGeom>
            <a:solidFill>
              <a:srgbClr val="FFC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100" dirty="0">
                  <a:solidFill>
                    <a:schemeClr val="tx1"/>
                  </a:solidFill>
                  <a:latin typeface="Avenir Book" panose="02000503020000020003" pitchFamily="2" charset="0"/>
                </a:rPr>
                <a:t>0</a:t>
              </a:r>
            </a:p>
          </p:txBody>
        </p:sp>
        <p:sp>
          <p:nvSpPr>
            <p:cNvPr id="50" name="Rectangle 49">
              <a:extLst>
                <a:ext uri="{FF2B5EF4-FFF2-40B4-BE49-F238E27FC236}">
                  <a16:creationId xmlns:a16="http://schemas.microsoft.com/office/drawing/2014/main" id="{12C0548D-DF13-1440-A832-2A47F6DDCC7A}"/>
                </a:ext>
              </a:extLst>
            </p:cNvPr>
            <p:cNvSpPr/>
            <p:nvPr/>
          </p:nvSpPr>
          <p:spPr>
            <a:xfrm>
              <a:off x="8866538" y="1839951"/>
              <a:ext cx="320327" cy="295687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100" dirty="0">
                  <a:solidFill>
                    <a:schemeClr val="tx1"/>
                  </a:solidFill>
                  <a:latin typeface="Avenir Book" panose="02000503020000020003" pitchFamily="2" charset="0"/>
                </a:rPr>
                <a:t>0</a:t>
              </a:r>
            </a:p>
          </p:txBody>
        </p:sp>
        <p:sp>
          <p:nvSpPr>
            <p:cNvPr id="51" name="Rectangle 50">
              <a:extLst>
                <a:ext uri="{FF2B5EF4-FFF2-40B4-BE49-F238E27FC236}">
                  <a16:creationId xmlns:a16="http://schemas.microsoft.com/office/drawing/2014/main" id="{77A65CF1-F3FB-F545-969C-EF02382FEC99}"/>
                </a:ext>
              </a:extLst>
            </p:cNvPr>
            <p:cNvSpPr/>
            <p:nvPr/>
          </p:nvSpPr>
          <p:spPr>
            <a:xfrm>
              <a:off x="9186865" y="1839951"/>
              <a:ext cx="320327" cy="295687"/>
            </a:xfrm>
            <a:prstGeom prst="rect">
              <a:avLst/>
            </a:prstGeom>
            <a:solidFill>
              <a:srgbClr val="FFC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100" dirty="0">
                  <a:solidFill>
                    <a:schemeClr val="tx1"/>
                  </a:solidFill>
                  <a:latin typeface="Avenir Book" panose="02000503020000020003" pitchFamily="2" charset="0"/>
                </a:rPr>
                <a:t>0</a:t>
              </a:r>
            </a:p>
          </p:txBody>
        </p:sp>
      </p:grpSp>
      <p:cxnSp>
        <p:nvCxnSpPr>
          <p:cNvPr id="53" name="Straight Arrow Connector 52">
            <a:extLst>
              <a:ext uri="{FF2B5EF4-FFF2-40B4-BE49-F238E27FC236}">
                <a16:creationId xmlns:a16="http://schemas.microsoft.com/office/drawing/2014/main" id="{F9F0F94F-15EB-2D49-8D62-476DB4225BE6}"/>
              </a:ext>
            </a:extLst>
          </p:cNvPr>
          <p:cNvCxnSpPr>
            <a:cxnSpLocks/>
          </p:cNvCxnSpPr>
          <p:nvPr/>
        </p:nvCxnSpPr>
        <p:spPr>
          <a:xfrm flipV="1">
            <a:off x="3914766" y="1995137"/>
            <a:ext cx="0" cy="265384"/>
          </a:xfrm>
          <a:prstGeom prst="straightConnector1">
            <a:avLst/>
          </a:prstGeom>
          <a:ln cap="rnd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Straight Arrow Connector 53">
            <a:extLst>
              <a:ext uri="{FF2B5EF4-FFF2-40B4-BE49-F238E27FC236}">
                <a16:creationId xmlns:a16="http://schemas.microsoft.com/office/drawing/2014/main" id="{DC498625-49C0-4547-948D-42E0DA8BC71A}"/>
              </a:ext>
            </a:extLst>
          </p:cNvPr>
          <p:cNvCxnSpPr>
            <a:cxnSpLocks/>
          </p:cNvCxnSpPr>
          <p:nvPr/>
        </p:nvCxnSpPr>
        <p:spPr>
          <a:xfrm flipV="1">
            <a:off x="4235093" y="1995137"/>
            <a:ext cx="0" cy="265384"/>
          </a:xfrm>
          <a:prstGeom prst="straightConnector1">
            <a:avLst/>
          </a:prstGeom>
          <a:ln cap="rnd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Straight Arrow Connector 54">
            <a:extLst>
              <a:ext uri="{FF2B5EF4-FFF2-40B4-BE49-F238E27FC236}">
                <a16:creationId xmlns:a16="http://schemas.microsoft.com/office/drawing/2014/main" id="{B8D3292D-8EF5-3546-91BA-F2AF8C646A63}"/>
              </a:ext>
            </a:extLst>
          </p:cNvPr>
          <p:cNvCxnSpPr>
            <a:cxnSpLocks/>
          </p:cNvCxnSpPr>
          <p:nvPr/>
        </p:nvCxnSpPr>
        <p:spPr>
          <a:xfrm flipV="1">
            <a:off x="4555420" y="1995137"/>
            <a:ext cx="0" cy="265384"/>
          </a:xfrm>
          <a:prstGeom prst="straightConnector1">
            <a:avLst/>
          </a:prstGeom>
          <a:ln cap="rnd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Arrow Connector 55">
            <a:extLst>
              <a:ext uri="{FF2B5EF4-FFF2-40B4-BE49-F238E27FC236}">
                <a16:creationId xmlns:a16="http://schemas.microsoft.com/office/drawing/2014/main" id="{71ECC193-0C62-D443-9392-BBAF6C8A47B5}"/>
              </a:ext>
            </a:extLst>
          </p:cNvPr>
          <p:cNvCxnSpPr>
            <a:cxnSpLocks/>
          </p:cNvCxnSpPr>
          <p:nvPr/>
        </p:nvCxnSpPr>
        <p:spPr>
          <a:xfrm flipV="1">
            <a:off x="4875747" y="1995137"/>
            <a:ext cx="0" cy="833420"/>
          </a:xfrm>
          <a:prstGeom prst="straightConnector1">
            <a:avLst/>
          </a:prstGeom>
          <a:ln cap="rnd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Straight Arrow Connector 56">
            <a:extLst>
              <a:ext uri="{FF2B5EF4-FFF2-40B4-BE49-F238E27FC236}">
                <a16:creationId xmlns:a16="http://schemas.microsoft.com/office/drawing/2014/main" id="{A1137748-7704-6C43-8192-1ED7FF162D8C}"/>
              </a:ext>
            </a:extLst>
          </p:cNvPr>
          <p:cNvCxnSpPr>
            <a:cxnSpLocks/>
          </p:cNvCxnSpPr>
          <p:nvPr/>
        </p:nvCxnSpPr>
        <p:spPr>
          <a:xfrm flipV="1">
            <a:off x="5196074" y="1995137"/>
            <a:ext cx="0" cy="265384"/>
          </a:xfrm>
          <a:prstGeom prst="straightConnector1">
            <a:avLst/>
          </a:prstGeom>
          <a:ln cap="rnd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Straight Arrow Connector 57">
            <a:extLst>
              <a:ext uri="{FF2B5EF4-FFF2-40B4-BE49-F238E27FC236}">
                <a16:creationId xmlns:a16="http://schemas.microsoft.com/office/drawing/2014/main" id="{D5C17839-29F8-B14E-ABDD-4DD2FEC4345C}"/>
              </a:ext>
            </a:extLst>
          </p:cNvPr>
          <p:cNvCxnSpPr>
            <a:cxnSpLocks/>
          </p:cNvCxnSpPr>
          <p:nvPr/>
        </p:nvCxnSpPr>
        <p:spPr>
          <a:xfrm flipV="1">
            <a:off x="5516401" y="1995137"/>
            <a:ext cx="0" cy="265384"/>
          </a:xfrm>
          <a:prstGeom prst="straightConnector1">
            <a:avLst/>
          </a:prstGeom>
          <a:ln cap="rnd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Straight Arrow Connector 58">
            <a:extLst>
              <a:ext uri="{FF2B5EF4-FFF2-40B4-BE49-F238E27FC236}">
                <a16:creationId xmlns:a16="http://schemas.microsoft.com/office/drawing/2014/main" id="{20816307-46EC-0240-BD69-C704CC894D58}"/>
              </a:ext>
            </a:extLst>
          </p:cNvPr>
          <p:cNvCxnSpPr>
            <a:cxnSpLocks/>
          </p:cNvCxnSpPr>
          <p:nvPr/>
        </p:nvCxnSpPr>
        <p:spPr>
          <a:xfrm flipV="1">
            <a:off x="5836728" y="1995137"/>
            <a:ext cx="0" cy="265384"/>
          </a:xfrm>
          <a:prstGeom prst="straightConnector1">
            <a:avLst/>
          </a:prstGeom>
          <a:ln cap="rnd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Arrow Connector 59">
            <a:extLst>
              <a:ext uri="{FF2B5EF4-FFF2-40B4-BE49-F238E27FC236}">
                <a16:creationId xmlns:a16="http://schemas.microsoft.com/office/drawing/2014/main" id="{FA363D89-E29B-4B47-BAE8-D62F08B85243}"/>
              </a:ext>
            </a:extLst>
          </p:cNvPr>
          <p:cNvCxnSpPr>
            <a:cxnSpLocks/>
          </p:cNvCxnSpPr>
          <p:nvPr/>
        </p:nvCxnSpPr>
        <p:spPr>
          <a:xfrm flipV="1">
            <a:off x="6157055" y="1995137"/>
            <a:ext cx="0" cy="265384"/>
          </a:xfrm>
          <a:prstGeom prst="straightConnector1">
            <a:avLst/>
          </a:prstGeom>
          <a:ln cap="rnd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Straight Arrow Connector 60">
            <a:extLst>
              <a:ext uri="{FF2B5EF4-FFF2-40B4-BE49-F238E27FC236}">
                <a16:creationId xmlns:a16="http://schemas.microsoft.com/office/drawing/2014/main" id="{48EFF0DE-2F24-1D45-AAE5-4B1371F77C1B}"/>
              </a:ext>
            </a:extLst>
          </p:cNvPr>
          <p:cNvCxnSpPr>
            <a:cxnSpLocks/>
          </p:cNvCxnSpPr>
          <p:nvPr/>
        </p:nvCxnSpPr>
        <p:spPr>
          <a:xfrm flipV="1">
            <a:off x="6477382" y="1995137"/>
            <a:ext cx="0" cy="265384"/>
          </a:xfrm>
          <a:prstGeom prst="straightConnector1">
            <a:avLst/>
          </a:prstGeom>
          <a:ln cap="rnd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Straight Arrow Connector 61">
            <a:extLst>
              <a:ext uri="{FF2B5EF4-FFF2-40B4-BE49-F238E27FC236}">
                <a16:creationId xmlns:a16="http://schemas.microsoft.com/office/drawing/2014/main" id="{71973B79-55C1-6D48-A9C4-3FF5A23B4438}"/>
              </a:ext>
            </a:extLst>
          </p:cNvPr>
          <p:cNvCxnSpPr>
            <a:cxnSpLocks/>
          </p:cNvCxnSpPr>
          <p:nvPr/>
        </p:nvCxnSpPr>
        <p:spPr>
          <a:xfrm flipV="1">
            <a:off x="6797709" y="1995137"/>
            <a:ext cx="0" cy="265384"/>
          </a:xfrm>
          <a:prstGeom prst="straightConnector1">
            <a:avLst/>
          </a:prstGeom>
          <a:ln cap="rnd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Straight Arrow Connector 62">
            <a:extLst>
              <a:ext uri="{FF2B5EF4-FFF2-40B4-BE49-F238E27FC236}">
                <a16:creationId xmlns:a16="http://schemas.microsoft.com/office/drawing/2014/main" id="{C63B7AA9-FDD3-7A47-9DEC-04367B900EB9}"/>
              </a:ext>
            </a:extLst>
          </p:cNvPr>
          <p:cNvCxnSpPr>
            <a:cxnSpLocks/>
          </p:cNvCxnSpPr>
          <p:nvPr/>
        </p:nvCxnSpPr>
        <p:spPr>
          <a:xfrm flipV="1">
            <a:off x="7118039" y="1995137"/>
            <a:ext cx="0" cy="265384"/>
          </a:xfrm>
          <a:prstGeom prst="straightConnector1">
            <a:avLst/>
          </a:prstGeom>
          <a:ln cap="rnd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Straight Arrow Connector 63">
            <a:extLst>
              <a:ext uri="{FF2B5EF4-FFF2-40B4-BE49-F238E27FC236}">
                <a16:creationId xmlns:a16="http://schemas.microsoft.com/office/drawing/2014/main" id="{F5131234-B930-734B-9EA5-8F50E3390B83}"/>
              </a:ext>
            </a:extLst>
          </p:cNvPr>
          <p:cNvCxnSpPr>
            <a:cxnSpLocks/>
          </p:cNvCxnSpPr>
          <p:nvPr/>
        </p:nvCxnSpPr>
        <p:spPr>
          <a:xfrm flipV="1">
            <a:off x="3594943" y="2563173"/>
            <a:ext cx="0" cy="265384"/>
          </a:xfrm>
          <a:prstGeom prst="straightConnector1">
            <a:avLst/>
          </a:prstGeom>
          <a:ln cap="rnd"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Straight Arrow Connector 64">
            <a:extLst>
              <a:ext uri="{FF2B5EF4-FFF2-40B4-BE49-F238E27FC236}">
                <a16:creationId xmlns:a16="http://schemas.microsoft.com/office/drawing/2014/main" id="{23512EC5-290E-3744-BD39-53C4998D52FF}"/>
              </a:ext>
            </a:extLst>
          </p:cNvPr>
          <p:cNvCxnSpPr>
            <a:cxnSpLocks/>
          </p:cNvCxnSpPr>
          <p:nvPr/>
        </p:nvCxnSpPr>
        <p:spPr>
          <a:xfrm flipV="1">
            <a:off x="3915270" y="2563173"/>
            <a:ext cx="0" cy="265384"/>
          </a:xfrm>
          <a:prstGeom prst="straightConnector1">
            <a:avLst/>
          </a:prstGeom>
          <a:ln cap="rnd"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Straight Arrow Connector 65">
            <a:extLst>
              <a:ext uri="{FF2B5EF4-FFF2-40B4-BE49-F238E27FC236}">
                <a16:creationId xmlns:a16="http://schemas.microsoft.com/office/drawing/2014/main" id="{D8AA027E-FA71-454C-B40D-008BAAD61C19}"/>
              </a:ext>
            </a:extLst>
          </p:cNvPr>
          <p:cNvCxnSpPr>
            <a:cxnSpLocks/>
          </p:cNvCxnSpPr>
          <p:nvPr/>
        </p:nvCxnSpPr>
        <p:spPr>
          <a:xfrm flipV="1">
            <a:off x="4235597" y="2563173"/>
            <a:ext cx="0" cy="265384"/>
          </a:xfrm>
          <a:prstGeom prst="straightConnector1">
            <a:avLst/>
          </a:prstGeom>
          <a:ln cap="rnd"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Straight Arrow Connector 66">
            <a:extLst>
              <a:ext uri="{FF2B5EF4-FFF2-40B4-BE49-F238E27FC236}">
                <a16:creationId xmlns:a16="http://schemas.microsoft.com/office/drawing/2014/main" id="{C11CA2B2-0087-1F4F-99FF-E0B36F9F97F3}"/>
              </a:ext>
            </a:extLst>
          </p:cNvPr>
          <p:cNvCxnSpPr>
            <a:cxnSpLocks/>
          </p:cNvCxnSpPr>
          <p:nvPr/>
        </p:nvCxnSpPr>
        <p:spPr>
          <a:xfrm flipV="1">
            <a:off x="4555924" y="2563173"/>
            <a:ext cx="0" cy="265384"/>
          </a:xfrm>
          <a:prstGeom prst="straightConnector1">
            <a:avLst/>
          </a:prstGeom>
          <a:ln cap="rnd"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Straight Arrow Connector 68">
            <a:extLst>
              <a:ext uri="{FF2B5EF4-FFF2-40B4-BE49-F238E27FC236}">
                <a16:creationId xmlns:a16="http://schemas.microsoft.com/office/drawing/2014/main" id="{822D8E5B-58A4-2E48-B1AA-4C31FCC2667E}"/>
              </a:ext>
            </a:extLst>
          </p:cNvPr>
          <p:cNvCxnSpPr>
            <a:cxnSpLocks/>
          </p:cNvCxnSpPr>
          <p:nvPr/>
        </p:nvCxnSpPr>
        <p:spPr>
          <a:xfrm flipV="1">
            <a:off x="5196578" y="2563173"/>
            <a:ext cx="0" cy="265384"/>
          </a:xfrm>
          <a:prstGeom prst="straightConnector1">
            <a:avLst/>
          </a:prstGeom>
          <a:ln cap="rnd"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Straight Arrow Connector 69">
            <a:extLst>
              <a:ext uri="{FF2B5EF4-FFF2-40B4-BE49-F238E27FC236}">
                <a16:creationId xmlns:a16="http://schemas.microsoft.com/office/drawing/2014/main" id="{40C12F02-C7E2-A042-AB10-5EBDD3122894}"/>
              </a:ext>
            </a:extLst>
          </p:cNvPr>
          <p:cNvCxnSpPr>
            <a:cxnSpLocks/>
          </p:cNvCxnSpPr>
          <p:nvPr/>
        </p:nvCxnSpPr>
        <p:spPr>
          <a:xfrm flipV="1">
            <a:off x="5516905" y="2563173"/>
            <a:ext cx="0" cy="265384"/>
          </a:xfrm>
          <a:prstGeom prst="straightConnector1">
            <a:avLst/>
          </a:prstGeom>
          <a:ln cap="rnd"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Straight Arrow Connector 70">
            <a:extLst>
              <a:ext uri="{FF2B5EF4-FFF2-40B4-BE49-F238E27FC236}">
                <a16:creationId xmlns:a16="http://schemas.microsoft.com/office/drawing/2014/main" id="{11AD38EF-27F0-2846-869C-A7DEC6ADA741}"/>
              </a:ext>
            </a:extLst>
          </p:cNvPr>
          <p:cNvCxnSpPr>
            <a:cxnSpLocks/>
          </p:cNvCxnSpPr>
          <p:nvPr/>
        </p:nvCxnSpPr>
        <p:spPr>
          <a:xfrm flipV="1">
            <a:off x="5837232" y="2563173"/>
            <a:ext cx="0" cy="265384"/>
          </a:xfrm>
          <a:prstGeom prst="straightConnector1">
            <a:avLst/>
          </a:prstGeom>
          <a:ln cap="rnd"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Straight Arrow Connector 71">
            <a:extLst>
              <a:ext uri="{FF2B5EF4-FFF2-40B4-BE49-F238E27FC236}">
                <a16:creationId xmlns:a16="http://schemas.microsoft.com/office/drawing/2014/main" id="{2E8C3196-9903-6042-B2FD-4F66F9A84B26}"/>
              </a:ext>
            </a:extLst>
          </p:cNvPr>
          <p:cNvCxnSpPr>
            <a:cxnSpLocks/>
          </p:cNvCxnSpPr>
          <p:nvPr/>
        </p:nvCxnSpPr>
        <p:spPr>
          <a:xfrm flipV="1">
            <a:off x="6157559" y="2563173"/>
            <a:ext cx="0" cy="265384"/>
          </a:xfrm>
          <a:prstGeom prst="straightConnector1">
            <a:avLst/>
          </a:prstGeom>
          <a:ln cap="rnd"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Straight Arrow Connector 72">
            <a:extLst>
              <a:ext uri="{FF2B5EF4-FFF2-40B4-BE49-F238E27FC236}">
                <a16:creationId xmlns:a16="http://schemas.microsoft.com/office/drawing/2014/main" id="{96F48EE8-D356-674F-9998-00469C41D847}"/>
              </a:ext>
            </a:extLst>
          </p:cNvPr>
          <p:cNvCxnSpPr>
            <a:cxnSpLocks/>
          </p:cNvCxnSpPr>
          <p:nvPr/>
        </p:nvCxnSpPr>
        <p:spPr>
          <a:xfrm flipV="1">
            <a:off x="6477886" y="2563173"/>
            <a:ext cx="0" cy="265384"/>
          </a:xfrm>
          <a:prstGeom prst="straightConnector1">
            <a:avLst/>
          </a:prstGeom>
          <a:ln cap="rnd"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Straight Arrow Connector 73">
            <a:extLst>
              <a:ext uri="{FF2B5EF4-FFF2-40B4-BE49-F238E27FC236}">
                <a16:creationId xmlns:a16="http://schemas.microsoft.com/office/drawing/2014/main" id="{195CC403-C0CD-784E-9F32-1ECF6E6083E0}"/>
              </a:ext>
            </a:extLst>
          </p:cNvPr>
          <p:cNvCxnSpPr>
            <a:cxnSpLocks/>
          </p:cNvCxnSpPr>
          <p:nvPr/>
        </p:nvCxnSpPr>
        <p:spPr>
          <a:xfrm flipV="1">
            <a:off x="6798213" y="2563173"/>
            <a:ext cx="0" cy="265384"/>
          </a:xfrm>
          <a:prstGeom prst="straightConnector1">
            <a:avLst/>
          </a:prstGeom>
          <a:ln cap="rnd"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Straight Arrow Connector 74">
            <a:extLst>
              <a:ext uri="{FF2B5EF4-FFF2-40B4-BE49-F238E27FC236}">
                <a16:creationId xmlns:a16="http://schemas.microsoft.com/office/drawing/2014/main" id="{1D6C5D62-47FC-CC45-A76F-B93C3B677E1A}"/>
              </a:ext>
            </a:extLst>
          </p:cNvPr>
          <p:cNvCxnSpPr>
            <a:cxnSpLocks/>
          </p:cNvCxnSpPr>
          <p:nvPr/>
        </p:nvCxnSpPr>
        <p:spPr>
          <a:xfrm flipV="1">
            <a:off x="7118543" y="2563173"/>
            <a:ext cx="0" cy="265384"/>
          </a:xfrm>
          <a:prstGeom prst="straightConnector1">
            <a:avLst/>
          </a:prstGeom>
          <a:ln cap="rnd"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Straight Arrow Connector 77">
            <a:extLst>
              <a:ext uri="{FF2B5EF4-FFF2-40B4-BE49-F238E27FC236}">
                <a16:creationId xmlns:a16="http://schemas.microsoft.com/office/drawing/2014/main" id="{ED17E320-A328-0F4E-A508-2A4E29F7534B}"/>
              </a:ext>
            </a:extLst>
          </p:cNvPr>
          <p:cNvCxnSpPr>
            <a:cxnSpLocks/>
          </p:cNvCxnSpPr>
          <p:nvPr/>
        </p:nvCxnSpPr>
        <p:spPr>
          <a:xfrm flipH="1">
            <a:off x="3594439" y="2260521"/>
            <a:ext cx="640654" cy="302652"/>
          </a:xfrm>
          <a:prstGeom prst="straightConnector1">
            <a:avLst/>
          </a:prstGeom>
          <a:ln cap="rnd"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Straight Arrow Connector 80">
            <a:extLst>
              <a:ext uri="{FF2B5EF4-FFF2-40B4-BE49-F238E27FC236}">
                <a16:creationId xmlns:a16="http://schemas.microsoft.com/office/drawing/2014/main" id="{9886AFEE-A6F7-A44F-81E7-D9580A5F99A6}"/>
              </a:ext>
            </a:extLst>
          </p:cNvPr>
          <p:cNvCxnSpPr>
            <a:cxnSpLocks/>
          </p:cNvCxnSpPr>
          <p:nvPr/>
        </p:nvCxnSpPr>
        <p:spPr>
          <a:xfrm flipH="1">
            <a:off x="3916977" y="2260521"/>
            <a:ext cx="1279095" cy="302652"/>
          </a:xfrm>
          <a:prstGeom prst="straightConnector1">
            <a:avLst/>
          </a:prstGeom>
          <a:ln cap="rnd"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Straight Arrow Connector 85">
            <a:extLst>
              <a:ext uri="{FF2B5EF4-FFF2-40B4-BE49-F238E27FC236}">
                <a16:creationId xmlns:a16="http://schemas.microsoft.com/office/drawing/2014/main" id="{FA6F6315-C0A0-AA4A-A1A3-8A08B5C367CD}"/>
              </a:ext>
            </a:extLst>
          </p:cNvPr>
          <p:cNvCxnSpPr>
            <a:cxnSpLocks/>
          </p:cNvCxnSpPr>
          <p:nvPr/>
        </p:nvCxnSpPr>
        <p:spPr>
          <a:xfrm flipH="1">
            <a:off x="4231778" y="2254627"/>
            <a:ext cx="1601459" cy="308546"/>
          </a:xfrm>
          <a:prstGeom prst="straightConnector1">
            <a:avLst/>
          </a:prstGeom>
          <a:ln cap="rnd"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Straight Arrow Connector 92">
            <a:extLst>
              <a:ext uri="{FF2B5EF4-FFF2-40B4-BE49-F238E27FC236}">
                <a16:creationId xmlns:a16="http://schemas.microsoft.com/office/drawing/2014/main" id="{CEF3538C-40AC-5B4D-9CF9-4E63742E6D00}"/>
              </a:ext>
            </a:extLst>
          </p:cNvPr>
          <p:cNvCxnSpPr>
            <a:cxnSpLocks/>
          </p:cNvCxnSpPr>
          <p:nvPr/>
        </p:nvCxnSpPr>
        <p:spPr>
          <a:xfrm>
            <a:off x="3914764" y="2266415"/>
            <a:ext cx="635130" cy="296758"/>
          </a:xfrm>
          <a:prstGeom prst="straightConnector1">
            <a:avLst/>
          </a:prstGeom>
          <a:ln cap="rnd"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Straight Arrow Connector 97">
            <a:extLst>
              <a:ext uri="{FF2B5EF4-FFF2-40B4-BE49-F238E27FC236}">
                <a16:creationId xmlns:a16="http://schemas.microsoft.com/office/drawing/2014/main" id="{46EA6481-3BEA-2C4A-9262-C28E554065D5}"/>
              </a:ext>
            </a:extLst>
          </p:cNvPr>
          <p:cNvCxnSpPr>
            <a:cxnSpLocks/>
          </p:cNvCxnSpPr>
          <p:nvPr/>
        </p:nvCxnSpPr>
        <p:spPr>
          <a:xfrm flipH="1">
            <a:off x="5197086" y="2266415"/>
            <a:ext cx="1920953" cy="290864"/>
          </a:xfrm>
          <a:prstGeom prst="straightConnector1">
            <a:avLst/>
          </a:prstGeom>
          <a:ln cap="rnd"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" name="Straight Arrow Connector 101">
            <a:extLst>
              <a:ext uri="{FF2B5EF4-FFF2-40B4-BE49-F238E27FC236}">
                <a16:creationId xmlns:a16="http://schemas.microsoft.com/office/drawing/2014/main" id="{A065811A-CC44-854F-A3A2-FA7BA80AF0AE}"/>
              </a:ext>
            </a:extLst>
          </p:cNvPr>
          <p:cNvCxnSpPr>
            <a:cxnSpLocks/>
          </p:cNvCxnSpPr>
          <p:nvPr/>
        </p:nvCxnSpPr>
        <p:spPr>
          <a:xfrm flipH="1" flipV="1">
            <a:off x="4549894" y="2266415"/>
            <a:ext cx="968715" cy="290864"/>
          </a:xfrm>
          <a:prstGeom prst="straightConnector1">
            <a:avLst/>
          </a:prstGeom>
          <a:ln cap="rnd"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5" name="Straight Arrow Connector 104">
            <a:extLst>
              <a:ext uri="{FF2B5EF4-FFF2-40B4-BE49-F238E27FC236}">
                <a16:creationId xmlns:a16="http://schemas.microsoft.com/office/drawing/2014/main" id="{100EE4B9-5A46-0D40-9CAA-DC9FA55E8497}"/>
              </a:ext>
            </a:extLst>
          </p:cNvPr>
          <p:cNvCxnSpPr>
            <a:cxnSpLocks/>
          </p:cNvCxnSpPr>
          <p:nvPr/>
        </p:nvCxnSpPr>
        <p:spPr>
          <a:xfrm>
            <a:off x="5516902" y="2254627"/>
            <a:ext cx="319573" cy="302652"/>
          </a:xfrm>
          <a:prstGeom prst="straightConnector1">
            <a:avLst/>
          </a:prstGeom>
          <a:ln cap="rnd"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0" name="Straight Arrow Connector 109">
            <a:extLst>
              <a:ext uri="{FF2B5EF4-FFF2-40B4-BE49-F238E27FC236}">
                <a16:creationId xmlns:a16="http://schemas.microsoft.com/office/drawing/2014/main" id="{9FA6946E-99A0-E743-9E87-4076479B0C5B}"/>
              </a:ext>
            </a:extLst>
          </p:cNvPr>
          <p:cNvCxnSpPr>
            <a:cxnSpLocks/>
          </p:cNvCxnSpPr>
          <p:nvPr/>
        </p:nvCxnSpPr>
        <p:spPr>
          <a:xfrm>
            <a:off x="3593679" y="2266415"/>
            <a:ext cx="2560261" cy="290864"/>
          </a:xfrm>
          <a:prstGeom prst="straightConnector1">
            <a:avLst/>
          </a:prstGeom>
          <a:ln cap="rnd"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3" name="Straight Arrow Connector 112">
            <a:extLst>
              <a:ext uri="{FF2B5EF4-FFF2-40B4-BE49-F238E27FC236}">
                <a16:creationId xmlns:a16="http://schemas.microsoft.com/office/drawing/2014/main" id="{63C50551-98C8-194E-9E5D-603351C2EF00}"/>
              </a:ext>
            </a:extLst>
          </p:cNvPr>
          <p:cNvCxnSpPr>
            <a:cxnSpLocks/>
          </p:cNvCxnSpPr>
          <p:nvPr/>
        </p:nvCxnSpPr>
        <p:spPr>
          <a:xfrm flipH="1">
            <a:off x="6474643" y="2266415"/>
            <a:ext cx="319577" cy="290864"/>
          </a:xfrm>
          <a:prstGeom prst="straightConnector1">
            <a:avLst/>
          </a:prstGeom>
          <a:ln cap="rnd"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6" name="Straight Arrow Connector 115">
            <a:extLst>
              <a:ext uri="{FF2B5EF4-FFF2-40B4-BE49-F238E27FC236}">
                <a16:creationId xmlns:a16="http://schemas.microsoft.com/office/drawing/2014/main" id="{3FD8FB72-D063-C047-AFB6-CD40E6DAEC2F}"/>
              </a:ext>
            </a:extLst>
          </p:cNvPr>
          <p:cNvCxnSpPr>
            <a:cxnSpLocks/>
          </p:cNvCxnSpPr>
          <p:nvPr/>
        </p:nvCxnSpPr>
        <p:spPr>
          <a:xfrm>
            <a:off x="6481124" y="2266415"/>
            <a:ext cx="316584" cy="290864"/>
          </a:xfrm>
          <a:prstGeom prst="straightConnector1">
            <a:avLst/>
          </a:prstGeom>
          <a:ln cap="rnd"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9" name="Straight Arrow Connector 118">
            <a:extLst>
              <a:ext uri="{FF2B5EF4-FFF2-40B4-BE49-F238E27FC236}">
                <a16:creationId xmlns:a16="http://schemas.microsoft.com/office/drawing/2014/main" id="{F54AB5C4-5801-DC43-9C39-F2E4915A7990}"/>
              </a:ext>
            </a:extLst>
          </p:cNvPr>
          <p:cNvCxnSpPr>
            <a:cxnSpLocks/>
          </p:cNvCxnSpPr>
          <p:nvPr/>
        </p:nvCxnSpPr>
        <p:spPr>
          <a:xfrm>
            <a:off x="6153940" y="2260521"/>
            <a:ext cx="963844" cy="296758"/>
          </a:xfrm>
          <a:prstGeom prst="straightConnector1">
            <a:avLst/>
          </a:prstGeom>
          <a:ln cap="rnd"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2" name="Rectangle 121">
            <a:extLst>
              <a:ext uri="{FF2B5EF4-FFF2-40B4-BE49-F238E27FC236}">
                <a16:creationId xmlns:a16="http://schemas.microsoft.com/office/drawing/2014/main" id="{954594EE-3EDF-3A4D-8DB7-1FB7C04E074D}"/>
              </a:ext>
            </a:extLst>
          </p:cNvPr>
          <p:cNvSpPr/>
          <p:nvPr/>
        </p:nvSpPr>
        <p:spPr>
          <a:xfrm>
            <a:off x="7442640" y="2928580"/>
            <a:ext cx="1734183" cy="43455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r>
              <a:rPr lang="en-US" sz="1200" dirty="0">
                <a:solidFill>
                  <a:schemeClr val="tx1"/>
                </a:solidFill>
                <a:latin typeface="Avenir Book" panose="02000503020000020003" pitchFamily="2" charset="0"/>
              </a:rPr>
              <a:t>Shuffled noisy key</a:t>
            </a:r>
          </a:p>
          <a:p>
            <a:r>
              <a:rPr lang="en-US" sz="800" dirty="0">
                <a:solidFill>
                  <a:schemeClr val="tx1"/>
                </a:solidFill>
                <a:latin typeface="Avenir Book" panose="02000503020000020003" pitchFamily="2" charset="0"/>
              </a:rPr>
              <a:t>For iteration N</a:t>
            </a:r>
          </a:p>
        </p:txBody>
      </p:sp>
      <p:grpSp>
        <p:nvGrpSpPr>
          <p:cNvPr id="137" name="Group 136">
            <a:extLst>
              <a:ext uri="{FF2B5EF4-FFF2-40B4-BE49-F238E27FC236}">
                <a16:creationId xmlns:a16="http://schemas.microsoft.com/office/drawing/2014/main" id="{BA1325E0-E89F-D94A-8030-1A0A46E0D7AA}"/>
              </a:ext>
            </a:extLst>
          </p:cNvPr>
          <p:cNvGrpSpPr/>
          <p:nvPr/>
        </p:nvGrpSpPr>
        <p:grpSpPr>
          <a:xfrm>
            <a:off x="3069020" y="4334667"/>
            <a:ext cx="1281309" cy="295687"/>
            <a:chOff x="3069020" y="4334667"/>
            <a:chExt cx="1281309" cy="295687"/>
          </a:xfrm>
        </p:grpSpPr>
        <p:sp>
          <p:nvSpPr>
            <p:cNvPr id="124" name="Rectangle 123">
              <a:extLst>
                <a:ext uri="{FF2B5EF4-FFF2-40B4-BE49-F238E27FC236}">
                  <a16:creationId xmlns:a16="http://schemas.microsoft.com/office/drawing/2014/main" id="{2F19FBF0-6B97-6C4E-92CB-F5D6E90AE6C5}"/>
                </a:ext>
              </a:extLst>
            </p:cNvPr>
            <p:cNvSpPr/>
            <p:nvPr/>
          </p:nvSpPr>
          <p:spPr>
            <a:xfrm>
              <a:off x="3069020" y="4334667"/>
              <a:ext cx="320327" cy="295687"/>
            </a:xfrm>
            <a:prstGeom prst="rect">
              <a:avLst/>
            </a:prstGeom>
            <a:solidFill>
              <a:srgbClr val="FFC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100" dirty="0">
                  <a:solidFill>
                    <a:schemeClr val="tx1"/>
                  </a:solidFill>
                  <a:latin typeface="Avenir Book" panose="02000503020000020003" pitchFamily="2" charset="0"/>
                </a:rPr>
                <a:t>1</a:t>
              </a:r>
            </a:p>
          </p:txBody>
        </p:sp>
        <p:sp>
          <p:nvSpPr>
            <p:cNvPr id="125" name="Rectangle 124">
              <a:extLst>
                <a:ext uri="{FF2B5EF4-FFF2-40B4-BE49-F238E27FC236}">
                  <a16:creationId xmlns:a16="http://schemas.microsoft.com/office/drawing/2014/main" id="{68C0D3DA-D24A-874D-858F-E9B69C75B3F0}"/>
                </a:ext>
              </a:extLst>
            </p:cNvPr>
            <p:cNvSpPr/>
            <p:nvPr/>
          </p:nvSpPr>
          <p:spPr>
            <a:xfrm>
              <a:off x="3389347" y="4334667"/>
              <a:ext cx="320327" cy="295687"/>
            </a:xfrm>
            <a:prstGeom prst="rect">
              <a:avLst/>
            </a:prstGeom>
            <a:solidFill>
              <a:srgbClr val="FFC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100" dirty="0">
                  <a:solidFill>
                    <a:schemeClr val="tx1"/>
                  </a:solidFill>
                  <a:latin typeface="Avenir Book" panose="02000503020000020003" pitchFamily="2" charset="0"/>
                </a:rPr>
                <a:t>1</a:t>
              </a:r>
            </a:p>
          </p:txBody>
        </p:sp>
        <p:sp>
          <p:nvSpPr>
            <p:cNvPr id="126" name="Rectangle 125">
              <a:extLst>
                <a:ext uri="{FF2B5EF4-FFF2-40B4-BE49-F238E27FC236}">
                  <a16:creationId xmlns:a16="http://schemas.microsoft.com/office/drawing/2014/main" id="{8DED6B42-C678-4C42-814E-7450BE47CB18}"/>
                </a:ext>
              </a:extLst>
            </p:cNvPr>
            <p:cNvSpPr/>
            <p:nvPr/>
          </p:nvSpPr>
          <p:spPr>
            <a:xfrm>
              <a:off x="3709675" y="4334667"/>
              <a:ext cx="320327" cy="295687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100" dirty="0">
                  <a:solidFill>
                    <a:schemeClr val="tx1"/>
                  </a:solidFill>
                  <a:latin typeface="Avenir Book" panose="02000503020000020003" pitchFamily="2" charset="0"/>
                </a:rPr>
                <a:t>0</a:t>
              </a:r>
            </a:p>
          </p:txBody>
        </p:sp>
        <p:sp>
          <p:nvSpPr>
            <p:cNvPr id="127" name="Rectangle 126">
              <a:extLst>
                <a:ext uri="{FF2B5EF4-FFF2-40B4-BE49-F238E27FC236}">
                  <a16:creationId xmlns:a16="http://schemas.microsoft.com/office/drawing/2014/main" id="{E350135E-897E-3B46-8492-A36D3C7E866E}"/>
                </a:ext>
              </a:extLst>
            </p:cNvPr>
            <p:cNvSpPr/>
            <p:nvPr/>
          </p:nvSpPr>
          <p:spPr>
            <a:xfrm>
              <a:off x="4030002" y="4334667"/>
              <a:ext cx="320327" cy="295687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100" dirty="0">
                  <a:solidFill>
                    <a:schemeClr val="tx1"/>
                  </a:solidFill>
                  <a:latin typeface="Avenir Book" panose="02000503020000020003" pitchFamily="2" charset="0"/>
                </a:rPr>
                <a:t>0</a:t>
              </a:r>
            </a:p>
          </p:txBody>
        </p:sp>
      </p:grpSp>
      <p:grpSp>
        <p:nvGrpSpPr>
          <p:cNvPr id="138" name="Group 137">
            <a:extLst>
              <a:ext uri="{FF2B5EF4-FFF2-40B4-BE49-F238E27FC236}">
                <a16:creationId xmlns:a16="http://schemas.microsoft.com/office/drawing/2014/main" id="{2581BCF8-606B-8A4C-9173-0104ABB3E640}"/>
              </a:ext>
            </a:extLst>
          </p:cNvPr>
          <p:cNvGrpSpPr/>
          <p:nvPr/>
        </p:nvGrpSpPr>
        <p:grpSpPr>
          <a:xfrm>
            <a:off x="4716089" y="4334667"/>
            <a:ext cx="1281309" cy="295687"/>
            <a:chOff x="4716089" y="4334667"/>
            <a:chExt cx="1281309" cy="295687"/>
          </a:xfrm>
        </p:grpSpPr>
        <p:sp>
          <p:nvSpPr>
            <p:cNvPr id="128" name="Rectangle 127">
              <a:extLst>
                <a:ext uri="{FF2B5EF4-FFF2-40B4-BE49-F238E27FC236}">
                  <a16:creationId xmlns:a16="http://schemas.microsoft.com/office/drawing/2014/main" id="{15F7D7C7-529C-354E-8EEF-7609E4878DA2}"/>
                </a:ext>
              </a:extLst>
            </p:cNvPr>
            <p:cNvSpPr/>
            <p:nvPr/>
          </p:nvSpPr>
          <p:spPr>
            <a:xfrm>
              <a:off x="4716089" y="4334667"/>
              <a:ext cx="320327" cy="295687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100" dirty="0">
                  <a:solidFill>
                    <a:schemeClr val="tx1"/>
                  </a:solidFill>
                  <a:latin typeface="Avenir Book" panose="02000503020000020003" pitchFamily="2" charset="0"/>
                </a:rPr>
                <a:t>1</a:t>
              </a:r>
            </a:p>
          </p:txBody>
        </p:sp>
        <p:sp>
          <p:nvSpPr>
            <p:cNvPr id="129" name="Rectangle 128">
              <a:extLst>
                <a:ext uri="{FF2B5EF4-FFF2-40B4-BE49-F238E27FC236}">
                  <a16:creationId xmlns:a16="http://schemas.microsoft.com/office/drawing/2014/main" id="{B0BEDCC5-B40D-E143-AEA9-83F9F802A826}"/>
                </a:ext>
              </a:extLst>
            </p:cNvPr>
            <p:cNvSpPr/>
            <p:nvPr/>
          </p:nvSpPr>
          <p:spPr>
            <a:xfrm>
              <a:off x="5036416" y="4334667"/>
              <a:ext cx="320327" cy="295687"/>
            </a:xfrm>
            <a:prstGeom prst="rect">
              <a:avLst/>
            </a:prstGeom>
            <a:solidFill>
              <a:srgbClr val="FFC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100" dirty="0">
                  <a:solidFill>
                    <a:schemeClr val="tx1"/>
                  </a:solidFill>
                  <a:latin typeface="Avenir Book" panose="02000503020000020003" pitchFamily="2" charset="0"/>
                </a:rPr>
                <a:t>1</a:t>
              </a:r>
            </a:p>
          </p:txBody>
        </p:sp>
        <p:sp>
          <p:nvSpPr>
            <p:cNvPr id="130" name="Rectangle 129">
              <a:extLst>
                <a:ext uri="{FF2B5EF4-FFF2-40B4-BE49-F238E27FC236}">
                  <a16:creationId xmlns:a16="http://schemas.microsoft.com/office/drawing/2014/main" id="{3599D2F4-FB3E-9748-B9EE-56C11DD1CBB0}"/>
                </a:ext>
              </a:extLst>
            </p:cNvPr>
            <p:cNvSpPr/>
            <p:nvPr/>
          </p:nvSpPr>
          <p:spPr>
            <a:xfrm>
              <a:off x="5356744" y="4334667"/>
              <a:ext cx="320327" cy="295687"/>
            </a:xfrm>
            <a:prstGeom prst="rect">
              <a:avLst/>
            </a:prstGeom>
            <a:solidFill>
              <a:srgbClr val="FFC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100" dirty="0">
                  <a:solidFill>
                    <a:schemeClr val="tx1"/>
                  </a:solidFill>
                  <a:latin typeface="Avenir Book" panose="02000503020000020003" pitchFamily="2" charset="0"/>
                </a:rPr>
                <a:t>0</a:t>
              </a:r>
            </a:p>
          </p:txBody>
        </p:sp>
        <p:sp>
          <p:nvSpPr>
            <p:cNvPr id="131" name="Rectangle 130">
              <a:extLst>
                <a:ext uri="{FF2B5EF4-FFF2-40B4-BE49-F238E27FC236}">
                  <a16:creationId xmlns:a16="http://schemas.microsoft.com/office/drawing/2014/main" id="{39E0595E-A5CC-0641-918A-F7E6C393C365}"/>
                </a:ext>
              </a:extLst>
            </p:cNvPr>
            <p:cNvSpPr/>
            <p:nvPr/>
          </p:nvSpPr>
          <p:spPr>
            <a:xfrm>
              <a:off x="5677071" y="4334667"/>
              <a:ext cx="320327" cy="295687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100" dirty="0">
                  <a:solidFill>
                    <a:schemeClr val="tx1"/>
                  </a:solidFill>
                  <a:latin typeface="Avenir Book" panose="02000503020000020003" pitchFamily="2" charset="0"/>
                </a:rPr>
                <a:t>1</a:t>
              </a:r>
            </a:p>
          </p:txBody>
        </p:sp>
      </p:grpSp>
      <p:grpSp>
        <p:nvGrpSpPr>
          <p:cNvPr id="139" name="Group 138">
            <a:extLst>
              <a:ext uri="{FF2B5EF4-FFF2-40B4-BE49-F238E27FC236}">
                <a16:creationId xmlns:a16="http://schemas.microsoft.com/office/drawing/2014/main" id="{8304A867-32D8-6440-BA7E-97351199561E}"/>
              </a:ext>
            </a:extLst>
          </p:cNvPr>
          <p:cNvGrpSpPr/>
          <p:nvPr/>
        </p:nvGrpSpPr>
        <p:grpSpPr>
          <a:xfrm>
            <a:off x="6271718" y="4334667"/>
            <a:ext cx="1281309" cy="295687"/>
            <a:chOff x="6271718" y="4334667"/>
            <a:chExt cx="1281309" cy="295687"/>
          </a:xfrm>
        </p:grpSpPr>
        <p:sp>
          <p:nvSpPr>
            <p:cNvPr id="132" name="Rectangle 131">
              <a:extLst>
                <a:ext uri="{FF2B5EF4-FFF2-40B4-BE49-F238E27FC236}">
                  <a16:creationId xmlns:a16="http://schemas.microsoft.com/office/drawing/2014/main" id="{78AC5AFC-90A0-0E41-9FCE-814CB6FE923E}"/>
                </a:ext>
              </a:extLst>
            </p:cNvPr>
            <p:cNvSpPr/>
            <p:nvPr/>
          </p:nvSpPr>
          <p:spPr>
            <a:xfrm>
              <a:off x="6271718" y="4334667"/>
              <a:ext cx="320327" cy="295687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100" dirty="0">
                  <a:solidFill>
                    <a:schemeClr val="tx1"/>
                  </a:solidFill>
                  <a:latin typeface="Avenir Book" panose="02000503020000020003" pitchFamily="2" charset="0"/>
                </a:rPr>
                <a:t>1</a:t>
              </a:r>
            </a:p>
          </p:txBody>
        </p:sp>
        <p:sp>
          <p:nvSpPr>
            <p:cNvPr id="133" name="Rectangle 132">
              <a:extLst>
                <a:ext uri="{FF2B5EF4-FFF2-40B4-BE49-F238E27FC236}">
                  <a16:creationId xmlns:a16="http://schemas.microsoft.com/office/drawing/2014/main" id="{D5FADAE0-B01F-D846-93C6-9936FF7E9E16}"/>
                </a:ext>
              </a:extLst>
            </p:cNvPr>
            <p:cNvSpPr/>
            <p:nvPr/>
          </p:nvSpPr>
          <p:spPr>
            <a:xfrm>
              <a:off x="6592045" y="4334667"/>
              <a:ext cx="320327" cy="295687"/>
            </a:xfrm>
            <a:prstGeom prst="rect">
              <a:avLst/>
            </a:prstGeom>
            <a:solidFill>
              <a:srgbClr val="FFC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100" dirty="0">
                  <a:solidFill>
                    <a:schemeClr val="tx1"/>
                  </a:solidFill>
                  <a:latin typeface="Avenir Book" panose="02000503020000020003" pitchFamily="2" charset="0"/>
                </a:rPr>
                <a:t>0</a:t>
              </a:r>
            </a:p>
          </p:txBody>
        </p:sp>
        <p:sp>
          <p:nvSpPr>
            <p:cNvPr id="134" name="Rectangle 133">
              <a:extLst>
                <a:ext uri="{FF2B5EF4-FFF2-40B4-BE49-F238E27FC236}">
                  <a16:creationId xmlns:a16="http://schemas.microsoft.com/office/drawing/2014/main" id="{E5CAA752-FD69-B64B-9684-7FFE62DB6167}"/>
                </a:ext>
              </a:extLst>
            </p:cNvPr>
            <p:cNvSpPr/>
            <p:nvPr/>
          </p:nvSpPr>
          <p:spPr>
            <a:xfrm>
              <a:off x="6912373" y="4334667"/>
              <a:ext cx="320327" cy="295687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100" dirty="0">
                  <a:solidFill>
                    <a:schemeClr val="tx1"/>
                  </a:solidFill>
                  <a:latin typeface="Avenir Book" panose="02000503020000020003" pitchFamily="2" charset="0"/>
                </a:rPr>
                <a:t>0</a:t>
              </a:r>
            </a:p>
          </p:txBody>
        </p:sp>
        <p:sp>
          <p:nvSpPr>
            <p:cNvPr id="135" name="Rectangle 134">
              <a:extLst>
                <a:ext uri="{FF2B5EF4-FFF2-40B4-BE49-F238E27FC236}">
                  <a16:creationId xmlns:a16="http://schemas.microsoft.com/office/drawing/2014/main" id="{7FAC3E2F-784D-4645-982F-50369F899405}"/>
                </a:ext>
              </a:extLst>
            </p:cNvPr>
            <p:cNvSpPr/>
            <p:nvPr/>
          </p:nvSpPr>
          <p:spPr>
            <a:xfrm>
              <a:off x="7232700" y="4334667"/>
              <a:ext cx="320327" cy="295687"/>
            </a:xfrm>
            <a:prstGeom prst="rect">
              <a:avLst/>
            </a:prstGeom>
            <a:solidFill>
              <a:srgbClr val="FFC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100" dirty="0">
                  <a:solidFill>
                    <a:schemeClr val="tx1"/>
                  </a:solidFill>
                  <a:latin typeface="Avenir Book" panose="02000503020000020003" pitchFamily="2" charset="0"/>
                </a:rPr>
                <a:t>0</a:t>
              </a:r>
            </a:p>
          </p:txBody>
        </p:sp>
      </p:grpSp>
      <p:cxnSp>
        <p:nvCxnSpPr>
          <p:cNvPr id="136" name="Straight Arrow Connector 135">
            <a:extLst>
              <a:ext uri="{FF2B5EF4-FFF2-40B4-BE49-F238E27FC236}">
                <a16:creationId xmlns:a16="http://schemas.microsoft.com/office/drawing/2014/main" id="{9237B1C6-1C39-D849-BB7F-151F7A865E47}"/>
              </a:ext>
            </a:extLst>
          </p:cNvPr>
          <p:cNvCxnSpPr>
            <a:cxnSpLocks/>
          </p:cNvCxnSpPr>
          <p:nvPr/>
        </p:nvCxnSpPr>
        <p:spPr>
          <a:xfrm flipV="1">
            <a:off x="4873809" y="3393058"/>
            <a:ext cx="0" cy="833420"/>
          </a:xfrm>
          <a:prstGeom prst="straightConnector1">
            <a:avLst/>
          </a:prstGeom>
          <a:ln cap="rnd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0" name="Straight Arrow Connector 139">
            <a:extLst>
              <a:ext uri="{FF2B5EF4-FFF2-40B4-BE49-F238E27FC236}">
                <a16:creationId xmlns:a16="http://schemas.microsoft.com/office/drawing/2014/main" id="{200F9C5F-71C8-B049-9C30-7E19F50332B1}"/>
              </a:ext>
            </a:extLst>
          </p:cNvPr>
          <p:cNvCxnSpPr>
            <a:cxnSpLocks/>
          </p:cNvCxnSpPr>
          <p:nvPr/>
        </p:nvCxnSpPr>
        <p:spPr>
          <a:xfrm flipV="1">
            <a:off x="5193618" y="3393058"/>
            <a:ext cx="0" cy="833420"/>
          </a:xfrm>
          <a:prstGeom prst="straightConnector1">
            <a:avLst/>
          </a:prstGeom>
          <a:ln cap="rnd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1" name="Straight Arrow Connector 140">
            <a:extLst>
              <a:ext uri="{FF2B5EF4-FFF2-40B4-BE49-F238E27FC236}">
                <a16:creationId xmlns:a16="http://schemas.microsoft.com/office/drawing/2014/main" id="{79D4D6AC-B623-8242-8F93-F1D840294C8A}"/>
              </a:ext>
            </a:extLst>
          </p:cNvPr>
          <p:cNvCxnSpPr>
            <a:cxnSpLocks/>
          </p:cNvCxnSpPr>
          <p:nvPr/>
        </p:nvCxnSpPr>
        <p:spPr>
          <a:xfrm flipV="1">
            <a:off x="5513427" y="3393058"/>
            <a:ext cx="0" cy="833420"/>
          </a:xfrm>
          <a:prstGeom prst="straightConnector1">
            <a:avLst/>
          </a:prstGeom>
          <a:ln cap="rnd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2" name="Straight Arrow Connector 141">
            <a:extLst>
              <a:ext uri="{FF2B5EF4-FFF2-40B4-BE49-F238E27FC236}">
                <a16:creationId xmlns:a16="http://schemas.microsoft.com/office/drawing/2014/main" id="{662FAA84-89BB-7E49-A588-E07486AA83D2}"/>
              </a:ext>
            </a:extLst>
          </p:cNvPr>
          <p:cNvCxnSpPr>
            <a:cxnSpLocks/>
          </p:cNvCxnSpPr>
          <p:nvPr/>
        </p:nvCxnSpPr>
        <p:spPr>
          <a:xfrm flipV="1">
            <a:off x="5833237" y="3393058"/>
            <a:ext cx="0" cy="833420"/>
          </a:xfrm>
          <a:prstGeom prst="straightConnector1">
            <a:avLst/>
          </a:prstGeom>
          <a:ln cap="rnd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3" name="Straight Arrow Connector 142">
            <a:extLst>
              <a:ext uri="{FF2B5EF4-FFF2-40B4-BE49-F238E27FC236}">
                <a16:creationId xmlns:a16="http://schemas.microsoft.com/office/drawing/2014/main" id="{2B9BB814-6BA6-B048-B468-86ED352AB7D3}"/>
              </a:ext>
            </a:extLst>
          </p:cNvPr>
          <p:cNvCxnSpPr>
            <a:cxnSpLocks/>
          </p:cNvCxnSpPr>
          <p:nvPr/>
        </p:nvCxnSpPr>
        <p:spPr>
          <a:xfrm flipH="1" flipV="1">
            <a:off x="6153940" y="3393058"/>
            <a:ext cx="260572" cy="833420"/>
          </a:xfrm>
          <a:prstGeom prst="straightConnector1">
            <a:avLst/>
          </a:prstGeom>
          <a:ln cap="rnd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8" name="Straight Arrow Connector 147">
            <a:extLst>
              <a:ext uri="{FF2B5EF4-FFF2-40B4-BE49-F238E27FC236}">
                <a16:creationId xmlns:a16="http://schemas.microsoft.com/office/drawing/2014/main" id="{74391575-1A18-C54C-97EE-B75945ABF95C}"/>
              </a:ext>
            </a:extLst>
          </p:cNvPr>
          <p:cNvCxnSpPr>
            <a:cxnSpLocks/>
          </p:cNvCxnSpPr>
          <p:nvPr/>
        </p:nvCxnSpPr>
        <p:spPr>
          <a:xfrm flipH="1" flipV="1">
            <a:off x="6470098" y="3393058"/>
            <a:ext cx="260572" cy="833420"/>
          </a:xfrm>
          <a:prstGeom prst="straightConnector1">
            <a:avLst/>
          </a:prstGeom>
          <a:ln cap="rnd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9" name="Straight Arrow Connector 148">
            <a:extLst>
              <a:ext uri="{FF2B5EF4-FFF2-40B4-BE49-F238E27FC236}">
                <a16:creationId xmlns:a16="http://schemas.microsoft.com/office/drawing/2014/main" id="{22A88F78-CA8C-5841-B764-88B872F02199}"/>
              </a:ext>
            </a:extLst>
          </p:cNvPr>
          <p:cNvCxnSpPr>
            <a:cxnSpLocks/>
          </p:cNvCxnSpPr>
          <p:nvPr/>
        </p:nvCxnSpPr>
        <p:spPr>
          <a:xfrm flipH="1" flipV="1">
            <a:off x="6786256" y="3393058"/>
            <a:ext cx="260572" cy="833420"/>
          </a:xfrm>
          <a:prstGeom prst="straightConnector1">
            <a:avLst/>
          </a:prstGeom>
          <a:ln cap="rnd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0" name="Straight Arrow Connector 149">
            <a:extLst>
              <a:ext uri="{FF2B5EF4-FFF2-40B4-BE49-F238E27FC236}">
                <a16:creationId xmlns:a16="http://schemas.microsoft.com/office/drawing/2014/main" id="{52D9923E-9F74-2346-AA7F-218592643129}"/>
              </a:ext>
            </a:extLst>
          </p:cNvPr>
          <p:cNvCxnSpPr>
            <a:cxnSpLocks/>
          </p:cNvCxnSpPr>
          <p:nvPr/>
        </p:nvCxnSpPr>
        <p:spPr>
          <a:xfrm flipH="1" flipV="1">
            <a:off x="7102414" y="3393058"/>
            <a:ext cx="260572" cy="833420"/>
          </a:xfrm>
          <a:prstGeom prst="straightConnector1">
            <a:avLst/>
          </a:prstGeom>
          <a:ln cap="rnd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1" name="Straight Arrow Connector 150">
            <a:extLst>
              <a:ext uri="{FF2B5EF4-FFF2-40B4-BE49-F238E27FC236}">
                <a16:creationId xmlns:a16="http://schemas.microsoft.com/office/drawing/2014/main" id="{064EEDBF-A610-9244-A759-FF70873AD1F7}"/>
              </a:ext>
            </a:extLst>
          </p:cNvPr>
          <p:cNvCxnSpPr>
            <a:cxnSpLocks/>
          </p:cNvCxnSpPr>
          <p:nvPr/>
        </p:nvCxnSpPr>
        <p:spPr>
          <a:xfrm flipV="1">
            <a:off x="3265418" y="3392931"/>
            <a:ext cx="260572" cy="833420"/>
          </a:xfrm>
          <a:prstGeom prst="straightConnector1">
            <a:avLst/>
          </a:prstGeom>
          <a:ln cap="rnd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2" name="Straight Arrow Connector 151">
            <a:extLst>
              <a:ext uri="{FF2B5EF4-FFF2-40B4-BE49-F238E27FC236}">
                <a16:creationId xmlns:a16="http://schemas.microsoft.com/office/drawing/2014/main" id="{B5165CAA-B532-364B-9F54-E936C62A0EFE}"/>
              </a:ext>
            </a:extLst>
          </p:cNvPr>
          <p:cNvCxnSpPr>
            <a:cxnSpLocks/>
          </p:cNvCxnSpPr>
          <p:nvPr/>
        </p:nvCxnSpPr>
        <p:spPr>
          <a:xfrm flipV="1">
            <a:off x="3581576" y="3392931"/>
            <a:ext cx="260572" cy="833420"/>
          </a:xfrm>
          <a:prstGeom prst="straightConnector1">
            <a:avLst/>
          </a:prstGeom>
          <a:ln cap="rnd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3" name="Straight Arrow Connector 152">
            <a:extLst>
              <a:ext uri="{FF2B5EF4-FFF2-40B4-BE49-F238E27FC236}">
                <a16:creationId xmlns:a16="http://schemas.microsoft.com/office/drawing/2014/main" id="{A073DE3E-6245-5A48-B24B-029E0928AE9A}"/>
              </a:ext>
            </a:extLst>
          </p:cNvPr>
          <p:cNvCxnSpPr>
            <a:cxnSpLocks/>
          </p:cNvCxnSpPr>
          <p:nvPr/>
        </p:nvCxnSpPr>
        <p:spPr>
          <a:xfrm flipV="1">
            <a:off x="3897734" y="3392931"/>
            <a:ext cx="260572" cy="833420"/>
          </a:xfrm>
          <a:prstGeom prst="straightConnector1">
            <a:avLst/>
          </a:prstGeom>
          <a:ln cap="rnd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4" name="Straight Arrow Connector 153">
            <a:extLst>
              <a:ext uri="{FF2B5EF4-FFF2-40B4-BE49-F238E27FC236}">
                <a16:creationId xmlns:a16="http://schemas.microsoft.com/office/drawing/2014/main" id="{D849D57F-A31A-6244-AB38-72C3C320458A}"/>
              </a:ext>
            </a:extLst>
          </p:cNvPr>
          <p:cNvCxnSpPr>
            <a:cxnSpLocks/>
          </p:cNvCxnSpPr>
          <p:nvPr/>
        </p:nvCxnSpPr>
        <p:spPr>
          <a:xfrm flipV="1">
            <a:off x="4213892" y="3392931"/>
            <a:ext cx="260572" cy="833420"/>
          </a:xfrm>
          <a:prstGeom prst="straightConnector1">
            <a:avLst/>
          </a:prstGeom>
          <a:ln cap="rnd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5" name="Rectangle 154">
            <a:extLst>
              <a:ext uri="{FF2B5EF4-FFF2-40B4-BE49-F238E27FC236}">
                <a16:creationId xmlns:a16="http://schemas.microsoft.com/office/drawing/2014/main" id="{81EFE5CE-5CE6-C14F-A32A-0E691AF7E14E}"/>
              </a:ext>
            </a:extLst>
          </p:cNvPr>
          <p:cNvSpPr/>
          <p:nvPr/>
        </p:nvSpPr>
        <p:spPr>
          <a:xfrm>
            <a:off x="7732200" y="4267036"/>
            <a:ext cx="1734183" cy="43455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r>
              <a:rPr lang="en-US" sz="1200" dirty="0">
                <a:solidFill>
                  <a:schemeClr val="tx1"/>
                </a:solidFill>
                <a:latin typeface="Avenir Book" panose="02000503020000020003" pitchFamily="2" charset="0"/>
              </a:rPr>
              <a:t>Top-level blocks</a:t>
            </a:r>
          </a:p>
          <a:p>
            <a:r>
              <a:rPr lang="en-US" sz="800" dirty="0">
                <a:solidFill>
                  <a:schemeClr val="tx1"/>
                </a:solidFill>
                <a:latin typeface="Avenir Book" panose="02000503020000020003" pitchFamily="2" charset="0"/>
              </a:rPr>
              <a:t>For iteration N</a:t>
            </a:r>
          </a:p>
        </p:txBody>
      </p:sp>
    </p:spTree>
    <p:extLst>
      <p:ext uri="{BB962C8B-B14F-4D97-AF65-F5344CB8AC3E}">
        <p14:creationId xmlns:p14="http://schemas.microsoft.com/office/powerpoint/2010/main" val="226136774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5D43A0FD-6E7C-6E43-8EA6-CCB0044ACBB5}"/>
              </a:ext>
            </a:extLst>
          </p:cNvPr>
          <p:cNvGrpSpPr/>
          <p:nvPr/>
        </p:nvGrpSpPr>
        <p:grpSpPr>
          <a:xfrm>
            <a:off x="3434781" y="1603534"/>
            <a:ext cx="3843927" cy="295687"/>
            <a:chOff x="5663265" y="1839951"/>
            <a:chExt cx="3843927" cy="295687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1F8B10CC-39F1-0D41-9E12-7A511532FBF5}"/>
                </a:ext>
              </a:extLst>
            </p:cNvPr>
            <p:cNvSpPr/>
            <p:nvPr/>
          </p:nvSpPr>
          <p:spPr>
            <a:xfrm>
              <a:off x="5663265" y="1839951"/>
              <a:ext cx="320327" cy="295687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100" dirty="0">
                  <a:solidFill>
                    <a:schemeClr val="tx1"/>
                  </a:solidFill>
                  <a:latin typeface="Avenir Book" panose="02000503020000020003" pitchFamily="2" charset="0"/>
                </a:rPr>
                <a:t>1</a:t>
              </a:r>
            </a:p>
          </p:txBody>
        </p:sp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552F1BCD-C520-564F-9A57-527502EBB64B}"/>
                </a:ext>
              </a:extLst>
            </p:cNvPr>
            <p:cNvSpPr/>
            <p:nvPr/>
          </p:nvSpPr>
          <p:spPr>
            <a:xfrm>
              <a:off x="5983592" y="1839951"/>
              <a:ext cx="320327" cy="295687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100" dirty="0">
                  <a:solidFill>
                    <a:schemeClr val="tx1"/>
                  </a:solidFill>
                  <a:latin typeface="Avenir Book" panose="02000503020000020003" pitchFamily="2" charset="0"/>
                </a:rPr>
                <a:t>0</a:t>
              </a:r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E91E5AEF-058A-6745-AB0B-88404AA876F2}"/>
                </a:ext>
              </a:extLst>
            </p:cNvPr>
            <p:cNvSpPr/>
            <p:nvPr/>
          </p:nvSpPr>
          <p:spPr>
            <a:xfrm>
              <a:off x="6303920" y="1839951"/>
              <a:ext cx="320327" cy="295687"/>
            </a:xfrm>
            <a:prstGeom prst="rect">
              <a:avLst/>
            </a:prstGeom>
            <a:solidFill>
              <a:srgbClr val="FFC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100" dirty="0">
                  <a:solidFill>
                    <a:schemeClr val="tx1"/>
                  </a:solidFill>
                  <a:latin typeface="Avenir Book" panose="02000503020000020003" pitchFamily="2" charset="0"/>
                </a:rPr>
                <a:t>1</a:t>
              </a:r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DCE5B7A6-C92E-D14C-A6A9-0EA4E2AAEC58}"/>
                </a:ext>
              </a:extLst>
            </p:cNvPr>
            <p:cNvSpPr/>
            <p:nvPr/>
          </p:nvSpPr>
          <p:spPr>
            <a:xfrm>
              <a:off x="6624247" y="1839951"/>
              <a:ext cx="320327" cy="295687"/>
            </a:xfrm>
            <a:prstGeom prst="rect">
              <a:avLst/>
            </a:prstGeom>
            <a:solidFill>
              <a:srgbClr val="FFC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100" dirty="0">
                  <a:solidFill>
                    <a:schemeClr val="tx1"/>
                  </a:solidFill>
                  <a:latin typeface="Avenir Book" panose="02000503020000020003" pitchFamily="2" charset="0"/>
                </a:rPr>
                <a:t>0</a:t>
              </a:r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C4456AF8-5F18-3D4A-8BF1-F07097BA0D28}"/>
                </a:ext>
              </a:extLst>
            </p:cNvPr>
            <p:cNvSpPr/>
            <p:nvPr/>
          </p:nvSpPr>
          <p:spPr>
            <a:xfrm>
              <a:off x="6944574" y="1839951"/>
              <a:ext cx="320327" cy="295687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100" dirty="0">
                  <a:solidFill>
                    <a:schemeClr val="tx1"/>
                  </a:solidFill>
                  <a:latin typeface="Avenir Book" panose="02000503020000020003" pitchFamily="2" charset="0"/>
                </a:rPr>
                <a:t>1</a:t>
              </a:r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F12110A2-B6B3-A744-9D91-3B79EDA2E248}"/>
                </a:ext>
              </a:extLst>
            </p:cNvPr>
            <p:cNvSpPr/>
            <p:nvPr/>
          </p:nvSpPr>
          <p:spPr>
            <a:xfrm>
              <a:off x="7264901" y="1839951"/>
              <a:ext cx="320327" cy="295687"/>
            </a:xfrm>
            <a:prstGeom prst="rect">
              <a:avLst/>
            </a:prstGeom>
            <a:solidFill>
              <a:srgbClr val="FFC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100" dirty="0">
                  <a:solidFill>
                    <a:schemeClr val="tx1"/>
                  </a:solidFill>
                  <a:latin typeface="Avenir Book" panose="02000503020000020003" pitchFamily="2" charset="0"/>
                </a:rPr>
                <a:t>1</a:t>
              </a:r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56B4ADEB-591E-104D-85FF-7D39E0911DAD}"/>
                </a:ext>
              </a:extLst>
            </p:cNvPr>
            <p:cNvSpPr/>
            <p:nvPr/>
          </p:nvSpPr>
          <p:spPr>
            <a:xfrm>
              <a:off x="7585229" y="1839951"/>
              <a:ext cx="320327" cy="295687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100" dirty="0">
                  <a:solidFill>
                    <a:schemeClr val="tx1"/>
                  </a:solidFill>
                  <a:latin typeface="Avenir Book" panose="02000503020000020003" pitchFamily="2" charset="0"/>
                </a:rPr>
                <a:t>1</a:t>
              </a:r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E3AEB1E0-589E-4B43-8A98-32B55B4F7D0E}"/>
                </a:ext>
              </a:extLst>
            </p:cNvPr>
            <p:cNvSpPr/>
            <p:nvPr/>
          </p:nvSpPr>
          <p:spPr>
            <a:xfrm>
              <a:off x="7905556" y="1839951"/>
              <a:ext cx="320327" cy="295687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100" dirty="0">
                  <a:solidFill>
                    <a:schemeClr val="tx1"/>
                  </a:solidFill>
                  <a:latin typeface="Avenir Book" panose="02000503020000020003" pitchFamily="2" charset="0"/>
                </a:rPr>
                <a:t>0</a:t>
              </a:r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B711D29C-AF8D-2447-8594-B8B850C619A5}"/>
                </a:ext>
              </a:extLst>
            </p:cNvPr>
            <p:cNvSpPr/>
            <p:nvPr/>
          </p:nvSpPr>
          <p:spPr>
            <a:xfrm>
              <a:off x="8225883" y="1839951"/>
              <a:ext cx="320327" cy="295687"/>
            </a:xfrm>
            <a:prstGeom prst="rect">
              <a:avLst/>
            </a:prstGeom>
            <a:solidFill>
              <a:srgbClr val="FFC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100" dirty="0">
                  <a:solidFill>
                    <a:schemeClr val="tx1"/>
                  </a:solidFill>
                  <a:latin typeface="Avenir Book" panose="02000503020000020003" pitchFamily="2" charset="0"/>
                </a:rPr>
                <a:t>0</a:t>
              </a:r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BCE3C469-B85E-A44C-9E8F-25E9043823BA}"/>
                </a:ext>
              </a:extLst>
            </p:cNvPr>
            <p:cNvSpPr/>
            <p:nvPr/>
          </p:nvSpPr>
          <p:spPr>
            <a:xfrm>
              <a:off x="8546210" y="1839951"/>
              <a:ext cx="320327" cy="295687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100" dirty="0">
                  <a:solidFill>
                    <a:schemeClr val="tx1"/>
                  </a:solidFill>
                  <a:latin typeface="Avenir Book" panose="02000503020000020003" pitchFamily="2" charset="0"/>
                </a:rPr>
                <a:t>0</a:t>
              </a:r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9CEF62D1-B8E9-8F4A-A589-C6B861D18412}"/>
                </a:ext>
              </a:extLst>
            </p:cNvPr>
            <p:cNvSpPr/>
            <p:nvPr/>
          </p:nvSpPr>
          <p:spPr>
            <a:xfrm>
              <a:off x="8866538" y="1839951"/>
              <a:ext cx="320327" cy="295687"/>
            </a:xfrm>
            <a:prstGeom prst="rect">
              <a:avLst/>
            </a:prstGeom>
            <a:solidFill>
              <a:srgbClr val="FFC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100" dirty="0">
                  <a:solidFill>
                    <a:schemeClr val="tx1"/>
                  </a:solidFill>
                  <a:latin typeface="Avenir Book" panose="02000503020000020003" pitchFamily="2" charset="0"/>
                </a:rPr>
                <a:t>0</a:t>
              </a:r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890FB5A6-ECE7-4045-B786-3D6E2A275A7A}"/>
                </a:ext>
              </a:extLst>
            </p:cNvPr>
            <p:cNvSpPr/>
            <p:nvPr/>
          </p:nvSpPr>
          <p:spPr>
            <a:xfrm>
              <a:off x="9186865" y="1839951"/>
              <a:ext cx="320327" cy="295687"/>
            </a:xfrm>
            <a:prstGeom prst="rect">
              <a:avLst/>
            </a:prstGeom>
            <a:solidFill>
              <a:srgbClr val="FFC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100" dirty="0">
                  <a:solidFill>
                    <a:schemeClr val="tx1"/>
                  </a:solidFill>
                  <a:latin typeface="Avenir Book" panose="02000503020000020003" pitchFamily="2" charset="0"/>
                </a:rPr>
                <a:t>1</a:t>
              </a:r>
            </a:p>
          </p:txBody>
        </p:sp>
      </p:grpSp>
      <p:sp>
        <p:nvSpPr>
          <p:cNvPr id="19" name="Rectangle 18">
            <a:extLst>
              <a:ext uri="{FF2B5EF4-FFF2-40B4-BE49-F238E27FC236}">
                <a16:creationId xmlns:a16="http://schemas.microsoft.com/office/drawing/2014/main" id="{C0A85E91-0D6D-624F-AA9E-D5790AFE8922}"/>
              </a:ext>
            </a:extLst>
          </p:cNvPr>
          <p:cNvSpPr/>
          <p:nvPr/>
        </p:nvSpPr>
        <p:spPr>
          <a:xfrm>
            <a:off x="7442641" y="1534100"/>
            <a:ext cx="1734183" cy="43455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r>
              <a:rPr lang="en-US" sz="1200" dirty="0">
                <a:solidFill>
                  <a:schemeClr val="tx1"/>
                </a:solidFill>
                <a:latin typeface="Avenir Book" panose="02000503020000020003" pitchFamily="2" charset="0"/>
              </a:rPr>
              <a:t>Noisy key</a:t>
            </a:r>
          </a:p>
        </p:txBody>
      </p:sp>
      <p:cxnSp>
        <p:nvCxnSpPr>
          <p:cNvPr id="37" name="Straight Arrow Connector 36">
            <a:extLst>
              <a:ext uri="{FF2B5EF4-FFF2-40B4-BE49-F238E27FC236}">
                <a16:creationId xmlns:a16="http://schemas.microsoft.com/office/drawing/2014/main" id="{E1789B84-5884-944B-B5EB-9AD120B34864}"/>
              </a:ext>
            </a:extLst>
          </p:cNvPr>
          <p:cNvCxnSpPr>
            <a:cxnSpLocks/>
          </p:cNvCxnSpPr>
          <p:nvPr/>
        </p:nvCxnSpPr>
        <p:spPr>
          <a:xfrm flipV="1">
            <a:off x="3594439" y="1995137"/>
            <a:ext cx="0" cy="265384"/>
          </a:xfrm>
          <a:prstGeom prst="straightConnector1">
            <a:avLst/>
          </a:prstGeom>
          <a:ln cap="rnd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9" name="Group 38">
            <a:extLst>
              <a:ext uri="{FF2B5EF4-FFF2-40B4-BE49-F238E27FC236}">
                <a16:creationId xmlns:a16="http://schemas.microsoft.com/office/drawing/2014/main" id="{EB6F76C3-A3FC-2949-BB52-924AF598617B}"/>
              </a:ext>
            </a:extLst>
          </p:cNvPr>
          <p:cNvGrpSpPr/>
          <p:nvPr/>
        </p:nvGrpSpPr>
        <p:grpSpPr>
          <a:xfrm>
            <a:off x="3434780" y="2988928"/>
            <a:ext cx="3843927" cy="295687"/>
            <a:chOff x="5663265" y="1839951"/>
            <a:chExt cx="3843927" cy="295687"/>
          </a:xfrm>
          <a:noFill/>
        </p:grpSpPr>
        <p:sp>
          <p:nvSpPr>
            <p:cNvPr id="40" name="Rectangle 39">
              <a:extLst>
                <a:ext uri="{FF2B5EF4-FFF2-40B4-BE49-F238E27FC236}">
                  <a16:creationId xmlns:a16="http://schemas.microsoft.com/office/drawing/2014/main" id="{77A04A14-50C5-6F4E-9650-A2930A2ACE2F}"/>
                </a:ext>
              </a:extLst>
            </p:cNvPr>
            <p:cNvSpPr/>
            <p:nvPr/>
          </p:nvSpPr>
          <p:spPr>
            <a:xfrm>
              <a:off x="5663265" y="1839951"/>
              <a:ext cx="320327" cy="295687"/>
            </a:xfrm>
            <a:prstGeom prst="rect">
              <a:avLst/>
            </a:prstGeom>
            <a:solidFill>
              <a:srgbClr val="FFC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100" dirty="0">
                  <a:solidFill>
                    <a:schemeClr val="tx1"/>
                  </a:solidFill>
                  <a:latin typeface="Avenir Book" panose="02000503020000020003" pitchFamily="2" charset="0"/>
                </a:rPr>
                <a:t>1</a:t>
              </a:r>
            </a:p>
          </p:txBody>
        </p:sp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6C033D00-8238-F540-A94F-4CBD6618E639}"/>
                </a:ext>
              </a:extLst>
            </p:cNvPr>
            <p:cNvSpPr/>
            <p:nvPr/>
          </p:nvSpPr>
          <p:spPr>
            <a:xfrm>
              <a:off x="5983592" y="1839951"/>
              <a:ext cx="320327" cy="295687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100" dirty="0">
                  <a:solidFill>
                    <a:schemeClr val="tx1"/>
                  </a:solidFill>
                  <a:latin typeface="Avenir Book" panose="02000503020000020003" pitchFamily="2" charset="0"/>
                </a:rPr>
                <a:t>0</a:t>
              </a:r>
            </a:p>
          </p:txBody>
        </p:sp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id="{D9B7BF16-166F-C24E-A687-1635F04E99AE}"/>
                </a:ext>
              </a:extLst>
            </p:cNvPr>
            <p:cNvSpPr/>
            <p:nvPr/>
          </p:nvSpPr>
          <p:spPr>
            <a:xfrm>
              <a:off x="6303920" y="1839951"/>
              <a:ext cx="320327" cy="295687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100" dirty="0">
                  <a:solidFill>
                    <a:schemeClr val="tx1"/>
                  </a:solidFill>
                  <a:latin typeface="Avenir Book" panose="02000503020000020003" pitchFamily="2" charset="0"/>
                </a:rPr>
                <a:t>1</a:t>
              </a:r>
            </a:p>
          </p:txBody>
        </p:sp>
        <p:sp>
          <p:nvSpPr>
            <p:cNvPr id="43" name="Rectangle 42">
              <a:extLst>
                <a:ext uri="{FF2B5EF4-FFF2-40B4-BE49-F238E27FC236}">
                  <a16:creationId xmlns:a16="http://schemas.microsoft.com/office/drawing/2014/main" id="{0E8A6533-6E57-3740-974F-249687C5BDBB}"/>
                </a:ext>
              </a:extLst>
            </p:cNvPr>
            <p:cNvSpPr/>
            <p:nvPr/>
          </p:nvSpPr>
          <p:spPr>
            <a:xfrm>
              <a:off x="6624247" y="1839951"/>
              <a:ext cx="320327" cy="295687"/>
            </a:xfrm>
            <a:prstGeom prst="rect">
              <a:avLst/>
            </a:prstGeom>
            <a:solidFill>
              <a:srgbClr val="FFC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100" dirty="0">
                  <a:solidFill>
                    <a:schemeClr val="tx1"/>
                  </a:solidFill>
                  <a:latin typeface="Avenir Book" panose="02000503020000020003" pitchFamily="2" charset="0"/>
                </a:rPr>
                <a:t>0</a:t>
              </a:r>
            </a:p>
          </p:txBody>
        </p:sp>
        <p:sp>
          <p:nvSpPr>
            <p:cNvPr id="44" name="Rectangle 43">
              <a:extLst>
                <a:ext uri="{FF2B5EF4-FFF2-40B4-BE49-F238E27FC236}">
                  <a16:creationId xmlns:a16="http://schemas.microsoft.com/office/drawing/2014/main" id="{61C41F9E-A196-A442-A9D5-1224D2E5F65B}"/>
                </a:ext>
              </a:extLst>
            </p:cNvPr>
            <p:cNvSpPr/>
            <p:nvPr/>
          </p:nvSpPr>
          <p:spPr>
            <a:xfrm>
              <a:off x="6944574" y="1839951"/>
              <a:ext cx="320327" cy="295687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100" dirty="0">
                  <a:solidFill>
                    <a:schemeClr val="tx1"/>
                  </a:solidFill>
                  <a:latin typeface="Avenir Book" panose="02000503020000020003" pitchFamily="2" charset="0"/>
                </a:rPr>
                <a:t>0</a:t>
              </a:r>
            </a:p>
          </p:txBody>
        </p:sp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37DEDD7E-BF15-6C44-BC83-FC4F5A261FC8}"/>
                </a:ext>
              </a:extLst>
            </p:cNvPr>
            <p:cNvSpPr/>
            <p:nvPr/>
          </p:nvSpPr>
          <p:spPr>
            <a:xfrm>
              <a:off x="7264901" y="1839951"/>
              <a:ext cx="320327" cy="295687"/>
            </a:xfrm>
            <a:prstGeom prst="rect">
              <a:avLst/>
            </a:prstGeom>
            <a:solidFill>
              <a:srgbClr val="FFC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100" dirty="0">
                  <a:solidFill>
                    <a:schemeClr val="tx1"/>
                  </a:solidFill>
                  <a:latin typeface="Avenir Book" panose="02000503020000020003" pitchFamily="2" charset="0"/>
                </a:rPr>
                <a:t>1</a:t>
              </a:r>
            </a:p>
          </p:txBody>
        </p:sp>
        <p:sp>
          <p:nvSpPr>
            <p:cNvPr id="46" name="Rectangle 45">
              <a:extLst>
                <a:ext uri="{FF2B5EF4-FFF2-40B4-BE49-F238E27FC236}">
                  <a16:creationId xmlns:a16="http://schemas.microsoft.com/office/drawing/2014/main" id="{57C3B96A-6C9D-D544-B513-4B2171FED8DA}"/>
                </a:ext>
              </a:extLst>
            </p:cNvPr>
            <p:cNvSpPr/>
            <p:nvPr/>
          </p:nvSpPr>
          <p:spPr>
            <a:xfrm>
              <a:off x="7585229" y="1839951"/>
              <a:ext cx="320327" cy="295687"/>
            </a:xfrm>
            <a:prstGeom prst="rect">
              <a:avLst/>
            </a:prstGeom>
            <a:solidFill>
              <a:srgbClr val="FFC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100" dirty="0">
                  <a:solidFill>
                    <a:schemeClr val="tx1"/>
                  </a:solidFill>
                  <a:latin typeface="Avenir Book" panose="02000503020000020003" pitchFamily="2" charset="0"/>
                </a:rPr>
                <a:t>0</a:t>
              </a:r>
            </a:p>
          </p:txBody>
        </p:sp>
        <p:sp>
          <p:nvSpPr>
            <p:cNvPr id="47" name="Rectangle 46">
              <a:extLst>
                <a:ext uri="{FF2B5EF4-FFF2-40B4-BE49-F238E27FC236}">
                  <a16:creationId xmlns:a16="http://schemas.microsoft.com/office/drawing/2014/main" id="{D4FF935B-ED3B-154F-B87A-53F7D35961F0}"/>
                </a:ext>
              </a:extLst>
            </p:cNvPr>
            <p:cNvSpPr/>
            <p:nvPr/>
          </p:nvSpPr>
          <p:spPr>
            <a:xfrm>
              <a:off x="7905556" y="1839951"/>
              <a:ext cx="320327" cy="295687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100" dirty="0">
                  <a:solidFill>
                    <a:schemeClr val="tx1"/>
                  </a:solidFill>
                  <a:latin typeface="Avenir Book" panose="02000503020000020003" pitchFamily="2" charset="0"/>
                </a:rPr>
                <a:t>1</a:t>
              </a:r>
            </a:p>
          </p:txBody>
        </p:sp>
        <p:sp>
          <p:nvSpPr>
            <p:cNvPr id="48" name="Rectangle 47">
              <a:extLst>
                <a:ext uri="{FF2B5EF4-FFF2-40B4-BE49-F238E27FC236}">
                  <a16:creationId xmlns:a16="http://schemas.microsoft.com/office/drawing/2014/main" id="{AF542DC4-E99F-EA4E-B3A7-3F17866E5CD8}"/>
                </a:ext>
              </a:extLst>
            </p:cNvPr>
            <p:cNvSpPr/>
            <p:nvPr/>
          </p:nvSpPr>
          <p:spPr>
            <a:xfrm>
              <a:off x="8225883" y="1839951"/>
              <a:ext cx="320327" cy="295687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100" dirty="0">
                  <a:solidFill>
                    <a:schemeClr val="tx1"/>
                  </a:solidFill>
                  <a:latin typeface="Avenir Book" panose="02000503020000020003" pitchFamily="2" charset="0"/>
                </a:rPr>
                <a:t>0</a:t>
              </a:r>
            </a:p>
          </p:txBody>
        </p:sp>
        <p:sp>
          <p:nvSpPr>
            <p:cNvPr id="49" name="Rectangle 48">
              <a:extLst>
                <a:ext uri="{FF2B5EF4-FFF2-40B4-BE49-F238E27FC236}">
                  <a16:creationId xmlns:a16="http://schemas.microsoft.com/office/drawing/2014/main" id="{36F0E732-942B-764D-BB6E-C6D805A7C5B6}"/>
                </a:ext>
              </a:extLst>
            </p:cNvPr>
            <p:cNvSpPr/>
            <p:nvPr/>
          </p:nvSpPr>
          <p:spPr>
            <a:xfrm>
              <a:off x="8546210" y="1839951"/>
              <a:ext cx="320327" cy="295687"/>
            </a:xfrm>
            <a:prstGeom prst="rect">
              <a:avLst/>
            </a:prstGeom>
            <a:solidFill>
              <a:srgbClr val="FFC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100" dirty="0">
                  <a:solidFill>
                    <a:schemeClr val="tx1"/>
                  </a:solidFill>
                  <a:latin typeface="Avenir Book" panose="02000503020000020003" pitchFamily="2" charset="0"/>
                </a:rPr>
                <a:t>0</a:t>
              </a:r>
            </a:p>
          </p:txBody>
        </p:sp>
        <p:sp>
          <p:nvSpPr>
            <p:cNvPr id="50" name="Rectangle 49">
              <a:extLst>
                <a:ext uri="{FF2B5EF4-FFF2-40B4-BE49-F238E27FC236}">
                  <a16:creationId xmlns:a16="http://schemas.microsoft.com/office/drawing/2014/main" id="{12C0548D-DF13-1440-A832-2A47F6DDCC7A}"/>
                </a:ext>
              </a:extLst>
            </p:cNvPr>
            <p:cNvSpPr/>
            <p:nvPr/>
          </p:nvSpPr>
          <p:spPr>
            <a:xfrm>
              <a:off x="8866538" y="1839951"/>
              <a:ext cx="320327" cy="295687"/>
            </a:xfrm>
            <a:prstGeom prst="rect">
              <a:avLst/>
            </a:prstGeom>
            <a:solidFill>
              <a:srgbClr val="FFC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100" dirty="0">
                  <a:solidFill>
                    <a:schemeClr val="tx1"/>
                  </a:solidFill>
                  <a:latin typeface="Avenir Book" panose="02000503020000020003" pitchFamily="2" charset="0"/>
                </a:rPr>
                <a:t>1</a:t>
              </a:r>
            </a:p>
          </p:txBody>
        </p:sp>
        <p:sp>
          <p:nvSpPr>
            <p:cNvPr id="51" name="Rectangle 50">
              <a:extLst>
                <a:ext uri="{FF2B5EF4-FFF2-40B4-BE49-F238E27FC236}">
                  <a16:creationId xmlns:a16="http://schemas.microsoft.com/office/drawing/2014/main" id="{77A65CF1-F3FB-F545-969C-EF02382FEC99}"/>
                </a:ext>
              </a:extLst>
            </p:cNvPr>
            <p:cNvSpPr/>
            <p:nvPr/>
          </p:nvSpPr>
          <p:spPr>
            <a:xfrm>
              <a:off x="9186865" y="1839951"/>
              <a:ext cx="320327" cy="295687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100" dirty="0">
                  <a:solidFill>
                    <a:schemeClr val="tx1"/>
                  </a:solidFill>
                  <a:latin typeface="Avenir Book" panose="02000503020000020003" pitchFamily="2" charset="0"/>
                </a:rPr>
                <a:t>1</a:t>
              </a:r>
            </a:p>
          </p:txBody>
        </p:sp>
      </p:grpSp>
      <p:cxnSp>
        <p:nvCxnSpPr>
          <p:cNvPr id="53" name="Straight Arrow Connector 52">
            <a:extLst>
              <a:ext uri="{FF2B5EF4-FFF2-40B4-BE49-F238E27FC236}">
                <a16:creationId xmlns:a16="http://schemas.microsoft.com/office/drawing/2014/main" id="{F9F0F94F-15EB-2D49-8D62-476DB4225BE6}"/>
              </a:ext>
            </a:extLst>
          </p:cNvPr>
          <p:cNvCxnSpPr>
            <a:cxnSpLocks/>
          </p:cNvCxnSpPr>
          <p:nvPr/>
        </p:nvCxnSpPr>
        <p:spPr>
          <a:xfrm flipV="1">
            <a:off x="3914766" y="1995137"/>
            <a:ext cx="0" cy="265384"/>
          </a:xfrm>
          <a:prstGeom prst="straightConnector1">
            <a:avLst/>
          </a:prstGeom>
          <a:ln cap="rnd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Straight Arrow Connector 53">
            <a:extLst>
              <a:ext uri="{FF2B5EF4-FFF2-40B4-BE49-F238E27FC236}">
                <a16:creationId xmlns:a16="http://schemas.microsoft.com/office/drawing/2014/main" id="{DC498625-49C0-4547-948D-42E0DA8BC71A}"/>
              </a:ext>
            </a:extLst>
          </p:cNvPr>
          <p:cNvCxnSpPr>
            <a:cxnSpLocks/>
          </p:cNvCxnSpPr>
          <p:nvPr/>
        </p:nvCxnSpPr>
        <p:spPr>
          <a:xfrm flipV="1">
            <a:off x="4235093" y="1995137"/>
            <a:ext cx="0" cy="265384"/>
          </a:xfrm>
          <a:prstGeom prst="straightConnector1">
            <a:avLst/>
          </a:prstGeom>
          <a:ln cap="rnd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Straight Arrow Connector 54">
            <a:extLst>
              <a:ext uri="{FF2B5EF4-FFF2-40B4-BE49-F238E27FC236}">
                <a16:creationId xmlns:a16="http://schemas.microsoft.com/office/drawing/2014/main" id="{B8D3292D-8EF5-3546-91BA-F2AF8C646A63}"/>
              </a:ext>
            </a:extLst>
          </p:cNvPr>
          <p:cNvCxnSpPr>
            <a:cxnSpLocks/>
          </p:cNvCxnSpPr>
          <p:nvPr/>
        </p:nvCxnSpPr>
        <p:spPr>
          <a:xfrm flipV="1">
            <a:off x="4555420" y="1995137"/>
            <a:ext cx="0" cy="265384"/>
          </a:xfrm>
          <a:prstGeom prst="straightConnector1">
            <a:avLst/>
          </a:prstGeom>
          <a:ln cap="rnd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Straight Arrow Connector 56">
            <a:extLst>
              <a:ext uri="{FF2B5EF4-FFF2-40B4-BE49-F238E27FC236}">
                <a16:creationId xmlns:a16="http://schemas.microsoft.com/office/drawing/2014/main" id="{A1137748-7704-6C43-8192-1ED7FF162D8C}"/>
              </a:ext>
            </a:extLst>
          </p:cNvPr>
          <p:cNvCxnSpPr>
            <a:cxnSpLocks/>
          </p:cNvCxnSpPr>
          <p:nvPr/>
        </p:nvCxnSpPr>
        <p:spPr>
          <a:xfrm flipV="1">
            <a:off x="5196074" y="1995137"/>
            <a:ext cx="0" cy="265384"/>
          </a:xfrm>
          <a:prstGeom prst="straightConnector1">
            <a:avLst/>
          </a:prstGeom>
          <a:ln cap="rnd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Straight Arrow Connector 57">
            <a:extLst>
              <a:ext uri="{FF2B5EF4-FFF2-40B4-BE49-F238E27FC236}">
                <a16:creationId xmlns:a16="http://schemas.microsoft.com/office/drawing/2014/main" id="{D5C17839-29F8-B14E-ABDD-4DD2FEC4345C}"/>
              </a:ext>
            </a:extLst>
          </p:cNvPr>
          <p:cNvCxnSpPr>
            <a:cxnSpLocks/>
          </p:cNvCxnSpPr>
          <p:nvPr/>
        </p:nvCxnSpPr>
        <p:spPr>
          <a:xfrm flipV="1">
            <a:off x="5516401" y="1995137"/>
            <a:ext cx="0" cy="265384"/>
          </a:xfrm>
          <a:prstGeom prst="straightConnector1">
            <a:avLst/>
          </a:prstGeom>
          <a:ln cap="rnd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Straight Arrow Connector 58">
            <a:extLst>
              <a:ext uri="{FF2B5EF4-FFF2-40B4-BE49-F238E27FC236}">
                <a16:creationId xmlns:a16="http://schemas.microsoft.com/office/drawing/2014/main" id="{20816307-46EC-0240-BD69-C704CC894D58}"/>
              </a:ext>
            </a:extLst>
          </p:cNvPr>
          <p:cNvCxnSpPr>
            <a:cxnSpLocks/>
          </p:cNvCxnSpPr>
          <p:nvPr/>
        </p:nvCxnSpPr>
        <p:spPr>
          <a:xfrm flipV="1">
            <a:off x="5836728" y="1995137"/>
            <a:ext cx="0" cy="265384"/>
          </a:xfrm>
          <a:prstGeom prst="straightConnector1">
            <a:avLst/>
          </a:prstGeom>
          <a:ln cap="rnd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Arrow Connector 59">
            <a:extLst>
              <a:ext uri="{FF2B5EF4-FFF2-40B4-BE49-F238E27FC236}">
                <a16:creationId xmlns:a16="http://schemas.microsoft.com/office/drawing/2014/main" id="{FA363D89-E29B-4B47-BAE8-D62F08B85243}"/>
              </a:ext>
            </a:extLst>
          </p:cNvPr>
          <p:cNvCxnSpPr>
            <a:cxnSpLocks/>
          </p:cNvCxnSpPr>
          <p:nvPr/>
        </p:nvCxnSpPr>
        <p:spPr>
          <a:xfrm flipV="1">
            <a:off x="6157055" y="1995137"/>
            <a:ext cx="0" cy="265384"/>
          </a:xfrm>
          <a:prstGeom prst="straightConnector1">
            <a:avLst/>
          </a:prstGeom>
          <a:ln cap="rnd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Straight Arrow Connector 60">
            <a:extLst>
              <a:ext uri="{FF2B5EF4-FFF2-40B4-BE49-F238E27FC236}">
                <a16:creationId xmlns:a16="http://schemas.microsoft.com/office/drawing/2014/main" id="{48EFF0DE-2F24-1D45-AAE5-4B1371F77C1B}"/>
              </a:ext>
            </a:extLst>
          </p:cNvPr>
          <p:cNvCxnSpPr>
            <a:cxnSpLocks/>
          </p:cNvCxnSpPr>
          <p:nvPr/>
        </p:nvCxnSpPr>
        <p:spPr>
          <a:xfrm flipV="1">
            <a:off x="6477382" y="1995137"/>
            <a:ext cx="0" cy="265384"/>
          </a:xfrm>
          <a:prstGeom prst="straightConnector1">
            <a:avLst/>
          </a:prstGeom>
          <a:ln cap="rnd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Straight Arrow Connector 61">
            <a:extLst>
              <a:ext uri="{FF2B5EF4-FFF2-40B4-BE49-F238E27FC236}">
                <a16:creationId xmlns:a16="http://schemas.microsoft.com/office/drawing/2014/main" id="{71973B79-55C1-6D48-A9C4-3FF5A23B4438}"/>
              </a:ext>
            </a:extLst>
          </p:cNvPr>
          <p:cNvCxnSpPr>
            <a:cxnSpLocks/>
          </p:cNvCxnSpPr>
          <p:nvPr/>
        </p:nvCxnSpPr>
        <p:spPr>
          <a:xfrm flipV="1">
            <a:off x="6797709" y="1995137"/>
            <a:ext cx="0" cy="265384"/>
          </a:xfrm>
          <a:prstGeom prst="straightConnector1">
            <a:avLst/>
          </a:prstGeom>
          <a:ln cap="rnd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Straight Arrow Connector 62">
            <a:extLst>
              <a:ext uri="{FF2B5EF4-FFF2-40B4-BE49-F238E27FC236}">
                <a16:creationId xmlns:a16="http://schemas.microsoft.com/office/drawing/2014/main" id="{C63B7AA9-FDD3-7A47-9DEC-04367B900EB9}"/>
              </a:ext>
            </a:extLst>
          </p:cNvPr>
          <p:cNvCxnSpPr>
            <a:cxnSpLocks/>
          </p:cNvCxnSpPr>
          <p:nvPr/>
        </p:nvCxnSpPr>
        <p:spPr>
          <a:xfrm flipV="1">
            <a:off x="7118039" y="1995137"/>
            <a:ext cx="0" cy="265384"/>
          </a:xfrm>
          <a:prstGeom prst="straightConnector1">
            <a:avLst/>
          </a:prstGeom>
          <a:ln cap="rnd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Straight Arrow Connector 63">
            <a:extLst>
              <a:ext uri="{FF2B5EF4-FFF2-40B4-BE49-F238E27FC236}">
                <a16:creationId xmlns:a16="http://schemas.microsoft.com/office/drawing/2014/main" id="{F5131234-B930-734B-9EA5-8F50E3390B83}"/>
              </a:ext>
            </a:extLst>
          </p:cNvPr>
          <p:cNvCxnSpPr>
            <a:cxnSpLocks/>
          </p:cNvCxnSpPr>
          <p:nvPr/>
        </p:nvCxnSpPr>
        <p:spPr>
          <a:xfrm flipV="1">
            <a:off x="3594943" y="2563173"/>
            <a:ext cx="0" cy="265384"/>
          </a:xfrm>
          <a:prstGeom prst="straightConnector1">
            <a:avLst/>
          </a:prstGeom>
          <a:ln cap="rnd"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Straight Arrow Connector 64">
            <a:extLst>
              <a:ext uri="{FF2B5EF4-FFF2-40B4-BE49-F238E27FC236}">
                <a16:creationId xmlns:a16="http://schemas.microsoft.com/office/drawing/2014/main" id="{23512EC5-290E-3744-BD39-53C4998D52FF}"/>
              </a:ext>
            </a:extLst>
          </p:cNvPr>
          <p:cNvCxnSpPr>
            <a:cxnSpLocks/>
          </p:cNvCxnSpPr>
          <p:nvPr/>
        </p:nvCxnSpPr>
        <p:spPr>
          <a:xfrm flipV="1">
            <a:off x="3915270" y="2563173"/>
            <a:ext cx="0" cy="265384"/>
          </a:xfrm>
          <a:prstGeom prst="straightConnector1">
            <a:avLst/>
          </a:prstGeom>
          <a:ln cap="rnd"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Straight Arrow Connector 65">
            <a:extLst>
              <a:ext uri="{FF2B5EF4-FFF2-40B4-BE49-F238E27FC236}">
                <a16:creationId xmlns:a16="http://schemas.microsoft.com/office/drawing/2014/main" id="{D8AA027E-FA71-454C-B40D-008BAAD61C19}"/>
              </a:ext>
            </a:extLst>
          </p:cNvPr>
          <p:cNvCxnSpPr>
            <a:cxnSpLocks/>
          </p:cNvCxnSpPr>
          <p:nvPr/>
        </p:nvCxnSpPr>
        <p:spPr>
          <a:xfrm flipV="1">
            <a:off x="4235597" y="2563173"/>
            <a:ext cx="0" cy="265384"/>
          </a:xfrm>
          <a:prstGeom prst="straightConnector1">
            <a:avLst/>
          </a:prstGeom>
          <a:ln cap="rnd"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Straight Arrow Connector 66">
            <a:extLst>
              <a:ext uri="{FF2B5EF4-FFF2-40B4-BE49-F238E27FC236}">
                <a16:creationId xmlns:a16="http://schemas.microsoft.com/office/drawing/2014/main" id="{C11CA2B2-0087-1F4F-99FF-E0B36F9F97F3}"/>
              </a:ext>
            </a:extLst>
          </p:cNvPr>
          <p:cNvCxnSpPr>
            <a:cxnSpLocks/>
          </p:cNvCxnSpPr>
          <p:nvPr/>
        </p:nvCxnSpPr>
        <p:spPr>
          <a:xfrm flipV="1">
            <a:off x="4555924" y="2563173"/>
            <a:ext cx="0" cy="265384"/>
          </a:xfrm>
          <a:prstGeom prst="straightConnector1">
            <a:avLst/>
          </a:prstGeom>
          <a:ln cap="rnd"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Straight Arrow Connector 68">
            <a:extLst>
              <a:ext uri="{FF2B5EF4-FFF2-40B4-BE49-F238E27FC236}">
                <a16:creationId xmlns:a16="http://schemas.microsoft.com/office/drawing/2014/main" id="{822D8E5B-58A4-2E48-B1AA-4C31FCC2667E}"/>
              </a:ext>
            </a:extLst>
          </p:cNvPr>
          <p:cNvCxnSpPr>
            <a:cxnSpLocks/>
          </p:cNvCxnSpPr>
          <p:nvPr/>
        </p:nvCxnSpPr>
        <p:spPr>
          <a:xfrm flipV="1">
            <a:off x="5196578" y="2563173"/>
            <a:ext cx="0" cy="265384"/>
          </a:xfrm>
          <a:prstGeom prst="straightConnector1">
            <a:avLst/>
          </a:prstGeom>
          <a:ln cap="rnd"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Straight Arrow Connector 69">
            <a:extLst>
              <a:ext uri="{FF2B5EF4-FFF2-40B4-BE49-F238E27FC236}">
                <a16:creationId xmlns:a16="http://schemas.microsoft.com/office/drawing/2014/main" id="{40C12F02-C7E2-A042-AB10-5EBDD3122894}"/>
              </a:ext>
            </a:extLst>
          </p:cNvPr>
          <p:cNvCxnSpPr>
            <a:cxnSpLocks/>
          </p:cNvCxnSpPr>
          <p:nvPr/>
        </p:nvCxnSpPr>
        <p:spPr>
          <a:xfrm flipV="1">
            <a:off x="5516905" y="2563173"/>
            <a:ext cx="0" cy="265384"/>
          </a:xfrm>
          <a:prstGeom prst="straightConnector1">
            <a:avLst/>
          </a:prstGeom>
          <a:ln cap="rnd"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Straight Arrow Connector 70">
            <a:extLst>
              <a:ext uri="{FF2B5EF4-FFF2-40B4-BE49-F238E27FC236}">
                <a16:creationId xmlns:a16="http://schemas.microsoft.com/office/drawing/2014/main" id="{11AD38EF-27F0-2846-869C-A7DEC6ADA741}"/>
              </a:ext>
            </a:extLst>
          </p:cNvPr>
          <p:cNvCxnSpPr>
            <a:cxnSpLocks/>
          </p:cNvCxnSpPr>
          <p:nvPr/>
        </p:nvCxnSpPr>
        <p:spPr>
          <a:xfrm flipV="1">
            <a:off x="5837232" y="2563173"/>
            <a:ext cx="0" cy="265384"/>
          </a:xfrm>
          <a:prstGeom prst="straightConnector1">
            <a:avLst/>
          </a:prstGeom>
          <a:ln cap="rnd"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Straight Arrow Connector 71">
            <a:extLst>
              <a:ext uri="{FF2B5EF4-FFF2-40B4-BE49-F238E27FC236}">
                <a16:creationId xmlns:a16="http://schemas.microsoft.com/office/drawing/2014/main" id="{2E8C3196-9903-6042-B2FD-4F66F9A84B26}"/>
              </a:ext>
            </a:extLst>
          </p:cNvPr>
          <p:cNvCxnSpPr>
            <a:cxnSpLocks/>
          </p:cNvCxnSpPr>
          <p:nvPr/>
        </p:nvCxnSpPr>
        <p:spPr>
          <a:xfrm flipV="1">
            <a:off x="6157559" y="2563173"/>
            <a:ext cx="0" cy="265384"/>
          </a:xfrm>
          <a:prstGeom prst="straightConnector1">
            <a:avLst/>
          </a:prstGeom>
          <a:ln cap="rnd"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Straight Arrow Connector 72">
            <a:extLst>
              <a:ext uri="{FF2B5EF4-FFF2-40B4-BE49-F238E27FC236}">
                <a16:creationId xmlns:a16="http://schemas.microsoft.com/office/drawing/2014/main" id="{96F48EE8-D356-674F-9998-00469C41D847}"/>
              </a:ext>
            </a:extLst>
          </p:cNvPr>
          <p:cNvCxnSpPr>
            <a:cxnSpLocks/>
          </p:cNvCxnSpPr>
          <p:nvPr/>
        </p:nvCxnSpPr>
        <p:spPr>
          <a:xfrm flipV="1">
            <a:off x="6477886" y="2563173"/>
            <a:ext cx="0" cy="265384"/>
          </a:xfrm>
          <a:prstGeom prst="straightConnector1">
            <a:avLst/>
          </a:prstGeom>
          <a:ln cap="rnd"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Straight Arrow Connector 73">
            <a:extLst>
              <a:ext uri="{FF2B5EF4-FFF2-40B4-BE49-F238E27FC236}">
                <a16:creationId xmlns:a16="http://schemas.microsoft.com/office/drawing/2014/main" id="{195CC403-C0CD-784E-9F32-1ECF6E6083E0}"/>
              </a:ext>
            </a:extLst>
          </p:cNvPr>
          <p:cNvCxnSpPr>
            <a:cxnSpLocks/>
          </p:cNvCxnSpPr>
          <p:nvPr/>
        </p:nvCxnSpPr>
        <p:spPr>
          <a:xfrm flipV="1">
            <a:off x="6798213" y="2563173"/>
            <a:ext cx="0" cy="265384"/>
          </a:xfrm>
          <a:prstGeom prst="straightConnector1">
            <a:avLst/>
          </a:prstGeom>
          <a:ln cap="rnd"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Straight Arrow Connector 74">
            <a:extLst>
              <a:ext uri="{FF2B5EF4-FFF2-40B4-BE49-F238E27FC236}">
                <a16:creationId xmlns:a16="http://schemas.microsoft.com/office/drawing/2014/main" id="{1D6C5D62-47FC-CC45-A76F-B93C3B677E1A}"/>
              </a:ext>
            </a:extLst>
          </p:cNvPr>
          <p:cNvCxnSpPr>
            <a:cxnSpLocks/>
          </p:cNvCxnSpPr>
          <p:nvPr/>
        </p:nvCxnSpPr>
        <p:spPr>
          <a:xfrm flipV="1">
            <a:off x="7118543" y="2563173"/>
            <a:ext cx="0" cy="265384"/>
          </a:xfrm>
          <a:prstGeom prst="straightConnector1">
            <a:avLst/>
          </a:prstGeom>
          <a:ln cap="rnd"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2" name="Rectangle 121">
            <a:extLst>
              <a:ext uri="{FF2B5EF4-FFF2-40B4-BE49-F238E27FC236}">
                <a16:creationId xmlns:a16="http://schemas.microsoft.com/office/drawing/2014/main" id="{954594EE-3EDF-3A4D-8DB7-1FB7C04E074D}"/>
              </a:ext>
            </a:extLst>
          </p:cNvPr>
          <p:cNvSpPr/>
          <p:nvPr/>
        </p:nvSpPr>
        <p:spPr>
          <a:xfrm>
            <a:off x="7442640" y="2928580"/>
            <a:ext cx="1734183" cy="43455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r>
              <a:rPr lang="en-US" sz="1200" dirty="0">
                <a:solidFill>
                  <a:schemeClr val="tx1"/>
                </a:solidFill>
                <a:latin typeface="Avenir Book" panose="02000503020000020003" pitchFamily="2" charset="0"/>
              </a:rPr>
              <a:t>Shuffled noisy key</a:t>
            </a:r>
          </a:p>
          <a:p>
            <a:r>
              <a:rPr lang="en-US" sz="800" dirty="0">
                <a:solidFill>
                  <a:schemeClr val="tx1"/>
                </a:solidFill>
                <a:latin typeface="Avenir Book" panose="02000503020000020003" pitchFamily="2" charset="0"/>
              </a:rPr>
              <a:t>For iteration N+1</a:t>
            </a:r>
          </a:p>
        </p:txBody>
      </p:sp>
      <p:cxnSp>
        <p:nvCxnSpPr>
          <p:cNvPr id="92" name="Straight Arrow Connector 91">
            <a:extLst>
              <a:ext uri="{FF2B5EF4-FFF2-40B4-BE49-F238E27FC236}">
                <a16:creationId xmlns:a16="http://schemas.microsoft.com/office/drawing/2014/main" id="{752C4F36-EE4E-2841-AA82-5EC5C22BA8C0}"/>
              </a:ext>
            </a:extLst>
          </p:cNvPr>
          <p:cNvCxnSpPr>
            <a:cxnSpLocks/>
          </p:cNvCxnSpPr>
          <p:nvPr/>
        </p:nvCxnSpPr>
        <p:spPr>
          <a:xfrm flipV="1">
            <a:off x="4883553" y="1995137"/>
            <a:ext cx="0" cy="265384"/>
          </a:xfrm>
          <a:prstGeom prst="straightConnector1">
            <a:avLst/>
          </a:prstGeom>
          <a:ln cap="rnd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4" name="Straight Arrow Connector 93">
            <a:extLst>
              <a:ext uri="{FF2B5EF4-FFF2-40B4-BE49-F238E27FC236}">
                <a16:creationId xmlns:a16="http://schemas.microsoft.com/office/drawing/2014/main" id="{43091B79-EA07-CC46-AEA8-F14E4F983F76}"/>
              </a:ext>
            </a:extLst>
          </p:cNvPr>
          <p:cNvCxnSpPr>
            <a:cxnSpLocks/>
          </p:cNvCxnSpPr>
          <p:nvPr/>
        </p:nvCxnSpPr>
        <p:spPr>
          <a:xfrm flipV="1">
            <a:off x="4884057" y="2563173"/>
            <a:ext cx="0" cy="265384"/>
          </a:xfrm>
          <a:prstGeom prst="straightConnector1">
            <a:avLst/>
          </a:prstGeom>
          <a:ln cap="rnd"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Straight Arrow Connector 94">
            <a:extLst>
              <a:ext uri="{FF2B5EF4-FFF2-40B4-BE49-F238E27FC236}">
                <a16:creationId xmlns:a16="http://schemas.microsoft.com/office/drawing/2014/main" id="{E6D5E100-84BC-D640-BF2A-B5475A15B2E1}"/>
              </a:ext>
            </a:extLst>
          </p:cNvPr>
          <p:cNvCxnSpPr>
            <a:cxnSpLocks/>
          </p:cNvCxnSpPr>
          <p:nvPr/>
        </p:nvCxnSpPr>
        <p:spPr>
          <a:xfrm flipH="1">
            <a:off x="3594439" y="2260521"/>
            <a:ext cx="1601635" cy="302652"/>
          </a:xfrm>
          <a:prstGeom prst="straightConnector1">
            <a:avLst/>
          </a:prstGeom>
          <a:ln cap="rnd"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Straight Arrow Connector 96">
            <a:extLst>
              <a:ext uri="{FF2B5EF4-FFF2-40B4-BE49-F238E27FC236}">
                <a16:creationId xmlns:a16="http://schemas.microsoft.com/office/drawing/2014/main" id="{6169795C-F0A2-DD47-AA6E-7B05CD49EA2C}"/>
              </a:ext>
            </a:extLst>
          </p:cNvPr>
          <p:cNvCxnSpPr>
            <a:cxnSpLocks/>
          </p:cNvCxnSpPr>
          <p:nvPr/>
        </p:nvCxnSpPr>
        <p:spPr>
          <a:xfrm flipH="1">
            <a:off x="3914767" y="2260521"/>
            <a:ext cx="2562615" cy="302652"/>
          </a:xfrm>
          <a:prstGeom prst="straightConnector1">
            <a:avLst/>
          </a:prstGeom>
          <a:ln cap="rnd"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1" name="Straight Arrow Connector 100">
            <a:extLst>
              <a:ext uri="{FF2B5EF4-FFF2-40B4-BE49-F238E27FC236}">
                <a16:creationId xmlns:a16="http://schemas.microsoft.com/office/drawing/2014/main" id="{1EE75CFA-BB23-CB46-87BC-48BE4EBF5702}"/>
              </a:ext>
            </a:extLst>
          </p:cNvPr>
          <p:cNvCxnSpPr>
            <a:cxnSpLocks/>
          </p:cNvCxnSpPr>
          <p:nvPr/>
        </p:nvCxnSpPr>
        <p:spPr>
          <a:xfrm>
            <a:off x="3595103" y="2260521"/>
            <a:ext cx="640650" cy="302653"/>
          </a:xfrm>
          <a:prstGeom prst="straightConnector1">
            <a:avLst/>
          </a:prstGeom>
          <a:ln cap="rnd"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6" name="Straight Arrow Connector 105">
            <a:extLst>
              <a:ext uri="{FF2B5EF4-FFF2-40B4-BE49-F238E27FC236}">
                <a16:creationId xmlns:a16="http://schemas.microsoft.com/office/drawing/2014/main" id="{C1DAC84E-2A75-CF4E-BC42-F435AE03AC9E}"/>
              </a:ext>
            </a:extLst>
          </p:cNvPr>
          <p:cNvCxnSpPr>
            <a:cxnSpLocks/>
          </p:cNvCxnSpPr>
          <p:nvPr/>
        </p:nvCxnSpPr>
        <p:spPr>
          <a:xfrm flipH="1">
            <a:off x="4555417" y="2260520"/>
            <a:ext cx="2241629" cy="302652"/>
          </a:xfrm>
          <a:prstGeom prst="straightConnector1">
            <a:avLst/>
          </a:prstGeom>
          <a:ln cap="rnd"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9" name="Straight Arrow Connector 108">
            <a:extLst>
              <a:ext uri="{FF2B5EF4-FFF2-40B4-BE49-F238E27FC236}">
                <a16:creationId xmlns:a16="http://schemas.microsoft.com/office/drawing/2014/main" id="{31B5BCFA-63D5-DF40-B4C3-A8DA52ACDEFD}"/>
              </a:ext>
            </a:extLst>
          </p:cNvPr>
          <p:cNvCxnSpPr>
            <a:cxnSpLocks/>
          </p:cNvCxnSpPr>
          <p:nvPr/>
        </p:nvCxnSpPr>
        <p:spPr>
          <a:xfrm flipH="1">
            <a:off x="4883553" y="2260519"/>
            <a:ext cx="952509" cy="302654"/>
          </a:xfrm>
          <a:prstGeom prst="straightConnector1">
            <a:avLst/>
          </a:prstGeom>
          <a:ln cap="rnd"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2" name="Straight Arrow Connector 111">
            <a:extLst>
              <a:ext uri="{FF2B5EF4-FFF2-40B4-BE49-F238E27FC236}">
                <a16:creationId xmlns:a16="http://schemas.microsoft.com/office/drawing/2014/main" id="{3469BABD-5044-6B4A-927B-EAAA6D6A4B0B}"/>
              </a:ext>
            </a:extLst>
          </p:cNvPr>
          <p:cNvCxnSpPr>
            <a:cxnSpLocks/>
          </p:cNvCxnSpPr>
          <p:nvPr/>
        </p:nvCxnSpPr>
        <p:spPr>
          <a:xfrm>
            <a:off x="4233920" y="2260518"/>
            <a:ext cx="962154" cy="302655"/>
          </a:xfrm>
          <a:prstGeom prst="straightConnector1">
            <a:avLst/>
          </a:prstGeom>
          <a:ln cap="rnd"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5" name="Straight Arrow Connector 114">
            <a:extLst>
              <a:ext uri="{FF2B5EF4-FFF2-40B4-BE49-F238E27FC236}">
                <a16:creationId xmlns:a16="http://schemas.microsoft.com/office/drawing/2014/main" id="{49FB4663-8BA4-7B4E-9DE2-5B5E8D5FB61B}"/>
              </a:ext>
            </a:extLst>
          </p:cNvPr>
          <p:cNvCxnSpPr>
            <a:cxnSpLocks/>
          </p:cNvCxnSpPr>
          <p:nvPr/>
        </p:nvCxnSpPr>
        <p:spPr>
          <a:xfrm flipH="1">
            <a:off x="5518295" y="2260518"/>
            <a:ext cx="641003" cy="302654"/>
          </a:xfrm>
          <a:prstGeom prst="straightConnector1">
            <a:avLst/>
          </a:prstGeom>
          <a:ln cap="rnd"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Straight Arrow Connector 117">
            <a:extLst>
              <a:ext uri="{FF2B5EF4-FFF2-40B4-BE49-F238E27FC236}">
                <a16:creationId xmlns:a16="http://schemas.microsoft.com/office/drawing/2014/main" id="{4E65977D-5457-7B47-B012-B6200CD1CA41}"/>
              </a:ext>
            </a:extLst>
          </p:cNvPr>
          <p:cNvCxnSpPr>
            <a:cxnSpLocks/>
          </p:cNvCxnSpPr>
          <p:nvPr/>
        </p:nvCxnSpPr>
        <p:spPr>
          <a:xfrm>
            <a:off x="5515011" y="2267844"/>
            <a:ext cx="320484" cy="295328"/>
          </a:xfrm>
          <a:prstGeom prst="straightConnector1">
            <a:avLst/>
          </a:prstGeom>
          <a:ln cap="rnd"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Arrow Connector 122">
            <a:extLst>
              <a:ext uri="{FF2B5EF4-FFF2-40B4-BE49-F238E27FC236}">
                <a16:creationId xmlns:a16="http://schemas.microsoft.com/office/drawing/2014/main" id="{00E708CB-87B4-6D41-A727-E31DECAA3A33}"/>
              </a:ext>
            </a:extLst>
          </p:cNvPr>
          <p:cNvCxnSpPr>
            <a:cxnSpLocks/>
          </p:cNvCxnSpPr>
          <p:nvPr/>
        </p:nvCxnSpPr>
        <p:spPr>
          <a:xfrm>
            <a:off x="3918555" y="2260517"/>
            <a:ext cx="2236444" cy="302655"/>
          </a:xfrm>
          <a:prstGeom prst="straightConnector1">
            <a:avLst/>
          </a:prstGeom>
          <a:ln cap="rnd"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4" name="Straight Arrow Connector 143">
            <a:extLst>
              <a:ext uri="{FF2B5EF4-FFF2-40B4-BE49-F238E27FC236}">
                <a16:creationId xmlns:a16="http://schemas.microsoft.com/office/drawing/2014/main" id="{6D5B9632-73DD-E448-970C-103AB0D60844}"/>
              </a:ext>
            </a:extLst>
          </p:cNvPr>
          <p:cNvCxnSpPr>
            <a:cxnSpLocks/>
          </p:cNvCxnSpPr>
          <p:nvPr/>
        </p:nvCxnSpPr>
        <p:spPr>
          <a:xfrm>
            <a:off x="4548118" y="2267843"/>
            <a:ext cx="1932329" cy="295329"/>
          </a:xfrm>
          <a:prstGeom prst="straightConnector1">
            <a:avLst/>
          </a:prstGeom>
          <a:ln cap="rnd"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5" name="Straight Arrow Connector 144">
            <a:extLst>
              <a:ext uri="{FF2B5EF4-FFF2-40B4-BE49-F238E27FC236}">
                <a16:creationId xmlns:a16="http://schemas.microsoft.com/office/drawing/2014/main" id="{D8A237FC-655F-C048-971D-547A1C072EC6}"/>
              </a:ext>
            </a:extLst>
          </p:cNvPr>
          <p:cNvCxnSpPr>
            <a:cxnSpLocks/>
          </p:cNvCxnSpPr>
          <p:nvPr/>
        </p:nvCxnSpPr>
        <p:spPr>
          <a:xfrm flipH="1">
            <a:off x="6796475" y="2260516"/>
            <a:ext cx="318337" cy="302656"/>
          </a:xfrm>
          <a:prstGeom prst="straightConnector1">
            <a:avLst/>
          </a:prstGeom>
          <a:ln cap="rnd"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6" name="Straight Arrow Connector 145">
            <a:extLst>
              <a:ext uri="{FF2B5EF4-FFF2-40B4-BE49-F238E27FC236}">
                <a16:creationId xmlns:a16="http://schemas.microsoft.com/office/drawing/2014/main" id="{A29092FC-F7D3-2E43-B3AD-6E535D83D6D6}"/>
              </a:ext>
            </a:extLst>
          </p:cNvPr>
          <p:cNvCxnSpPr>
            <a:cxnSpLocks/>
          </p:cNvCxnSpPr>
          <p:nvPr/>
        </p:nvCxnSpPr>
        <p:spPr>
          <a:xfrm flipH="1" flipV="1">
            <a:off x="4874862" y="2267843"/>
            <a:ext cx="2249812" cy="295329"/>
          </a:xfrm>
          <a:prstGeom prst="straightConnector1">
            <a:avLst/>
          </a:prstGeom>
          <a:ln cap="rnd"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6" name="Rectangle 155">
            <a:extLst>
              <a:ext uri="{FF2B5EF4-FFF2-40B4-BE49-F238E27FC236}">
                <a16:creationId xmlns:a16="http://schemas.microsoft.com/office/drawing/2014/main" id="{AB1B7648-349F-8C49-BCDA-34778E7F7667}"/>
              </a:ext>
            </a:extLst>
          </p:cNvPr>
          <p:cNvSpPr/>
          <p:nvPr/>
        </p:nvSpPr>
        <p:spPr>
          <a:xfrm>
            <a:off x="3069020" y="4334667"/>
            <a:ext cx="320327" cy="295687"/>
          </a:xfrm>
          <a:prstGeom prst="rect">
            <a:avLst/>
          </a:prstGeom>
          <a:solidFill>
            <a:srgbClr val="FFC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100" dirty="0">
                <a:solidFill>
                  <a:schemeClr val="tx1"/>
                </a:solidFill>
                <a:latin typeface="Avenir Book" panose="02000503020000020003" pitchFamily="2" charset="0"/>
              </a:rPr>
              <a:t>1</a:t>
            </a:r>
          </a:p>
        </p:txBody>
      </p:sp>
      <p:sp>
        <p:nvSpPr>
          <p:cNvPr id="157" name="Rectangle 156">
            <a:extLst>
              <a:ext uri="{FF2B5EF4-FFF2-40B4-BE49-F238E27FC236}">
                <a16:creationId xmlns:a16="http://schemas.microsoft.com/office/drawing/2014/main" id="{7E6523F6-2DC1-9E44-A4DD-AD8734D39F45}"/>
              </a:ext>
            </a:extLst>
          </p:cNvPr>
          <p:cNvSpPr/>
          <p:nvPr/>
        </p:nvSpPr>
        <p:spPr>
          <a:xfrm>
            <a:off x="3389347" y="4334667"/>
            <a:ext cx="320327" cy="29568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100" dirty="0">
                <a:solidFill>
                  <a:schemeClr val="tx1"/>
                </a:solidFill>
                <a:latin typeface="Avenir Book" panose="02000503020000020003" pitchFamily="2" charset="0"/>
              </a:rPr>
              <a:t>0</a:t>
            </a:r>
          </a:p>
        </p:txBody>
      </p:sp>
      <p:sp>
        <p:nvSpPr>
          <p:cNvPr id="158" name="Rectangle 157">
            <a:extLst>
              <a:ext uri="{FF2B5EF4-FFF2-40B4-BE49-F238E27FC236}">
                <a16:creationId xmlns:a16="http://schemas.microsoft.com/office/drawing/2014/main" id="{383DF8AE-6CAE-F544-84C7-540CB9C5BA8C}"/>
              </a:ext>
            </a:extLst>
          </p:cNvPr>
          <p:cNvSpPr/>
          <p:nvPr/>
        </p:nvSpPr>
        <p:spPr>
          <a:xfrm>
            <a:off x="3709675" y="4334667"/>
            <a:ext cx="320327" cy="29568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100" dirty="0">
                <a:solidFill>
                  <a:schemeClr val="tx1"/>
                </a:solidFill>
                <a:latin typeface="Avenir Book" panose="02000503020000020003" pitchFamily="2" charset="0"/>
              </a:rPr>
              <a:t>1</a:t>
            </a:r>
          </a:p>
        </p:txBody>
      </p:sp>
      <p:sp>
        <p:nvSpPr>
          <p:cNvPr id="159" name="Rectangle 158">
            <a:extLst>
              <a:ext uri="{FF2B5EF4-FFF2-40B4-BE49-F238E27FC236}">
                <a16:creationId xmlns:a16="http://schemas.microsoft.com/office/drawing/2014/main" id="{AFDA2139-656A-FF4C-9FF0-E6E34C43F486}"/>
              </a:ext>
            </a:extLst>
          </p:cNvPr>
          <p:cNvSpPr/>
          <p:nvPr/>
        </p:nvSpPr>
        <p:spPr>
          <a:xfrm>
            <a:off x="4030002" y="4334667"/>
            <a:ext cx="320327" cy="295687"/>
          </a:xfrm>
          <a:prstGeom prst="rect">
            <a:avLst/>
          </a:prstGeom>
          <a:solidFill>
            <a:srgbClr val="FFC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100" dirty="0">
                <a:solidFill>
                  <a:schemeClr val="tx1"/>
                </a:solidFill>
                <a:latin typeface="Avenir Book" panose="02000503020000020003" pitchFamily="2" charset="0"/>
              </a:rPr>
              <a:t>0</a:t>
            </a:r>
          </a:p>
        </p:txBody>
      </p:sp>
      <p:sp>
        <p:nvSpPr>
          <p:cNvPr id="161" name="Rectangle 160">
            <a:extLst>
              <a:ext uri="{FF2B5EF4-FFF2-40B4-BE49-F238E27FC236}">
                <a16:creationId xmlns:a16="http://schemas.microsoft.com/office/drawing/2014/main" id="{44EDA591-8873-8846-96CB-B56F23F2D90D}"/>
              </a:ext>
            </a:extLst>
          </p:cNvPr>
          <p:cNvSpPr/>
          <p:nvPr/>
        </p:nvSpPr>
        <p:spPr>
          <a:xfrm>
            <a:off x="4350329" y="4334667"/>
            <a:ext cx="320327" cy="29568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100" dirty="0">
                <a:solidFill>
                  <a:schemeClr val="tx1"/>
                </a:solidFill>
                <a:latin typeface="Avenir Book" panose="02000503020000020003" pitchFamily="2" charset="0"/>
              </a:rPr>
              <a:t>0</a:t>
            </a:r>
          </a:p>
        </p:txBody>
      </p:sp>
      <p:sp>
        <p:nvSpPr>
          <p:cNvPr id="162" name="Rectangle 161">
            <a:extLst>
              <a:ext uri="{FF2B5EF4-FFF2-40B4-BE49-F238E27FC236}">
                <a16:creationId xmlns:a16="http://schemas.microsoft.com/office/drawing/2014/main" id="{61B340B2-8DA8-9E4F-ACE3-90194AB078F4}"/>
              </a:ext>
            </a:extLst>
          </p:cNvPr>
          <p:cNvSpPr/>
          <p:nvPr/>
        </p:nvSpPr>
        <p:spPr>
          <a:xfrm>
            <a:off x="4670656" y="4334667"/>
            <a:ext cx="320327" cy="295687"/>
          </a:xfrm>
          <a:prstGeom prst="rect">
            <a:avLst/>
          </a:prstGeom>
          <a:solidFill>
            <a:srgbClr val="FFC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100" dirty="0">
                <a:solidFill>
                  <a:schemeClr val="tx1"/>
                </a:solidFill>
                <a:latin typeface="Avenir Book" panose="02000503020000020003" pitchFamily="2" charset="0"/>
              </a:rPr>
              <a:t>1</a:t>
            </a:r>
          </a:p>
        </p:txBody>
      </p:sp>
      <p:sp>
        <p:nvSpPr>
          <p:cNvPr id="163" name="Rectangle 162">
            <a:extLst>
              <a:ext uri="{FF2B5EF4-FFF2-40B4-BE49-F238E27FC236}">
                <a16:creationId xmlns:a16="http://schemas.microsoft.com/office/drawing/2014/main" id="{5F614BEE-6822-9E45-9344-D3DF5BC9DE1E}"/>
              </a:ext>
            </a:extLst>
          </p:cNvPr>
          <p:cNvSpPr/>
          <p:nvPr/>
        </p:nvSpPr>
        <p:spPr>
          <a:xfrm>
            <a:off x="5631063" y="4334667"/>
            <a:ext cx="320327" cy="295687"/>
          </a:xfrm>
          <a:prstGeom prst="rect">
            <a:avLst/>
          </a:prstGeom>
          <a:solidFill>
            <a:srgbClr val="FFC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100" dirty="0">
                <a:solidFill>
                  <a:schemeClr val="tx1"/>
                </a:solidFill>
                <a:latin typeface="Avenir Book" panose="02000503020000020003" pitchFamily="2" charset="0"/>
              </a:rPr>
              <a:t>0</a:t>
            </a:r>
          </a:p>
        </p:txBody>
      </p:sp>
      <p:sp>
        <p:nvSpPr>
          <p:cNvPr id="164" name="Rectangle 163">
            <a:extLst>
              <a:ext uri="{FF2B5EF4-FFF2-40B4-BE49-F238E27FC236}">
                <a16:creationId xmlns:a16="http://schemas.microsoft.com/office/drawing/2014/main" id="{E76541BA-5F2F-9F4E-A791-94803ACB557F}"/>
              </a:ext>
            </a:extLst>
          </p:cNvPr>
          <p:cNvSpPr/>
          <p:nvPr/>
        </p:nvSpPr>
        <p:spPr>
          <a:xfrm>
            <a:off x="5951390" y="4334667"/>
            <a:ext cx="320327" cy="29568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100" dirty="0">
                <a:solidFill>
                  <a:schemeClr val="tx1"/>
                </a:solidFill>
                <a:latin typeface="Avenir Book" panose="02000503020000020003" pitchFamily="2" charset="0"/>
              </a:rPr>
              <a:t>1</a:t>
            </a:r>
          </a:p>
        </p:txBody>
      </p:sp>
      <p:sp>
        <p:nvSpPr>
          <p:cNvPr id="166" name="Rectangle 165">
            <a:extLst>
              <a:ext uri="{FF2B5EF4-FFF2-40B4-BE49-F238E27FC236}">
                <a16:creationId xmlns:a16="http://schemas.microsoft.com/office/drawing/2014/main" id="{7422536F-8884-4C46-BBA2-46C44288C0BE}"/>
              </a:ext>
            </a:extLst>
          </p:cNvPr>
          <p:cNvSpPr/>
          <p:nvPr/>
        </p:nvSpPr>
        <p:spPr>
          <a:xfrm>
            <a:off x="6271718" y="4334667"/>
            <a:ext cx="320327" cy="29568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100" dirty="0">
                <a:solidFill>
                  <a:schemeClr val="tx1"/>
                </a:solidFill>
                <a:latin typeface="Avenir Book" panose="02000503020000020003" pitchFamily="2" charset="0"/>
              </a:rPr>
              <a:t>0</a:t>
            </a:r>
          </a:p>
        </p:txBody>
      </p:sp>
      <p:sp>
        <p:nvSpPr>
          <p:cNvPr id="167" name="Rectangle 166">
            <a:extLst>
              <a:ext uri="{FF2B5EF4-FFF2-40B4-BE49-F238E27FC236}">
                <a16:creationId xmlns:a16="http://schemas.microsoft.com/office/drawing/2014/main" id="{C5EC20B9-CFC3-D84A-BF62-DD33B63281A9}"/>
              </a:ext>
            </a:extLst>
          </p:cNvPr>
          <p:cNvSpPr/>
          <p:nvPr/>
        </p:nvSpPr>
        <p:spPr>
          <a:xfrm>
            <a:off x="6592045" y="4334667"/>
            <a:ext cx="320327" cy="295687"/>
          </a:xfrm>
          <a:prstGeom prst="rect">
            <a:avLst/>
          </a:prstGeom>
          <a:solidFill>
            <a:srgbClr val="FFC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100" dirty="0">
                <a:solidFill>
                  <a:schemeClr val="tx1"/>
                </a:solidFill>
                <a:latin typeface="Avenir Book" panose="02000503020000020003" pitchFamily="2" charset="0"/>
              </a:rPr>
              <a:t>0</a:t>
            </a:r>
          </a:p>
        </p:txBody>
      </p:sp>
      <p:sp>
        <p:nvSpPr>
          <p:cNvPr id="168" name="Rectangle 167">
            <a:extLst>
              <a:ext uri="{FF2B5EF4-FFF2-40B4-BE49-F238E27FC236}">
                <a16:creationId xmlns:a16="http://schemas.microsoft.com/office/drawing/2014/main" id="{D4647BB6-93D2-7B47-B01B-75BCB0016745}"/>
              </a:ext>
            </a:extLst>
          </p:cNvPr>
          <p:cNvSpPr/>
          <p:nvPr/>
        </p:nvSpPr>
        <p:spPr>
          <a:xfrm>
            <a:off x="6912373" y="4334667"/>
            <a:ext cx="320327" cy="295687"/>
          </a:xfrm>
          <a:prstGeom prst="rect">
            <a:avLst/>
          </a:prstGeom>
          <a:solidFill>
            <a:srgbClr val="FFC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100" dirty="0">
                <a:solidFill>
                  <a:schemeClr val="tx1"/>
                </a:solidFill>
                <a:latin typeface="Avenir Book" panose="02000503020000020003" pitchFamily="2" charset="0"/>
              </a:rPr>
              <a:t>1</a:t>
            </a:r>
          </a:p>
        </p:txBody>
      </p:sp>
      <p:sp>
        <p:nvSpPr>
          <p:cNvPr id="169" name="Rectangle 168">
            <a:extLst>
              <a:ext uri="{FF2B5EF4-FFF2-40B4-BE49-F238E27FC236}">
                <a16:creationId xmlns:a16="http://schemas.microsoft.com/office/drawing/2014/main" id="{50B54C98-FC84-1F48-A31C-44C85C73BF82}"/>
              </a:ext>
            </a:extLst>
          </p:cNvPr>
          <p:cNvSpPr/>
          <p:nvPr/>
        </p:nvSpPr>
        <p:spPr>
          <a:xfrm>
            <a:off x="7232700" y="4334667"/>
            <a:ext cx="320327" cy="29568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100" dirty="0">
                <a:solidFill>
                  <a:schemeClr val="tx1"/>
                </a:solidFill>
                <a:latin typeface="Avenir Book" panose="02000503020000020003" pitchFamily="2" charset="0"/>
              </a:rPr>
              <a:t>1</a:t>
            </a:r>
          </a:p>
        </p:txBody>
      </p:sp>
      <p:cxnSp>
        <p:nvCxnSpPr>
          <p:cNvPr id="174" name="Straight Arrow Connector 173">
            <a:extLst>
              <a:ext uri="{FF2B5EF4-FFF2-40B4-BE49-F238E27FC236}">
                <a16:creationId xmlns:a16="http://schemas.microsoft.com/office/drawing/2014/main" id="{D9665E13-2BEF-DB47-80CD-8BD5110FA255}"/>
              </a:ext>
            </a:extLst>
          </p:cNvPr>
          <p:cNvCxnSpPr>
            <a:cxnSpLocks/>
          </p:cNvCxnSpPr>
          <p:nvPr/>
        </p:nvCxnSpPr>
        <p:spPr>
          <a:xfrm flipH="1" flipV="1">
            <a:off x="6153940" y="3393058"/>
            <a:ext cx="260572" cy="833420"/>
          </a:xfrm>
          <a:prstGeom prst="straightConnector1">
            <a:avLst/>
          </a:prstGeom>
          <a:ln cap="rnd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5" name="Straight Arrow Connector 174">
            <a:extLst>
              <a:ext uri="{FF2B5EF4-FFF2-40B4-BE49-F238E27FC236}">
                <a16:creationId xmlns:a16="http://schemas.microsoft.com/office/drawing/2014/main" id="{29E23D06-2A3F-6F49-843E-B3CFD576758D}"/>
              </a:ext>
            </a:extLst>
          </p:cNvPr>
          <p:cNvCxnSpPr>
            <a:cxnSpLocks/>
          </p:cNvCxnSpPr>
          <p:nvPr/>
        </p:nvCxnSpPr>
        <p:spPr>
          <a:xfrm flipH="1" flipV="1">
            <a:off x="6470098" y="3393058"/>
            <a:ext cx="260572" cy="833420"/>
          </a:xfrm>
          <a:prstGeom prst="straightConnector1">
            <a:avLst/>
          </a:prstGeom>
          <a:ln cap="rnd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6" name="Straight Arrow Connector 175">
            <a:extLst>
              <a:ext uri="{FF2B5EF4-FFF2-40B4-BE49-F238E27FC236}">
                <a16:creationId xmlns:a16="http://schemas.microsoft.com/office/drawing/2014/main" id="{4EA7E467-26F2-8F4C-8186-4D5EF67BE0C4}"/>
              </a:ext>
            </a:extLst>
          </p:cNvPr>
          <p:cNvCxnSpPr>
            <a:cxnSpLocks/>
          </p:cNvCxnSpPr>
          <p:nvPr/>
        </p:nvCxnSpPr>
        <p:spPr>
          <a:xfrm flipH="1" flipV="1">
            <a:off x="6786256" y="3393058"/>
            <a:ext cx="260572" cy="833420"/>
          </a:xfrm>
          <a:prstGeom prst="straightConnector1">
            <a:avLst/>
          </a:prstGeom>
          <a:ln cap="rnd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7" name="Straight Arrow Connector 176">
            <a:extLst>
              <a:ext uri="{FF2B5EF4-FFF2-40B4-BE49-F238E27FC236}">
                <a16:creationId xmlns:a16="http://schemas.microsoft.com/office/drawing/2014/main" id="{DF288272-E74A-9B4A-9703-B2EA26A4DC21}"/>
              </a:ext>
            </a:extLst>
          </p:cNvPr>
          <p:cNvCxnSpPr>
            <a:cxnSpLocks/>
          </p:cNvCxnSpPr>
          <p:nvPr/>
        </p:nvCxnSpPr>
        <p:spPr>
          <a:xfrm flipH="1" flipV="1">
            <a:off x="7102414" y="3393058"/>
            <a:ext cx="260572" cy="833420"/>
          </a:xfrm>
          <a:prstGeom prst="straightConnector1">
            <a:avLst/>
          </a:prstGeom>
          <a:ln cap="rnd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8" name="Straight Arrow Connector 177">
            <a:extLst>
              <a:ext uri="{FF2B5EF4-FFF2-40B4-BE49-F238E27FC236}">
                <a16:creationId xmlns:a16="http://schemas.microsoft.com/office/drawing/2014/main" id="{43F37307-941E-764B-8F94-0F20EAE4D41D}"/>
              </a:ext>
            </a:extLst>
          </p:cNvPr>
          <p:cNvCxnSpPr>
            <a:cxnSpLocks/>
          </p:cNvCxnSpPr>
          <p:nvPr/>
        </p:nvCxnSpPr>
        <p:spPr>
          <a:xfrm flipV="1">
            <a:off x="3265418" y="3392931"/>
            <a:ext cx="260572" cy="833420"/>
          </a:xfrm>
          <a:prstGeom prst="straightConnector1">
            <a:avLst/>
          </a:prstGeom>
          <a:ln cap="rnd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9" name="Straight Arrow Connector 178">
            <a:extLst>
              <a:ext uri="{FF2B5EF4-FFF2-40B4-BE49-F238E27FC236}">
                <a16:creationId xmlns:a16="http://schemas.microsoft.com/office/drawing/2014/main" id="{21195D30-9AB7-6F48-ADDA-A2A6A0F90023}"/>
              </a:ext>
            </a:extLst>
          </p:cNvPr>
          <p:cNvCxnSpPr>
            <a:cxnSpLocks/>
          </p:cNvCxnSpPr>
          <p:nvPr/>
        </p:nvCxnSpPr>
        <p:spPr>
          <a:xfrm flipV="1">
            <a:off x="3581576" y="3392931"/>
            <a:ext cx="260572" cy="833420"/>
          </a:xfrm>
          <a:prstGeom prst="straightConnector1">
            <a:avLst/>
          </a:prstGeom>
          <a:ln cap="rnd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2" name="Rectangle 181">
            <a:extLst>
              <a:ext uri="{FF2B5EF4-FFF2-40B4-BE49-F238E27FC236}">
                <a16:creationId xmlns:a16="http://schemas.microsoft.com/office/drawing/2014/main" id="{8B7608F1-FAD4-CC4B-926E-29A9116C54EA}"/>
              </a:ext>
            </a:extLst>
          </p:cNvPr>
          <p:cNvSpPr/>
          <p:nvPr/>
        </p:nvSpPr>
        <p:spPr>
          <a:xfrm>
            <a:off x="7732200" y="4267036"/>
            <a:ext cx="1734183" cy="43455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r>
              <a:rPr lang="en-US" sz="1200" dirty="0">
                <a:solidFill>
                  <a:schemeClr val="tx1"/>
                </a:solidFill>
                <a:latin typeface="Avenir Book" panose="02000503020000020003" pitchFamily="2" charset="0"/>
              </a:rPr>
              <a:t>Top-level blocks</a:t>
            </a:r>
          </a:p>
          <a:p>
            <a:r>
              <a:rPr lang="en-US" sz="800" dirty="0">
                <a:solidFill>
                  <a:schemeClr val="tx1"/>
                </a:solidFill>
                <a:latin typeface="Avenir Book" panose="02000503020000020003" pitchFamily="2" charset="0"/>
              </a:rPr>
              <a:t>For iteration N+1</a:t>
            </a:r>
          </a:p>
        </p:txBody>
      </p:sp>
      <p:cxnSp>
        <p:nvCxnSpPr>
          <p:cNvPr id="183" name="Straight Arrow Connector 182">
            <a:extLst>
              <a:ext uri="{FF2B5EF4-FFF2-40B4-BE49-F238E27FC236}">
                <a16:creationId xmlns:a16="http://schemas.microsoft.com/office/drawing/2014/main" id="{F05957C0-466D-B048-B510-FB0DEB27DE59}"/>
              </a:ext>
            </a:extLst>
          </p:cNvPr>
          <p:cNvCxnSpPr>
            <a:cxnSpLocks/>
          </p:cNvCxnSpPr>
          <p:nvPr/>
        </p:nvCxnSpPr>
        <p:spPr>
          <a:xfrm flipV="1">
            <a:off x="3897734" y="3392931"/>
            <a:ext cx="260572" cy="833420"/>
          </a:xfrm>
          <a:prstGeom prst="straightConnector1">
            <a:avLst/>
          </a:prstGeom>
          <a:ln cap="rnd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4" name="Straight Arrow Connector 183">
            <a:extLst>
              <a:ext uri="{FF2B5EF4-FFF2-40B4-BE49-F238E27FC236}">
                <a16:creationId xmlns:a16="http://schemas.microsoft.com/office/drawing/2014/main" id="{4F34D4C7-F6C4-064B-98A3-A8CE5AEC0F09}"/>
              </a:ext>
            </a:extLst>
          </p:cNvPr>
          <p:cNvCxnSpPr>
            <a:cxnSpLocks/>
          </p:cNvCxnSpPr>
          <p:nvPr/>
        </p:nvCxnSpPr>
        <p:spPr>
          <a:xfrm flipV="1">
            <a:off x="4213892" y="3392931"/>
            <a:ext cx="260572" cy="833420"/>
          </a:xfrm>
          <a:prstGeom prst="straightConnector1">
            <a:avLst/>
          </a:prstGeom>
          <a:ln cap="rnd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5" name="Straight Arrow Connector 184">
            <a:extLst>
              <a:ext uri="{FF2B5EF4-FFF2-40B4-BE49-F238E27FC236}">
                <a16:creationId xmlns:a16="http://schemas.microsoft.com/office/drawing/2014/main" id="{EED44101-94EF-0E43-A450-7FA02D2D0F9A}"/>
              </a:ext>
            </a:extLst>
          </p:cNvPr>
          <p:cNvCxnSpPr>
            <a:cxnSpLocks/>
          </p:cNvCxnSpPr>
          <p:nvPr/>
        </p:nvCxnSpPr>
        <p:spPr>
          <a:xfrm flipV="1">
            <a:off x="4519394" y="3393525"/>
            <a:ext cx="260572" cy="833420"/>
          </a:xfrm>
          <a:prstGeom prst="straightConnector1">
            <a:avLst/>
          </a:prstGeom>
          <a:ln cap="rnd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6" name="Straight Arrow Connector 185">
            <a:extLst>
              <a:ext uri="{FF2B5EF4-FFF2-40B4-BE49-F238E27FC236}">
                <a16:creationId xmlns:a16="http://schemas.microsoft.com/office/drawing/2014/main" id="{DABF7250-E3B2-A040-8475-903FA2C0A484}"/>
              </a:ext>
            </a:extLst>
          </p:cNvPr>
          <p:cNvCxnSpPr>
            <a:cxnSpLocks/>
          </p:cNvCxnSpPr>
          <p:nvPr/>
        </p:nvCxnSpPr>
        <p:spPr>
          <a:xfrm flipV="1">
            <a:off x="4835552" y="3393525"/>
            <a:ext cx="260572" cy="833420"/>
          </a:xfrm>
          <a:prstGeom prst="straightConnector1">
            <a:avLst/>
          </a:prstGeom>
          <a:ln cap="rnd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7" name="Straight Arrow Connector 186">
            <a:extLst>
              <a:ext uri="{FF2B5EF4-FFF2-40B4-BE49-F238E27FC236}">
                <a16:creationId xmlns:a16="http://schemas.microsoft.com/office/drawing/2014/main" id="{FBFB0C7E-3A85-3A45-A1EE-F1B5AED1BA99}"/>
              </a:ext>
            </a:extLst>
          </p:cNvPr>
          <p:cNvCxnSpPr>
            <a:cxnSpLocks/>
          </p:cNvCxnSpPr>
          <p:nvPr/>
        </p:nvCxnSpPr>
        <p:spPr>
          <a:xfrm flipH="1" flipV="1">
            <a:off x="5494746" y="3392804"/>
            <a:ext cx="260572" cy="833420"/>
          </a:xfrm>
          <a:prstGeom prst="straightConnector1">
            <a:avLst/>
          </a:prstGeom>
          <a:ln cap="rnd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8" name="Straight Arrow Connector 187">
            <a:extLst>
              <a:ext uri="{FF2B5EF4-FFF2-40B4-BE49-F238E27FC236}">
                <a16:creationId xmlns:a16="http://schemas.microsoft.com/office/drawing/2014/main" id="{3330B036-C5F8-524B-BAA3-829CC513746C}"/>
              </a:ext>
            </a:extLst>
          </p:cNvPr>
          <p:cNvCxnSpPr>
            <a:cxnSpLocks/>
          </p:cNvCxnSpPr>
          <p:nvPr/>
        </p:nvCxnSpPr>
        <p:spPr>
          <a:xfrm flipH="1" flipV="1">
            <a:off x="5810904" y="3392804"/>
            <a:ext cx="260572" cy="833420"/>
          </a:xfrm>
          <a:prstGeom prst="straightConnector1">
            <a:avLst/>
          </a:prstGeom>
          <a:ln cap="rnd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930145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5D43A0FD-6E7C-6E43-8EA6-CCB0044ACBB5}"/>
              </a:ext>
            </a:extLst>
          </p:cNvPr>
          <p:cNvGrpSpPr/>
          <p:nvPr/>
        </p:nvGrpSpPr>
        <p:grpSpPr>
          <a:xfrm>
            <a:off x="3543965" y="1091235"/>
            <a:ext cx="3843927" cy="295687"/>
            <a:chOff x="5663265" y="1839951"/>
            <a:chExt cx="3843927" cy="295687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1F8B10CC-39F1-0D41-9E12-7A511532FBF5}"/>
                </a:ext>
              </a:extLst>
            </p:cNvPr>
            <p:cNvSpPr/>
            <p:nvPr/>
          </p:nvSpPr>
          <p:spPr>
            <a:xfrm>
              <a:off x="5663265" y="1839951"/>
              <a:ext cx="320327" cy="295687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100" dirty="0">
                  <a:solidFill>
                    <a:schemeClr val="tx1"/>
                  </a:solidFill>
                  <a:latin typeface="Avenir Book" panose="02000503020000020003" pitchFamily="2" charset="0"/>
                </a:rPr>
                <a:t>1</a:t>
              </a:r>
            </a:p>
          </p:txBody>
        </p:sp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552F1BCD-C520-564F-9A57-527502EBB64B}"/>
                </a:ext>
              </a:extLst>
            </p:cNvPr>
            <p:cNvSpPr/>
            <p:nvPr/>
          </p:nvSpPr>
          <p:spPr>
            <a:xfrm>
              <a:off x="5983592" y="1839951"/>
              <a:ext cx="320327" cy="295687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100" dirty="0">
                  <a:solidFill>
                    <a:schemeClr val="tx1"/>
                  </a:solidFill>
                  <a:latin typeface="Avenir Book" panose="02000503020000020003" pitchFamily="2" charset="0"/>
                </a:rPr>
                <a:t>0</a:t>
              </a:r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E91E5AEF-058A-6745-AB0B-88404AA876F2}"/>
                </a:ext>
              </a:extLst>
            </p:cNvPr>
            <p:cNvSpPr/>
            <p:nvPr/>
          </p:nvSpPr>
          <p:spPr>
            <a:xfrm>
              <a:off x="6303920" y="1839951"/>
              <a:ext cx="320327" cy="295687"/>
            </a:xfrm>
            <a:prstGeom prst="rect">
              <a:avLst/>
            </a:prstGeom>
            <a:solidFill>
              <a:srgbClr val="FFC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100" dirty="0">
                  <a:solidFill>
                    <a:schemeClr val="tx1"/>
                  </a:solidFill>
                  <a:latin typeface="Avenir Book" panose="02000503020000020003" pitchFamily="2" charset="0"/>
                </a:rPr>
                <a:t>1</a:t>
              </a:r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DCE5B7A6-C92E-D14C-A6A9-0EA4E2AAEC58}"/>
                </a:ext>
              </a:extLst>
            </p:cNvPr>
            <p:cNvSpPr/>
            <p:nvPr/>
          </p:nvSpPr>
          <p:spPr>
            <a:xfrm>
              <a:off x="6624247" y="1839951"/>
              <a:ext cx="320327" cy="295687"/>
            </a:xfrm>
            <a:prstGeom prst="rect">
              <a:avLst/>
            </a:prstGeom>
            <a:solidFill>
              <a:srgbClr val="FFC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100" dirty="0">
                  <a:solidFill>
                    <a:schemeClr val="tx1"/>
                  </a:solidFill>
                  <a:latin typeface="Avenir Book" panose="02000503020000020003" pitchFamily="2" charset="0"/>
                </a:rPr>
                <a:t>0</a:t>
              </a:r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C4456AF8-5F18-3D4A-8BF1-F07097BA0D28}"/>
                </a:ext>
              </a:extLst>
            </p:cNvPr>
            <p:cNvSpPr/>
            <p:nvPr/>
          </p:nvSpPr>
          <p:spPr>
            <a:xfrm>
              <a:off x="6944574" y="1839951"/>
              <a:ext cx="320327" cy="295687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100" dirty="0">
                  <a:solidFill>
                    <a:schemeClr val="tx1"/>
                  </a:solidFill>
                  <a:latin typeface="Avenir Book" panose="02000503020000020003" pitchFamily="2" charset="0"/>
                </a:rPr>
                <a:t>1</a:t>
              </a:r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F12110A2-B6B3-A744-9D91-3B79EDA2E248}"/>
                </a:ext>
              </a:extLst>
            </p:cNvPr>
            <p:cNvSpPr/>
            <p:nvPr/>
          </p:nvSpPr>
          <p:spPr>
            <a:xfrm>
              <a:off x="7264901" y="1839951"/>
              <a:ext cx="320327" cy="295687"/>
            </a:xfrm>
            <a:prstGeom prst="rect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100" dirty="0">
                  <a:solidFill>
                    <a:schemeClr val="tx1"/>
                  </a:solidFill>
                  <a:latin typeface="Avenir Book" panose="02000503020000020003" pitchFamily="2" charset="0"/>
                </a:rPr>
                <a:t>1</a:t>
              </a:r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56B4ADEB-591E-104D-85FF-7D39E0911DAD}"/>
                </a:ext>
              </a:extLst>
            </p:cNvPr>
            <p:cNvSpPr/>
            <p:nvPr/>
          </p:nvSpPr>
          <p:spPr>
            <a:xfrm>
              <a:off x="7585229" y="1839951"/>
              <a:ext cx="320327" cy="295687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100" dirty="0">
                  <a:solidFill>
                    <a:schemeClr val="tx1"/>
                  </a:solidFill>
                  <a:latin typeface="Avenir Book" panose="02000503020000020003" pitchFamily="2" charset="0"/>
                </a:rPr>
                <a:t>1</a:t>
              </a:r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E3AEB1E0-589E-4B43-8A98-32B55B4F7D0E}"/>
                </a:ext>
              </a:extLst>
            </p:cNvPr>
            <p:cNvSpPr/>
            <p:nvPr/>
          </p:nvSpPr>
          <p:spPr>
            <a:xfrm>
              <a:off x="7905556" y="1839951"/>
              <a:ext cx="320327" cy="295687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100" dirty="0">
                  <a:solidFill>
                    <a:schemeClr val="tx1"/>
                  </a:solidFill>
                  <a:latin typeface="Avenir Book" panose="02000503020000020003" pitchFamily="2" charset="0"/>
                </a:rPr>
                <a:t>0</a:t>
              </a:r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B711D29C-AF8D-2447-8594-B8B850C619A5}"/>
                </a:ext>
              </a:extLst>
            </p:cNvPr>
            <p:cNvSpPr/>
            <p:nvPr/>
          </p:nvSpPr>
          <p:spPr>
            <a:xfrm>
              <a:off x="8225883" y="1839951"/>
              <a:ext cx="320327" cy="295687"/>
            </a:xfrm>
            <a:prstGeom prst="rect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100" dirty="0">
                  <a:solidFill>
                    <a:schemeClr val="tx1"/>
                  </a:solidFill>
                  <a:latin typeface="Avenir Book" panose="02000503020000020003" pitchFamily="2" charset="0"/>
                </a:rPr>
                <a:t>0</a:t>
              </a:r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BCE3C469-B85E-A44C-9E8F-25E9043823BA}"/>
                </a:ext>
              </a:extLst>
            </p:cNvPr>
            <p:cNvSpPr/>
            <p:nvPr/>
          </p:nvSpPr>
          <p:spPr>
            <a:xfrm>
              <a:off x="8546210" y="1839951"/>
              <a:ext cx="320327" cy="295687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100" dirty="0">
                  <a:solidFill>
                    <a:schemeClr val="tx1"/>
                  </a:solidFill>
                  <a:latin typeface="Avenir Book" panose="02000503020000020003" pitchFamily="2" charset="0"/>
                </a:rPr>
                <a:t>0</a:t>
              </a:r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9CEF62D1-B8E9-8F4A-A589-C6B861D18412}"/>
                </a:ext>
              </a:extLst>
            </p:cNvPr>
            <p:cNvSpPr/>
            <p:nvPr/>
          </p:nvSpPr>
          <p:spPr>
            <a:xfrm>
              <a:off x="8866538" y="1839951"/>
              <a:ext cx="320327" cy="295687"/>
            </a:xfrm>
            <a:prstGeom prst="rect">
              <a:avLst/>
            </a:prstGeom>
            <a:solidFill>
              <a:srgbClr val="FFC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100" dirty="0">
                  <a:solidFill>
                    <a:schemeClr val="tx1"/>
                  </a:solidFill>
                  <a:latin typeface="Avenir Book" panose="02000503020000020003" pitchFamily="2" charset="0"/>
                </a:rPr>
                <a:t>0</a:t>
              </a:r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890FB5A6-ECE7-4045-B786-3D6E2A275A7A}"/>
                </a:ext>
              </a:extLst>
            </p:cNvPr>
            <p:cNvSpPr/>
            <p:nvPr/>
          </p:nvSpPr>
          <p:spPr>
            <a:xfrm>
              <a:off x="9186865" y="1839951"/>
              <a:ext cx="320327" cy="295687"/>
            </a:xfrm>
            <a:prstGeom prst="rect">
              <a:avLst/>
            </a:prstGeom>
            <a:solidFill>
              <a:srgbClr val="FFC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100" dirty="0">
                  <a:solidFill>
                    <a:schemeClr val="tx1"/>
                  </a:solidFill>
                  <a:latin typeface="Avenir Book" panose="02000503020000020003" pitchFamily="2" charset="0"/>
                </a:rPr>
                <a:t>1</a:t>
              </a:r>
            </a:p>
          </p:txBody>
        </p:sp>
      </p:grpSp>
      <p:sp>
        <p:nvSpPr>
          <p:cNvPr id="19" name="Rectangle 18">
            <a:extLst>
              <a:ext uri="{FF2B5EF4-FFF2-40B4-BE49-F238E27FC236}">
                <a16:creationId xmlns:a16="http://schemas.microsoft.com/office/drawing/2014/main" id="{C0A85E91-0D6D-624F-AA9E-D5790AFE8922}"/>
              </a:ext>
            </a:extLst>
          </p:cNvPr>
          <p:cNvSpPr/>
          <p:nvPr/>
        </p:nvSpPr>
        <p:spPr>
          <a:xfrm>
            <a:off x="7551825" y="1021801"/>
            <a:ext cx="1734183" cy="43455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r>
              <a:rPr lang="en-US" sz="1200" dirty="0">
                <a:solidFill>
                  <a:schemeClr val="tx1"/>
                </a:solidFill>
                <a:latin typeface="Avenir Book" panose="02000503020000020003" pitchFamily="2" charset="0"/>
              </a:rPr>
              <a:t>Noisy key</a:t>
            </a:r>
          </a:p>
        </p:txBody>
      </p:sp>
      <p:cxnSp>
        <p:nvCxnSpPr>
          <p:cNvPr id="37" name="Straight Arrow Connector 36">
            <a:extLst>
              <a:ext uri="{FF2B5EF4-FFF2-40B4-BE49-F238E27FC236}">
                <a16:creationId xmlns:a16="http://schemas.microsoft.com/office/drawing/2014/main" id="{E1789B84-5884-944B-B5EB-9AD120B34864}"/>
              </a:ext>
            </a:extLst>
          </p:cNvPr>
          <p:cNvCxnSpPr>
            <a:cxnSpLocks/>
          </p:cNvCxnSpPr>
          <p:nvPr/>
        </p:nvCxnSpPr>
        <p:spPr>
          <a:xfrm flipV="1">
            <a:off x="6105135" y="1995137"/>
            <a:ext cx="0" cy="265384"/>
          </a:xfrm>
          <a:prstGeom prst="straightConnector1">
            <a:avLst/>
          </a:prstGeom>
          <a:ln cap="rnd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9" name="Group 38">
            <a:extLst>
              <a:ext uri="{FF2B5EF4-FFF2-40B4-BE49-F238E27FC236}">
                <a16:creationId xmlns:a16="http://schemas.microsoft.com/office/drawing/2014/main" id="{EB6F76C3-A3FC-2949-BB52-924AF598617B}"/>
              </a:ext>
            </a:extLst>
          </p:cNvPr>
          <p:cNvGrpSpPr/>
          <p:nvPr/>
        </p:nvGrpSpPr>
        <p:grpSpPr>
          <a:xfrm>
            <a:off x="5945476" y="2988928"/>
            <a:ext cx="3843927" cy="295687"/>
            <a:chOff x="5663265" y="1839951"/>
            <a:chExt cx="3843927" cy="295687"/>
          </a:xfrm>
          <a:noFill/>
        </p:grpSpPr>
        <p:sp>
          <p:nvSpPr>
            <p:cNvPr id="40" name="Rectangle 39">
              <a:extLst>
                <a:ext uri="{FF2B5EF4-FFF2-40B4-BE49-F238E27FC236}">
                  <a16:creationId xmlns:a16="http://schemas.microsoft.com/office/drawing/2014/main" id="{77A04A14-50C5-6F4E-9650-A2930A2ACE2F}"/>
                </a:ext>
              </a:extLst>
            </p:cNvPr>
            <p:cNvSpPr/>
            <p:nvPr/>
          </p:nvSpPr>
          <p:spPr>
            <a:xfrm>
              <a:off x="5663265" y="1839951"/>
              <a:ext cx="320327" cy="295687"/>
            </a:xfrm>
            <a:prstGeom prst="rect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100" dirty="0">
                  <a:solidFill>
                    <a:schemeClr val="tx1"/>
                  </a:solidFill>
                  <a:latin typeface="Avenir Book" panose="02000503020000020003" pitchFamily="2" charset="0"/>
                </a:rPr>
                <a:t>1</a:t>
              </a:r>
            </a:p>
          </p:txBody>
        </p:sp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6C033D00-8238-F540-A94F-4CBD6618E639}"/>
                </a:ext>
              </a:extLst>
            </p:cNvPr>
            <p:cNvSpPr/>
            <p:nvPr/>
          </p:nvSpPr>
          <p:spPr>
            <a:xfrm>
              <a:off x="5983592" y="1839951"/>
              <a:ext cx="320327" cy="295687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100" dirty="0">
                  <a:solidFill>
                    <a:schemeClr val="tx1"/>
                  </a:solidFill>
                  <a:latin typeface="Avenir Book" panose="02000503020000020003" pitchFamily="2" charset="0"/>
                </a:rPr>
                <a:t>0</a:t>
              </a:r>
            </a:p>
          </p:txBody>
        </p:sp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id="{D9B7BF16-166F-C24E-A687-1635F04E99AE}"/>
                </a:ext>
              </a:extLst>
            </p:cNvPr>
            <p:cNvSpPr/>
            <p:nvPr/>
          </p:nvSpPr>
          <p:spPr>
            <a:xfrm>
              <a:off x="6303920" y="1839951"/>
              <a:ext cx="320327" cy="295687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100" dirty="0">
                  <a:solidFill>
                    <a:schemeClr val="tx1"/>
                  </a:solidFill>
                  <a:latin typeface="Avenir Book" panose="02000503020000020003" pitchFamily="2" charset="0"/>
                </a:rPr>
                <a:t>1</a:t>
              </a:r>
            </a:p>
          </p:txBody>
        </p:sp>
        <p:sp>
          <p:nvSpPr>
            <p:cNvPr id="43" name="Rectangle 42">
              <a:extLst>
                <a:ext uri="{FF2B5EF4-FFF2-40B4-BE49-F238E27FC236}">
                  <a16:creationId xmlns:a16="http://schemas.microsoft.com/office/drawing/2014/main" id="{0E8A6533-6E57-3740-974F-249687C5BDBB}"/>
                </a:ext>
              </a:extLst>
            </p:cNvPr>
            <p:cNvSpPr/>
            <p:nvPr/>
          </p:nvSpPr>
          <p:spPr>
            <a:xfrm>
              <a:off x="6624247" y="1839951"/>
              <a:ext cx="320327" cy="295687"/>
            </a:xfrm>
            <a:prstGeom prst="rect">
              <a:avLst/>
            </a:prstGeom>
            <a:solidFill>
              <a:srgbClr val="FFC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100" dirty="0">
                  <a:solidFill>
                    <a:schemeClr val="tx1"/>
                  </a:solidFill>
                  <a:latin typeface="Avenir Book" panose="02000503020000020003" pitchFamily="2" charset="0"/>
                </a:rPr>
                <a:t>0</a:t>
              </a:r>
            </a:p>
          </p:txBody>
        </p:sp>
        <p:sp>
          <p:nvSpPr>
            <p:cNvPr id="44" name="Rectangle 43">
              <a:extLst>
                <a:ext uri="{FF2B5EF4-FFF2-40B4-BE49-F238E27FC236}">
                  <a16:creationId xmlns:a16="http://schemas.microsoft.com/office/drawing/2014/main" id="{61C41F9E-A196-A442-A9D5-1224D2E5F65B}"/>
                </a:ext>
              </a:extLst>
            </p:cNvPr>
            <p:cNvSpPr/>
            <p:nvPr/>
          </p:nvSpPr>
          <p:spPr>
            <a:xfrm>
              <a:off x="6944574" y="1839951"/>
              <a:ext cx="320327" cy="295687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100" dirty="0">
                  <a:solidFill>
                    <a:schemeClr val="tx1"/>
                  </a:solidFill>
                  <a:latin typeface="Avenir Book" panose="02000503020000020003" pitchFamily="2" charset="0"/>
                </a:rPr>
                <a:t>0</a:t>
              </a:r>
            </a:p>
          </p:txBody>
        </p:sp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37DEDD7E-BF15-6C44-BC83-FC4F5A261FC8}"/>
                </a:ext>
              </a:extLst>
            </p:cNvPr>
            <p:cNvSpPr/>
            <p:nvPr/>
          </p:nvSpPr>
          <p:spPr>
            <a:xfrm>
              <a:off x="7264901" y="1839951"/>
              <a:ext cx="320327" cy="295687"/>
            </a:xfrm>
            <a:prstGeom prst="rect">
              <a:avLst/>
            </a:prstGeom>
            <a:solidFill>
              <a:srgbClr val="FFC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100" dirty="0">
                  <a:solidFill>
                    <a:schemeClr val="tx1"/>
                  </a:solidFill>
                  <a:latin typeface="Avenir Book" panose="02000503020000020003" pitchFamily="2" charset="0"/>
                </a:rPr>
                <a:t>1</a:t>
              </a:r>
            </a:p>
          </p:txBody>
        </p:sp>
        <p:sp>
          <p:nvSpPr>
            <p:cNvPr id="46" name="Rectangle 45">
              <a:extLst>
                <a:ext uri="{FF2B5EF4-FFF2-40B4-BE49-F238E27FC236}">
                  <a16:creationId xmlns:a16="http://schemas.microsoft.com/office/drawing/2014/main" id="{57C3B96A-6C9D-D544-B513-4B2171FED8DA}"/>
                </a:ext>
              </a:extLst>
            </p:cNvPr>
            <p:cNvSpPr/>
            <p:nvPr/>
          </p:nvSpPr>
          <p:spPr>
            <a:xfrm>
              <a:off x="7585229" y="1839951"/>
              <a:ext cx="320327" cy="295687"/>
            </a:xfrm>
            <a:prstGeom prst="rect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100" dirty="0">
                  <a:solidFill>
                    <a:schemeClr val="tx1"/>
                  </a:solidFill>
                  <a:latin typeface="Avenir Book" panose="02000503020000020003" pitchFamily="2" charset="0"/>
                </a:rPr>
                <a:t>0</a:t>
              </a:r>
            </a:p>
          </p:txBody>
        </p:sp>
        <p:sp>
          <p:nvSpPr>
            <p:cNvPr id="47" name="Rectangle 46">
              <a:extLst>
                <a:ext uri="{FF2B5EF4-FFF2-40B4-BE49-F238E27FC236}">
                  <a16:creationId xmlns:a16="http://schemas.microsoft.com/office/drawing/2014/main" id="{D4FF935B-ED3B-154F-B87A-53F7D35961F0}"/>
                </a:ext>
              </a:extLst>
            </p:cNvPr>
            <p:cNvSpPr/>
            <p:nvPr/>
          </p:nvSpPr>
          <p:spPr>
            <a:xfrm>
              <a:off x="7905556" y="1839951"/>
              <a:ext cx="320327" cy="295687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100" dirty="0">
                  <a:solidFill>
                    <a:schemeClr val="tx1"/>
                  </a:solidFill>
                  <a:latin typeface="Avenir Book" panose="02000503020000020003" pitchFamily="2" charset="0"/>
                </a:rPr>
                <a:t>1</a:t>
              </a:r>
            </a:p>
          </p:txBody>
        </p:sp>
        <p:sp>
          <p:nvSpPr>
            <p:cNvPr id="48" name="Rectangle 47">
              <a:extLst>
                <a:ext uri="{FF2B5EF4-FFF2-40B4-BE49-F238E27FC236}">
                  <a16:creationId xmlns:a16="http://schemas.microsoft.com/office/drawing/2014/main" id="{AF542DC4-E99F-EA4E-B3A7-3F17866E5CD8}"/>
                </a:ext>
              </a:extLst>
            </p:cNvPr>
            <p:cNvSpPr/>
            <p:nvPr/>
          </p:nvSpPr>
          <p:spPr>
            <a:xfrm>
              <a:off x="8225883" y="1839951"/>
              <a:ext cx="320327" cy="295687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100" dirty="0">
                  <a:solidFill>
                    <a:schemeClr val="tx1"/>
                  </a:solidFill>
                  <a:latin typeface="Avenir Book" panose="02000503020000020003" pitchFamily="2" charset="0"/>
                </a:rPr>
                <a:t>0</a:t>
              </a:r>
            </a:p>
          </p:txBody>
        </p:sp>
        <p:sp>
          <p:nvSpPr>
            <p:cNvPr id="49" name="Rectangle 48">
              <a:extLst>
                <a:ext uri="{FF2B5EF4-FFF2-40B4-BE49-F238E27FC236}">
                  <a16:creationId xmlns:a16="http://schemas.microsoft.com/office/drawing/2014/main" id="{36F0E732-942B-764D-BB6E-C6D805A7C5B6}"/>
                </a:ext>
              </a:extLst>
            </p:cNvPr>
            <p:cNvSpPr/>
            <p:nvPr/>
          </p:nvSpPr>
          <p:spPr>
            <a:xfrm>
              <a:off x="8546210" y="1839951"/>
              <a:ext cx="320327" cy="295687"/>
            </a:xfrm>
            <a:prstGeom prst="rect">
              <a:avLst/>
            </a:prstGeom>
            <a:solidFill>
              <a:srgbClr val="FFC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100" dirty="0">
                  <a:solidFill>
                    <a:schemeClr val="tx1"/>
                  </a:solidFill>
                  <a:latin typeface="Avenir Book" panose="02000503020000020003" pitchFamily="2" charset="0"/>
                </a:rPr>
                <a:t>0</a:t>
              </a:r>
            </a:p>
          </p:txBody>
        </p:sp>
        <p:sp>
          <p:nvSpPr>
            <p:cNvPr id="50" name="Rectangle 49">
              <a:extLst>
                <a:ext uri="{FF2B5EF4-FFF2-40B4-BE49-F238E27FC236}">
                  <a16:creationId xmlns:a16="http://schemas.microsoft.com/office/drawing/2014/main" id="{12C0548D-DF13-1440-A832-2A47F6DDCC7A}"/>
                </a:ext>
              </a:extLst>
            </p:cNvPr>
            <p:cNvSpPr/>
            <p:nvPr/>
          </p:nvSpPr>
          <p:spPr>
            <a:xfrm>
              <a:off x="8866538" y="1839951"/>
              <a:ext cx="320327" cy="295687"/>
            </a:xfrm>
            <a:prstGeom prst="rect">
              <a:avLst/>
            </a:prstGeom>
            <a:solidFill>
              <a:srgbClr val="FFC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100" dirty="0">
                  <a:solidFill>
                    <a:schemeClr val="tx1"/>
                  </a:solidFill>
                  <a:latin typeface="Avenir Book" panose="02000503020000020003" pitchFamily="2" charset="0"/>
                </a:rPr>
                <a:t>1</a:t>
              </a:r>
            </a:p>
          </p:txBody>
        </p:sp>
        <p:sp>
          <p:nvSpPr>
            <p:cNvPr id="51" name="Rectangle 50">
              <a:extLst>
                <a:ext uri="{FF2B5EF4-FFF2-40B4-BE49-F238E27FC236}">
                  <a16:creationId xmlns:a16="http://schemas.microsoft.com/office/drawing/2014/main" id="{77A65CF1-F3FB-F545-969C-EF02382FEC99}"/>
                </a:ext>
              </a:extLst>
            </p:cNvPr>
            <p:cNvSpPr/>
            <p:nvPr/>
          </p:nvSpPr>
          <p:spPr>
            <a:xfrm>
              <a:off x="9186865" y="1839951"/>
              <a:ext cx="320327" cy="295687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100" dirty="0">
                  <a:solidFill>
                    <a:schemeClr val="tx1"/>
                  </a:solidFill>
                  <a:latin typeface="Avenir Book" panose="02000503020000020003" pitchFamily="2" charset="0"/>
                </a:rPr>
                <a:t>1</a:t>
              </a:r>
            </a:p>
          </p:txBody>
        </p:sp>
      </p:grpSp>
      <p:cxnSp>
        <p:nvCxnSpPr>
          <p:cNvPr id="53" name="Straight Arrow Connector 52">
            <a:extLst>
              <a:ext uri="{FF2B5EF4-FFF2-40B4-BE49-F238E27FC236}">
                <a16:creationId xmlns:a16="http://schemas.microsoft.com/office/drawing/2014/main" id="{F9F0F94F-15EB-2D49-8D62-476DB4225BE6}"/>
              </a:ext>
            </a:extLst>
          </p:cNvPr>
          <p:cNvCxnSpPr>
            <a:cxnSpLocks/>
          </p:cNvCxnSpPr>
          <p:nvPr/>
        </p:nvCxnSpPr>
        <p:spPr>
          <a:xfrm flipV="1">
            <a:off x="6425462" y="1995137"/>
            <a:ext cx="0" cy="265384"/>
          </a:xfrm>
          <a:prstGeom prst="straightConnector1">
            <a:avLst/>
          </a:prstGeom>
          <a:ln cap="rnd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Straight Arrow Connector 53">
            <a:extLst>
              <a:ext uri="{FF2B5EF4-FFF2-40B4-BE49-F238E27FC236}">
                <a16:creationId xmlns:a16="http://schemas.microsoft.com/office/drawing/2014/main" id="{DC498625-49C0-4547-948D-42E0DA8BC71A}"/>
              </a:ext>
            </a:extLst>
          </p:cNvPr>
          <p:cNvCxnSpPr>
            <a:cxnSpLocks/>
          </p:cNvCxnSpPr>
          <p:nvPr/>
        </p:nvCxnSpPr>
        <p:spPr>
          <a:xfrm flipV="1">
            <a:off x="6745789" y="1995137"/>
            <a:ext cx="0" cy="265384"/>
          </a:xfrm>
          <a:prstGeom prst="straightConnector1">
            <a:avLst/>
          </a:prstGeom>
          <a:ln cap="rnd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Straight Arrow Connector 54">
            <a:extLst>
              <a:ext uri="{FF2B5EF4-FFF2-40B4-BE49-F238E27FC236}">
                <a16:creationId xmlns:a16="http://schemas.microsoft.com/office/drawing/2014/main" id="{B8D3292D-8EF5-3546-91BA-F2AF8C646A63}"/>
              </a:ext>
            </a:extLst>
          </p:cNvPr>
          <p:cNvCxnSpPr>
            <a:cxnSpLocks/>
          </p:cNvCxnSpPr>
          <p:nvPr/>
        </p:nvCxnSpPr>
        <p:spPr>
          <a:xfrm flipV="1">
            <a:off x="7066116" y="1995137"/>
            <a:ext cx="0" cy="265384"/>
          </a:xfrm>
          <a:prstGeom prst="straightConnector1">
            <a:avLst/>
          </a:prstGeom>
          <a:ln cap="rnd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Straight Arrow Connector 56">
            <a:extLst>
              <a:ext uri="{FF2B5EF4-FFF2-40B4-BE49-F238E27FC236}">
                <a16:creationId xmlns:a16="http://schemas.microsoft.com/office/drawing/2014/main" id="{A1137748-7704-6C43-8192-1ED7FF162D8C}"/>
              </a:ext>
            </a:extLst>
          </p:cNvPr>
          <p:cNvCxnSpPr>
            <a:cxnSpLocks/>
          </p:cNvCxnSpPr>
          <p:nvPr/>
        </p:nvCxnSpPr>
        <p:spPr>
          <a:xfrm flipV="1">
            <a:off x="7706770" y="1995137"/>
            <a:ext cx="0" cy="265384"/>
          </a:xfrm>
          <a:prstGeom prst="straightConnector1">
            <a:avLst/>
          </a:prstGeom>
          <a:ln cap="rnd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Straight Arrow Connector 57">
            <a:extLst>
              <a:ext uri="{FF2B5EF4-FFF2-40B4-BE49-F238E27FC236}">
                <a16:creationId xmlns:a16="http://schemas.microsoft.com/office/drawing/2014/main" id="{D5C17839-29F8-B14E-ABDD-4DD2FEC4345C}"/>
              </a:ext>
            </a:extLst>
          </p:cNvPr>
          <p:cNvCxnSpPr>
            <a:cxnSpLocks/>
          </p:cNvCxnSpPr>
          <p:nvPr/>
        </p:nvCxnSpPr>
        <p:spPr>
          <a:xfrm flipV="1">
            <a:off x="8027097" y="1995137"/>
            <a:ext cx="0" cy="265384"/>
          </a:xfrm>
          <a:prstGeom prst="straightConnector1">
            <a:avLst/>
          </a:prstGeom>
          <a:ln cap="rnd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Straight Arrow Connector 58">
            <a:extLst>
              <a:ext uri="{FF2B5EF4-FFF2-40B4-BE49-F238E27FC236}">
                <a16:creationId xmlns:a16="http://schemas.microsoft.com/office/drawing/2014/main" id="{20816307-46EC-0240-BD69-C704CC894D58}"/>
              </a:ext>
            </a:extLst>
          </p:cNvPr>
          <p:cNvCxnSpPr>
            <a:cxnSpLocks/>
          </p:cNvCxnSpPr>
          <p:nvPr/>
        </p:nvCxnSpPr>
        <p:spPr>
          <a:xfrm flipV="1">
            <a:off x="8347424" y="1995137"/>
            <a:ext cx="0" cy="265384"/>
          </a:xfrm>
          <a:prstGeom prst="straightConnector1">
            <a:avLst/>
          </a:prstGeom>
          <a:ln cap="rnd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Arrow Connector 59">
            <a:extLst>
              <a:ext uri="{FF2B5EF4-FFF2-40B4-BE49-F238E27FC236}">
                <a16:creationId xmlns:a16="http://schemas.microsoft.com/office/drawing/2014/main" id="{FA363D89-E29B-4B47-BAE8-D62F08B85243}"/>
              </a:ext>
            </a:extLst>
          </p:cNvPr>
          <p:cNvCxnSpPr>
            <a:cxnSpLocks/>
          </p:cNvCxnSpPr>
          <p:nvPr/>
        </p:nvCxnSpPr>
        <p:spPr>
          <a:xfrm flipV="1">
            <a:off x="8667751" y="1995137"/>
            <a:ext cx="0" cy="265384"/>
          </a:xfrm>
          <a:prstGeom prst="straightConnector1">
            <a:avLst/>
          </a:prstGeom>
          <a:ln cap="rnd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Straight Arrow Connector 60">
            <a:extLst>
              <a:ext uri="{FF2B5EF4-FFF2-40B4-BE49-F238E27FC236}">
                <a16:creationId xmlns:a16="http://schemas.microsoft.com/office/drawing/2014/main" id="{48EFF0DE-2F24-1D45-AAE5-4B1371F77C1B}"/>
              </a:ext>
            </a:extLst>
          </p:cNvPr>
          <p:cNvCxnSpPr>
            <a:cxnSpLocks/>
          </p:cNvCxnSpPr>
          <p:nvPr/>
        </p:nvCxnSpPr>
        <p:spPr>
          <a:xfrm flipV="1">
            <a:off x="8988078" y="1995137"/>
            <a:ext cx="0" cy="265384"/>
          </a:xfrm>
          <a:prstGeom prst="straightConnector1">
            <a:avLst/>
          </a:prstGeom>
          <a:ln cap="rnd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Straight Arrow Connector 61">
            <a:extLst>
              <a:ext uri="{FF2B5EF4-FFF2-40B4-BE49-F238E27FC236}">
                <a16:creationId xmlns:a16="http://schemas.microsoft.com/office/drawing/2014/main" id="{71973B79-55C1-6D48-A9C4-3FF5A23B4438}"/>
              </a:ext>
            </a:extLst>
          </p:cNvPr>
          <p:cNvCxnSpPr>
            <a:cxnSpLocks/>
          </p:cNvCxnSpPr>
          <p:nvPr/>
        </p:nvCxnSpPr>
        <p:spPr>
          <a:xfrm flipV="1">
            <a:off x="9308405" y="1995137"/>
            <a:ext cx="0" cy="265384"/>
          </a:xfrm>
          <a:prstGeom prst="straightConnector1">
            <a:avLst/>
          </a:prstGeom>
          <a:ln cap="rnd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Straight Arrow Connector 62">
            <a:extLst>
              <a:ext uri="{FF2B5EF4-FFF2-40B4-BE49-F238E27FC236}">
                <a16:creationId xmlns:a16="http://schemas.microsoft.com/office/drawing/2014/main" id="{C63B7AA9-FDD3-7A47-9DEC-04367B900EB9}"/>
              </a:ext>
            </a:extLst>
          </p:cNvPr>
          <p:cNvCxnSpPr>
            <a:cxnSpLocks/>
          </p:cNvCxnSpPr>
          <p:nvPr/>
        </p:nvCxnSpPr>
        <p:spPr>
          <a:xfrm flipV="1">
            <a:off x="9628735" y="1995137"/>
            <a:ext cx="0" cy="265384"/>
          </a:xfrm>
          <a:prstGeom prst="straightConnector1">
            <a:avLst/>
          </a:prstGeom>
          <a:ln cap="rnd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Straight Arrow Connector 63">
            <a:extLst>
              <a:ext uri="{FF2B5EF4-FFF2-40B4-BE49-F238E27FC236}">
                <a16:creationId xmlns:a16="http://schemas.microsoft.com/office/drawing/2014/main" id="{F5131234-B930-734B-9EA5-8F50E3390B83}"/>
              </a:ext>
            </a:extLst>
          </p:cNvPr>
          <p:cNvCxnSpPr>
            <a:cxnSpLocks/>
          </p:cNvCxnSpPr>
          <p:nvPr/>
        </p:nvCxnSpPr>
        <p:spPr>
          <a:xfrm flipV="1">
            <a:off x="6105639" y="2563173"/>
            <a:ext cx="0" cy="265384"/>
          </a:xfrm>
          <a:prstGeom prst="straightConnector1">
            <a:avLst/>
          </a:prstGeom>
          <a:ln cap="rnd"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Straight Arrow Connector 64">
            <a:extLst>
              <a:ext uri="{FF2B5EF4-FFF2-40B4-BE49-F238E27FC236}">
                <a16:creationId xmlns:a16="http://schemas.microsoft.com/office/drawing/2014/main" id="{23512EC5-290E-3744-BD39-53C4998D52FF}"/>
              </a:ext>
            </a:extLst>
          </p:cNvPr>
          <p:cNvCxnSpPr>
            <a:cxnSpLocks/>
          </p:cNvCxnSpPr>
          <p:nvPr/>
        </p:nvCxnSpPr>
        <p:spPr>
          <a:xfrm flipV="1">
            <a:off x="6425966" y="2563173"/>
            <a:ext cx="0" cy="265384"/>
          </a:xfrm>
          <a:prstGeom prst="straightConnector1">
            <a:avLst/>
          </a:prstGeom>
          <a:ln cap="rnd"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Straight Arrow Connector 65">
            <a:extLst>
              <a:ext uri="{FF2B5EF4-FFF2-40B4-BE49-F238E27FC236}">
                <a16:creationId xmlns:a16="http://schemas.microsoft.com/office/drawing/2014/main" id="{D8AA027E-FA71-454C-B40D-008BAAD61C19}"/>
              </a:ext>
            </a:extLst>
          </p:cNvPr>
          <p:cNvCxnSpPr>
            <a:cxnSpLocks/>
          </p:cNvCxnSpPr>
          <p:nvPr/>
        </p:nvCxnSpPr>
        <p:spPr>
          <a:xfrm flipV="1">
            <a:off x="6746293" y="2563173"/>
            <a:ext cx="0" cy="265384"/>
          </a:xfrm>
          <a:prstGeom prst="straightConnector1">
            <a:avLst/>
          </a:prstGeom>
          <a:ln cap="rnd"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Straight Arrow Connector 66">
            <a:extLst>
              <a:ext uri="{FF2B5EF4-FFF2-40B4-BE49-F238E27FC236}">
                <a16:creationId xmlns:a16="http://schemas.microsoft.com/office/drawing/2014/main" id="{C11CA2B2-0087-1F4F-99FF-E0B36F9F97F3}"/>
              </a:ext>
            </a:extLst>
          </p:cNvPr>
          <p:cNvCxnSpPr>
            <a:cxnSpLocks/>
          </p:cNvCxnSpPr>
          <p:nvPr/>
        </p:nvCxnSpPr>
        <p:spPr>
          <a:xfrm flipV="1">
            <a:off x="7066620" y="2563173"/>
            <a:ext cx="0" cy="265384"/>
          </a:xfrm>
          <a:prstGeom prst="straightConnector1">
            <a:avLst/>
          </a:prstGeom>
          <a:ln cap="rnd"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Straight Arrow Connector 68">
            <a:extLst>
              <a:ext uri="{FF2B5EF4-FFF2-40B4-BE49-F238E27FC236}">
                <a16:creationId xmlns:a16="http://schemas.microsoft.com/office/drawing/2014/main" id="{822D8E5B-58A4-2E48-B1AA-4C31FCC2667E}"/>
              </a:ext>
            </a:extLst>
          </p:cNvPr>
          <p:cNvCxnSpPr>
            <a:cxnSpLocks/>
          </p:cNvCxnSpPr>
          <p:nvPr/>
        </p:nvCxnSpPr>
        <p:spPr>
          <a:xfrm flipV="1">
            <a:off x="7707274" y="2563173"/>
            <a:ext cx="0" cy="265384"/>
          </a:xfrm>
          <a:prstGeom prst="straightConnector1">
            <a:avLst/>
          </a:prstGeom>
          <a:ln cap="rnd"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Straight Arrow Connector 69">
            <a:extLst>
              <a:ext uri="{FF2B5EF4-FFF2-40B4-BE49-F238E27FC236}">
                <a16:creationId xmlns:a16="http://schemas.microsoft.com/office/drawing/2014/main" id="{40C12F02-C7E2-A042-AB10-5EBDD3122894}"/>
              </a:ext>
            </a:extLst>
          </p:cNvPr>
          <p:cNvCxnSpPr>
            <a:cxnSpLocks/>
          </p:cNvCxnSpPr>
          <p:nvPr/>
        </p:nvCxnSpPr>
        <p:spPr>
          <a:xfrm flipV="1">
            <a:off x="8027601" y="2563173"/>
            <a:ext cx="0" cy="265384"/>
          </a:xfrm>
          <a:prstGeom prst="straightConnector1">
            <a:avLst/>
          </a:prstGeom>
          <a:ln cap="rnd"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Straight Arrow Connector 70">
            <a:extLst>
              <a:ext uri="{FF2B5EF4-FFF2-40B4-BE49-F238E27FC236}">
                <a16:creationId xmlns:a16="http://schemas.microsoft.com/office/drawing/2014/main" id="{11AD38EF-27F0-2846-869C-A7DEC6ADA741}"/>
              </a:ext>
            </a:extLst>
          </p:cNvPr>
          <p:cNvCxnSpPr>
            <a:cxnSpLocks/>
          </p:cNvCxnSpPr>
          <p:nvPr/>
        </p:nvCxnSpPr>
        <p:spPr>
          <a:xfrm flipV="1">
            <a:off x="8347928" y="2563173"/>
            <a:ext cx="0" cy="265384"/>
          </a:xfrm>
          <a:prstGeom prst="straightConnector1">
            <a:avLst/>
          </a:prstGeom>
          <a:ln cap="rnd"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Straight Arrow Connector 71">
            <a:extLst>
              <a:ext uri="{FF2B5EF4-FFF2-40B4-BE49-F238E27FC236}">
                <a16:creationId xmlns:a16="http://schemas.microsoft.com/office/drawing/2014/main" id="{2E8C3196-9903-6042-B2FD-4F66F9A84B26}"/>
              </a:ext>
            </a:extLst>
          </p:cNvPr>
          <p:cNvCxnSpPr>
            <a:cxnSpLocks/>
          </p:cNvCxnSpPr>
          <p:nvPr/>
        </p:nvCxnSpPr>
        <p:spPr>
          <a:xfrm flipV="1">
            <a:off x="8668255" y="2563173"/>
            <a:ext cx="0" cy="265384"/>
          </a:xfrm>
          <a:prstGeom prst="straightConnector1">
            <a:avLst/>
          </a:prstGeom>
          <a:ln cap="rnd"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Straight Arrow Connector 72">
            <a:extLst>
              <a:ext uri="{FF2B5EF4-FFF2-40B4-BE49-F238E27FC236}">
                <a16:creationId xmlns:a16="http://schemas.microsoft.com/office/drawing/2014/main" id="{96F48EE8-D356-674F-9998-00469C41D847}"/>
              </a:ext>
            </a:extLst>
          </p:cNvPr>
          <p:cNvCxnSpPr>
            <a:cxnSpLocks/>
          </p:cNvCxnSpPr>
          <p:nvPr/>
        </p:nvCxnSpPr>
        <p:spPr>
          <a:xfrm flipV="1">
            <a:off x="8988582" y="2563173"/>
            <a:ext cx="0" cy="265384"/>
          </a:xfrm>
          <a:prstGeom prst="straightConnector1">
            <a:avLst/>
          </a:prstGeom>
          <a:ln cap="rnd"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Straight Arrow Connector 73">
            <a:extLst>
              <a:ext uri="{FF2B5EF4-FFF2-40B4-BE49-F238E27FC236}">
                <a16:creationId xmlns:a16="http://schemas.microsoft.com/office/drawing/2014/main" id="{195CC403-C0CD-784E-9F32-1ECF6E6083E0}"/>
              </a:ext>
            </a:extLst>
          </p:cNvPr>
          <p:cNvCxnSpPr>
            <a:cxnSpLocks/>
          </p:cNvCxnSpPr>
          <p:nvPr/>
        </p:nvCxnSpPr>
        <p:spPr>
          <a:xfrm flipV="1">
            <a:off x="9308909" y="2563173"/>
            <a:ext cx="0" cy="265384"/>
          </a:xfrm>
          <a:prstGeom prst="straightConnector1">
            <a:avLst/>
          </a:prstGeom>
          <a:ln cap="rnd"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Straight Arrow Connector 74">
            <a:extLst>
              <a:ext uri="{FF2B5EF4-FFF2-40B4-BE49-F238E27FC236}">
                <a16:creationId xmlns:a16="http://schemas.microsoft.com/office/drawing/2014/main" id="{1D6C5D62-47FC-CC45-A76F-B93C3B677E1A}"/>
              </a:ext>
            </a:extLst>
          </p:cNvPr>
          <p:cNvCxnSpPr>
            <a:cxnSpLocks/>
          </p:cNvCxnSpPr>
          <p:nvPr/>
        </p:nvCxnSpPr>
        <p:spPr>
          <a:xfrm flipV="1">
            <a:off x="9629239" y="2563173"/>
            <a:ext cx="0" cy="265384"/>
          </a:xfrm>
          <a:prstGeom prst="straightConnector1">
            <a:avLst/>
          </a:prstGeom>
          <a:ln cap="rnd"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2" name="Rectangle 121">
            <a:extLst>
              <a:ext uri="{FF2B5EF4-FFF2-40B4-BE49-F238E27FC236}">
                <a16:creationId xmlns:a16="http://schemas.microsoft.com/office/drawing/2014/main" id="{954594EE-3EDF-3A4D-8DB7-1FB7C04E074D}"/>
              </a:ext>
            </a:extLst>
          </p:cNvPr>
          <p:cNvSpPr/>
          <p:nvPr/>
        </p:nvSpPr>
        <p:spPr>
          <a:xfrm>
            <a:off x="10430523" y="2928580"/>
            <a:ext cx="1734183" cy="43455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r>
              <a:rPr lang="en-US" sz="1200" dirty="0">
                <a:solidFill>
                  <a:schemeClr val="tx1"/>
                </a:solidFill>
                <a:latin typeface="Avenir Book" panose="02000503020000020003" pitchFamily="2" charset="0"/>
              </a:rPr>
              <a:t>Shuffled noisy key</a:t>
            </a:r>
          </a:p>
        </p:txBody>
      </p:sp>
      <p:cxnSp>
        <p:nvCxnSpPr>
          <p:cNvPr id="92" name="Straight Arrow Connector 91">
            <a:extLst>
              <a:ext uri="{FF2B5EF4-FFF2-40B4-BE49-F238E27FC236}">
                <a16:creationId xmlns:a16="http://schemas.microsoft.com/office/drawing/2014/main" id="{752C4F36-EE4E-2841-AA82-5EC5C22BA8C0}"/>
              </a:ext>
            </a:extLst>
          </p:cNvPr>
          <p:cNvCxnSpPr>
            <a:cxnSpLocks/>
          </p:cNvCxnSpPr>
          <p:nvPr/>
        </p:nvCxnSpPr>
        <p:spPr>
          <a:xfrm flipV="1">
            <a:off x="7394249" y="1995137"/>
            <a:ext cx="0" cy="265384"/>
          </a:xfrm>
          <a:prstGeom prst="straightConnector1">
            <a:avLst/>
          </a:prstGeom>
          <a:ln cap="rnd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4" name="Straight Arrow Connector 93">
            <a:extLst>
              <a:ext uri="{FF2B5EF4-FFF2-40B4-BE49-F238E27FC236}">
                <a16:creationId xmlns:a16="http://schemas.microsoft.com/office/drawing/2014/main" id="{43091B79-EA07-CC46-AEA8-F14E4F983F76}"/>
              </a:ext>
            </a:extLst>
          </p:cNvPr>
          <p:cNvCxnSpPr>
            <a:cxnSpLocks/>
          </p:cNvCxnSpPr>
          <p:nvPr/>
        </p:nvCxnSpPr>
        <p:spPr>
          <a:xfrm flipV="1">
            <a:off x="7394753" y="2563173"/>
            <a:ext cx="0" cy="265384"/>
          </a:xfrm>
          <a:prstGeom prst="straightConnector1">
            <a:avLst/>
          </a:prstGeom>
          <a:ln cap="rnd"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Straight Arrow Connector 94">
            <a:extLst>
              <a:ext uri="{FF2B5EF4-FFF2-40B4-BE49-F238E27FC236}">
                <a16:creationId xmlns:a16="http://schemas.microsoft.com/office/drawing/2014/main" id="{E6D5E100-84BC-D640-BF2A-B5475A15B2E1}"/>
              </a:ext>
            </a:extLst>
          </p:cNvPr>
          <p:cNvCxnSpPr>
            <a:cxnSpLocks/>
          </p:cNvCxnSpPr>
          <p:nvPr/>
        </p:nvCxnSpPr>
        <p:spPr>
          <a:xfrm flipH="1">
            <a:off x="6105135" y="2260521"/>
            <a:ext cx="1601635" cy="302652"/>
          </a:xfrm>
          <a:prstGeom prst="straightConnector1">
            <a:avLst/>
          </a:prstGeom>
          <a:ln cap="rnd"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Straight Arrow Connector 96">
            <a:extLst>
              <a:ext uri="{FF2B5EF4-FFF2-40B4-BE49-F238E27FC236}">
                <a16:creationId xmlns:a16="http://schemas.microsoft.com/office/drawing/2014/main" id="{6169795C-F0A2-DD47-AA6E-7B05CD49EA2C}"/>
              </a:ext>
            </a:extLst>
          </p:cNvPr>
          <p:cNvCxnSpPr>
            <a:cxnSpLocks/>
          </p:cNvCxnSpPr>
          <p:nvPr/>
        </p:nvCxnSpPr>
        <p:spPr>
          <a:xfrm flipH="1">
            <a:off x="6425463" y="2260521"/>
            <a:ext cx="2562615" cy="302652"/>
          </a:xfrm>
          <a:prstGeom prst="straightConnector1">
            <a:avLst/>
          </a:prstGeom>
          <a:ln cap="rnd"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1" name="Straight Arrow Connector 100">
            <a:extLst>
              <a:ext uri="{FF2B5EF4-FFF2-40B4-BE49-F238E27FC236}">
                <a16:creationId xmlns:a16="http://schemas.microsoft.com/office/drawing/2014/main" id="{1EE75CFA-BB23-CB46-87BC-48BE4EBF5702}"/>
              </a:ext>
            </a:extLst>
          </p:cNvPr>
          <p:cNvCxnSpPr>
            <a:cxnSpLocks/>
          </p:cNvCxnSpPr>
          <p:nvPr/>
        </p:nvCxnSpPr>
        <p:spPr>
          <a:xfrm>
            <a:off x="6105799" y="2260521"/>
            <a:ext cx="640650" cy="302653"/>
          </a:xfrm>
          <a:prstGeom prst="straightConnector1">
            <a:avLst/>
          </a:prstGeom>
          <a:ln cap="rnd"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6" name="Straight Arrow Connector 105">
            <a:extLst>
              <a:ext uri="{FF2B5EF4-FFF2-40B4-BE49-F238E27FC236}">
                <a16:creationId xmlns:a16="http://schemas.microsoft.com/office/drawing/2014/main" id="{C1DAC84E-2A75-CF4E-BC42-F435AE03AC9E}"/>
              </a:ext>
            </a:extLst>
          </p:cNvPr>
          <p:cNvCxnSpPr>
            <a:cxnSpLocks/>
          </p:cNvCxnSpPr>
          <p:nvPr/>
        </p:nvCxnSpPr>
        <p:spPr>
          <a:xfrm flipH="1">
            <a:off x="7066113" y="2260520"/>
            <a:ext cx="2241629" cy="302652"/>
          </a:xfrm>
          <a:prstGeom prst="straightConnector1">
            <a:avLst/>
          </a:prstGeom>
          <a:ln cap="rnd"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9" name="Straight Arrow Connector 108">
            <a:extLst>
              <a:ext uri="{FF2B5EF4-FFF2-40B4-BE49-F238E27FC236}">
                <a16:creationId xmlns:a16="http://schemas.microsoft.com/office/drawing/2014/main" id="{31B5BCFA-63D5-DF40-B4C3-A8DA52ACDEFD}"/>
              </a:ext>
            </a:extLst>
          </p:cNvPr>
          <p:cNvCxnSpPr>
            <a:cxnSpLocks/>
          </p:cNvCxnSpPr>
          <p:nvPr/>
        </p:nvCxnSpPr>
        <p:spPr>
          <a:xfrm flipH="1">
            <a:off x="7394249" y="2260519"/>
            <a:ext cx="952509" cy="302654"/>
          </a:xfrm>
          <a:prstGeom prst="straightConnector1">
            <a:avLst/>
          </a:prstGeom>
          <a:ln cap="rnd"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2" name="Straight Arrow Connector 111">
            <a:extLst>
              <a:ext uri="{FF2B5EF4-FFF2-40B4-BE49-F238E27FC236}">
                <a16:creationId xmlns:a16="http://schemas.microsoft.com/office/drawing/2014/main" id="{3469BABD-5044-6B4A-927B-EAAA6D6A4B0B}"/>
              </a:ext>
            </a:extLst>
          </p:cNvPr>
          <p:cNvCxnSpPr>
            <a:cxnSpLocks/>
          </p:cNvCxnSpPr>
          <p:nvPr/>
        </p:nvCxnSpPr>
        <p:spPr>
          <a:xfrm>
            <a:off x="6744616" y="2260518"/>
            <a:ext cx="962154" cy="302655"/>
          </a:xfrm>
          <a:prstGeom prst="straightConnector1">
            <a:avLst/>
          </a:prstGeom>
          <a:ln cap="rnd"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5" name="Straight Arrow Connector 114">
            <a:extLst>
              <a:ext uri="{FF2B5EF4-FFF2-40B4-BE49-F238E27FC236}">
                <a16:creationId xmlns:a16="http://schemas.microsoft.com/office/drawing/2014/main" id="{49FB4663-8BA4-7B4E-9DE2-5B5E8D5FB61B}"/>
              </a:ext>
            </a:extLst>
          </p:cNvPr>
          <p:cNvCxnSpPr>
            <a:cxnSpLocks/>
          </p:cNvCxnSpPr>
          <p:nvPr/>
        </p:nvCxnSpPr>
        <p:spPr>
          <a:xfrm flipH="1">
            <a:off x="8028991" y="2260518"/>
            <a:ext cx="641003" cy="302654"/>
          </a:xfrm>
          <a:prstGeom prst="straightConnector1">
            <a:avLst/>
          </a:prstGeom>
          <a:ln cap="rnd"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Straight Arrow Connector 117">
            <a:extLst>
              <a:ext uri="{FF2B5EF4-FFF2-40B4-BE49-F238E27FC236}">
                <a16:creationId xmlns:a16="http://schemas.microsoft.com/office/drawing/2014/main" id="{4E65977D-5457-7B47-B012-B6200CD1CA41}"/>
              </a:ext>
            </a:extLst>
          </p:cNvPr>
          <p:cNvCxnSpPr>
            <a:cxnSpLocks/>
          </p:cNvCxnSpPr>
          <p:nvPr/>
        </p:nvCxnSpPr>
        <p:spPr>
          <a:xfrm>
            <a:off x="8025707" y="2267844"/>
            <a:ext cx="320484" cy="295328"/>
          </a:xfrm>
          <a:prstGeom prst="straightConnector1">
            <a:avLst/>
          </a:prstGeom>
          <a:ln cap="rnd"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Arrow Connector 122">
            <a:extLst>
              <a:ext uri="{FF2B5EF4-FFF2-40B4-BE49-F238E27FC236}">
                <a16:creationId xmlns:a16="http://schemas.microsoft.com/office/drawing/2014/main" id="{00E708CB-87B4-6D41-A727-E31DECAA3A33}"/>
              </a:ext>
            </a:extLst>
          </p:cNvPr>
          <p:cNvCxnSpPr>
            <a:cxnSpLocks/>
          </p:cNvCxnSpPr>
          <p:nvPr/>
        </p:nvCxnSpPr>
        <p:spPr>
          <a:xfrm>
            <a:off x="6429251" y="2260517"/>
            <a:ext cx="2236444" cy="302655"/>
          </a:xfrm>
          <a:prstGeom prst="straightConnector1">
            <a:avLst/>
          </a:prstGeom>
          <a:ln cap="rnd"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4" name="Straight Arrow Connector 143">
            <a:extLst>
              <a:ext uri="{FF2B5EF4-FFF2-40B4-BE49-F238E27FC236}">
                <a16:creationId xmlns:a16="http://schemas.microsoft.com/office/drawing/2014/main" id="{6D5B9632-73DD-E448-970C-103AB0D60844}"/>
              </a:ext>
            </a:extLst>
          </p:cNvPr>
          <p:cNvCxnSpPr>
            <a:cxnSpLocks/>
          </p:cNvCxnSpPr>
          <p:nvPr/>
        </p:nvCxnSpPr>
        <p:spPr>
          <a:xfrm>
            <a:off x="7058814" y="2267843"/>
            <a:ext cx="1932329" cy="295329"/>
          </a:xfrm>
          <a:prstGeom prst="straightConnector1">
            <a:avLst/>
          </a:prstGeom>
          <a:ln cap="rnd"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5" name="Straight Arrow Connector 144">
            <a:extLst>
              <a:ext uri="{FF2B5EF4-FFF2-40B4-BE49-F238E27FC236}">
                <a16:creationId xmlns:a16="http://schemas.microsoft.com/office/drawing/2014/main" id="{D8A237FC-655F-C048-971D-547A1C072EC6}"/>
              </a:ext>
            </a:extLst>
          </p:cNvPr>
          <p:cNvCxnSpPr>
            <a:cxnSpLocks/>
          </p:cNvCxnSpPr>
          <p:nvPr/>
        </p:nvCxnSpPr>
        <p:spPr>
          <a:xfrm flipH="1">
            <a:off x="9307171" y="2260516"/>
            <a:ext cx="318337" cy="302656"/>
          </a:xfrm>
          <a:prstGeom prst="straightConnector1">
            <a:avLst/>
          </a:prstGeom>
          <a:ln cap="rnd"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6" name="Straight Arrow Connector 145">
            <a:extLst>
              <a:ext uri="{FF2B5EF4-FFF2-40B4-BE49-F238E27FC236}">
                <a16:creationId xmlns:a16="http://schemas.microsoft.com/office/drawing/2014/main" id="{A29092FC-F7D3-2E43-B3AD-6E535D83D6D6}"/>
              </a:ext>
            </a:extLst>
          </p:cNvPr>
          <p:cNvCxnSpPr>
            <a:cxnSpLocks/>
          </p:cNvCxnSpPr>
          <p:nvPr/>
        </p:nvCxnSpPr>
        <p:spPr>
          <a:xfrm flipH="1" flipV="1">
            <a:off x="7385558" y="2267843"/>
            <a:ext cx="2249812" cy="295329"/>
          </a:xfrm>
          <a:prstGeom prst="straightConnector1">
            <a:avLst/>
          </a:prstGeom>
          <a:ln cap="rnd"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6" name="Rectangle 155">
            <a:extLst>
              <a:ext uri="{FF2B5EF4-FFF2-40B4-BE49-F238E27FC236}">
                <a16:creationId xmlns:a16="http://schemas.microsoft.com/office/drawing/2014/main" id="{AB1B7648-349F-8C49-BCDA-34778E7F7667}"/>
              </a:ext>
            </a:extLst>
          </p:cNvPr>
          <p:cNvSpPr/>
          <p:nvPr/>
        </p:nvSpPr>
        <p:spPr>
          <a:xfrm>
            <a:off x="5579716" y="4334667"/>
            <a:ext cx="320327" cy="295687"/>
          </a:xfrm>
          <a:prstGeom prst="rect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100" dirty="0">
                <a:solidFill>
                  <a:schemeClr val="tx1"/>
                </a:solidFill>
                <a:latin typeface="Avenir Book" panose="02000503020000020003" pitchFamily="2" charset="0"/>
              </a:rPr>
              <a:t>1</a:t>
            </a:r>
          </a:p>
        </p:txBody>
      </p:sp>
      <p:sp>
        <p:nvSpPr>
          <p:cNvPr id="157" name="Rectangle 156">
            <a:extLst>
              <a:ext uri="{FF2B5EF4-FFF2-40B4-BE49-F238E27FC236}">
                <a16:creationId xmlns:a16="http://schemas.microsoft.com/office/drawing/2014/main" id="{7E6523F6-2DC1-9E44-A4DD-AD8734D39F45}"/>
              </a:ext>
            </a:extLst>
          </p:cNvPr>
          <p:cNvSpPr/>
          <p:nvPr/>
        </p:nvSpPr>
        <p:spPr>
          <a:xfrm>
            <a:off x="5900043" y="4334667"/>
            <a:ext cx="320327" cy="29568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100" dirty="0">
                <a:solidFill>
                  <a:schemeClr val="tx1"/>
                </a:solidFill>
                <a:latin typeface="Avenir Book" panose="02000503020000020003" pitchFamily="2" charset="0"/>
              </a:rPr>
              <a:t>0</a:t>
            </a:r>
          </a:p>
        </p:txBody>
      </p:sp>
      <p:sp>
        <p:nvSpPr>
          <p:cNvPr id="158" name="Rectangle 157">
            <a:extLst>
              <a:ext uri="{FF2B5EF4-FFF2-40B4-BE49-F238E27FC236}">
                <a16:creationId xmlns:a16="http://schemas.microsoft.com/office/drawing/2014/main" id="{383DF8AE-6CAE-F544-84C7-540CB9C5BA8C}"/>
              </a:ext>
            </a:extLst>
          </p:cNvPr>
          <p:cNvSpPr/>
          <p:nvPr/>
        </p:nvSpPr>
        <p:spPr>
          <a:xfrm>
            <a:off x="6220371" y="4334667"/>
            <a:ext cx="320327" cy="29568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100" dirty="0">
                <a:solidFill>
                  <a:schemeClr val="tx1"/>
                </a:solidFill>
                <a:latin typeface="Avenir Book" panose="02000503020000020003" pitchFamily="2" charset="0"/>
              </a:rPr>
              <a:t>1</a:t>
            </a:r>
          </a:p>
        </p:txBody>
      </p:sp>
      <p:sp>
        <p:nvSpPr>
          <p:cNvPr id="159" name="Rectangle 158">
            <a:extLst>
              <a:ext uri="{FF2B5EF4-FFF2-40B4-BE49-F238E27FC236}">
                <a16:creationId xmlns:a16="http://schemas.microsoft.com/office/drawing/2014/main" id="{AFDA2139-656A-FF4C-9FF0-E6E34C43F486}"/>
              </a:ext>
            </a:extLst>
          </p:cNvPr>
          <p:cNvSpPr/>
          <p:nvPr/>
        </p:nvSpPr>
        <p:spPr>
          <a:xfrm>
            <a:off x="6540698" y="4334667"/>
            <a:ext cx="320327" cy="295687"/>
          </a:xfrm>
          <a:prstGeom prst="rect">
            <a:avLst/>
          </a:prstGeom>
          <a:solidFill>
            <a:srgbClr val="FFC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100" dirty="0">
                <a:solidFill>
                  <a:schemeClr val="tx1"/>
                </a:solidFill>
                <a:latin typeface="Avenir Book" panose="02000503020000020003" pitchFamily="2" charset="0"/>
              </a:rPr>
              <a:t>0</a:t>
            </a:r>
          </a:p>
        </p:txBody>
      </p:sp>
      <p:sp>
        <p:nvSpPr>
          <p:cNvPr id="161" name="Rectangle 160">
            <a:extLst>
              <a:ext uri="{FF2B5EF4-FFF2-40B4-BE49-F238E27FC236}">
                <a16:creationId xmlns:a16="http://schemas.microsoft.com/office/drawing/2014/main" id="{44EDA591-8873-8846-96CB-B56F23F2D90D}"/>
              </a:ext>
            </a:extLst>
          </p:cNvPr>
          <p:cNvSpPr/>
          <p:nvPr/>
        </p:nvSpPr>
        <p:spPr>
          <a:xfrm>
            <a:off x="6861025" y="4334667"/>
            <a:ext cx="320327" cy="29568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100" dirty="0">
                <a:solidFill>
                  <a:schemeClr val="tx1"/>
                </a:solidFill>
                <a:latin typeface="Avenir Book" panose="02000503020000020003" pitchFamily="2" charset="0"/>
              </a:rPr>
              <a:t>0</a:t>
            </a:r>
          </a:p>
        </p:txBody>
      </p:sp>
      <p:sp>
        <p:nvSpPr>
          <p:cNvPr id="162" name="Rectangle 161">
            <a:extLst>
              <a:ext uri="{FF2B5EF4-FFF2-40B4-BE49-F238E27FC236}">
                <a16:creationId xmlns:a16="http://schemas.microsoft.com/office/drawing/2014/main" id="{61B340B2-8DA8-9E4F-ACE3-90194AB078F4}"/>
              </a:ext>
            </a:extLst>
          </p:cNvPr>
          <p:cNvSpPr/>
          <p:nvPr/>
        </p:nvSpPr>
        <p:spPr>
          <a:xfrm>
            <a:off x="7181352" y="4334667"/>
            <a:ext cx="320327" cy="295687"/>
          </a:xfrm>
          <a:prstGeom prst="rect">
            <a:avLst/>
          </a:prstGeom>
          <a:solidFill>
            <a:srgbClr val="FFC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100" dirty="0">
                <a:solidFill>
                  <a:schemeClr val="tx1"/>
                </a:solidFill>
                <a:latin typeface="Avenir Book" panose="02000503020000020003" pitchFamily="2" charset="0"/>
              </a:rPr>
              <a:t>1</a:t>
            </a:r>
          </a:p>
        </p:txBody>
      </p:sp>
      <p:sp>
        <p:nvSpPr>
          <p:cNvPr id="163" name="Rectangle 162">
            <a:extLst>
              <a:ext uri="{FF2B5EF4-FFF2-40B4-BE49-F238E27FC236}">
                <a16:creationId xmlns:a16="http://schemas.microsoft.com/office/drawing/2014/main" id="{5F614BEE-6822-9E45-9344-D3DF5BC9DE1E}"/>
              </a:ext>
            </a:extLst>
          </p:cNvPr>
          <p:cNvSpPr/>
          <p:nvPr/>
        </p:nvSpPr>
        <p:spPr>
          <a:xfrm>
            <a:off x="8141759" y="4334667"/>
            <a:ext cx="320327" cy="295687"/>
          </a:xfrm>
          <a:prstGeom prst="rect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100" dirty="0">
                <a:solidFill>
                  <a:schemeClr val="tx1"/>
                </a:solidFill>
                <a:latin typeface="Avenir Book" panose="02000503020000020003" pitchFamily="2" charset="0"/>
              </a:rPr>
              <a:t>0</a:t>
            </a:r>
          </a:p>
        </p:txBody>
      </p:sp>
      <p:sp>
        <p:nvSpPr>
          <p:cNvPr id="164" name="Rectangle 163">
            <a:extLst>
              <a:ext uri="{FF2B5EF4-FFF2-40B4-BE49-F238E27FC236}">
                <a16:creationId xmlns:a16="http://schemas.microsoft.com/office/drawing/2014/main" id="{E76541BA-5F2F-9F4E-A791-94803ACB557F}"/>
              </a:ext>
            </a:extLst>
          </p:cNvPr>
          <p:cNvSpPr/>
          <p:nvPr/>
        </p:nvSpPr>
        <p:spPr>
          <a:xfrm>
            <a:off x="8462086" y="4334667"/>
            <a:ext cx="320327" cy="29568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100" dirty="0">
                <a:solidFill>
                  <a:schemeClr val="tx1"/>
                </a:solidFill>
                <a:latin typeface="Avenir Book" panose="02000503020000020003" pitchFamily="2" charset="0"/>
              </a:rPr>
              <a:t>1</a:t>
            </a:r>
          </a:p>
        </p:txBody>
      </p:sp>
      <p:sp>
        <p:nvSpPr>
          <p:cNvPr id="166" name="Rectangle 165">
            <a:extLst>
              <a:ext uri="{FF2B5EF4-FFF2-40B4-BE49-F238E27FC236}">
                <a16:creationId xmlns:a16="http://schemas.microsoft.com/office/drawing/2014/main" id="{7422536F-8884-4C46-BBA2-46C44288C0BE}"/>
              </a:ext>
            </a:extLst>
          </p:cNvPr>
          <p:cNvSpPr/>
          <p:nvPr/>
        </p:nvSpPr>
        <p:spPr>
          <a:xfrm>
            <a:off x="8782414" y="4334667"/>
            <a:ext cx="320327" cy="29568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100" dirty="0">
                <a:solidFill>
                  <a:schemeClr val="tx1"/>
                </a:solidFill>
                <a:latin typeface="Avenir Book" panose="02000503020000020003" pitchFamily="2" charset="0"/>
              </a:rPr>
              <a:t>0</a:t>
            </a:r>
          </a:p>
        </p:txBody>
      </p:sp>
      <p:sp>
        <p:nvSpPr>
          <p:cNvPr id="167" name="Rectangle 166">
            <a:extLst>
              <a:ext uri="{FF2B5EF4-FFF2-40B4-BE49-F238E27FC236}">
                <a16:creationId xmlns:a16="http://schemas.microsoft.com/office/drawing/2014/main" id="{C5EC20B9-CFC3-D84A-BF62-DD33B63281A9}"/>
              </a:ext>
            </a:extLst>
          </p:cNvPr>
          <p:cNvSpPr/>
          <p:nvPr/>
        </p:nvSpPr>
        <p:spPr>
          <a:xfrm>
            <a:off x="9102741" y="4334667"/>
            <a:ext cx="320327" cy="295687"/>
          </a:xfrm>
          <a:prstGeom prst="rect">
            <a:avLst/>
          </a:prstGeom>
          <a:solidFill>
            <a:srgbClr val="FFC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100" dirty="0">
                <a:solidFill>
                  <a:schemeClr val="tx1"/>
                </a:solidFill>
                <a:latin typeface="Avenir Book" panose="02000503020000020003" pitchFamily="2" charset="0"/>
              </a:rPr>
              <a:t>0</a:t>
            </a:r>
          </a:p>
        </p:txBody>
      </p:sp>
      <p:sp>
        <p:nvSpPr>
          <p:cNvPr id="168" name="Rectangle 167">
            <a:extLst>
              <a:ext uri="{FF2B5EF4-FFF2-40B4-BE49-F238E27FC236}">
                <a16:creationId xmlns:a16="http://schemas.microsoft.com/office/drawing/2014/main" id="{D4647BB6-93D2-7B47-B01B-75BCB0016745}"/>
              </a:ext>
            </a:extLst>
          </p:cNvPr>
          <p:cNvSpPr/>
          <p:nvPr/>
        </p:nvSpPr>
        <p:spPr>
          <a:xfrm>
            <a:off x="9423069" y="4334667"/>
            <a:ext cx="320327" cy="295687"/>
          </a:xfrm>
          <a:prstGeom prst="rect">
            <a:avLst/>
          </a:prstGeom>
          <a:solidFill>
            <a:srgbClr val="FFC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100" dirty="0">
                <a:solidFill>
                  <a:schemeClr val="tx1"/>
                </a:solidFill>
                <a:latin typeface="Avenir Book" panose="02000503020000020003" pitchFamily="2" charset="0"/>
              </a:rPr>
              <a:t>1</a:t>
            </a:r>
          </a:p>
        </p:txBody>
      </p:sp>
      <p:sp>
        <p:nvSpPr>
          <p:cNvPr id="169" name="Rectangle 168">
            <a:extLst>
              <a:ext uri="{FF2B5EF4-FFF2-40B4-BE49-F238E27FC236}">
                <a16:creationId xmlns:a16="http://schemas.microsoft.com/office/drawing/2014/main" id="{50B54C98-FC84-1F48-A31C-44C85C73BF82}"/>
              </a:ext>
            </a:extLst>
          </p:cNvPr>
          <p:cNvSpPr/>
          <p:nvPr/>
        </p:nvSpPr>
        <p:spPr>
          <a:xfrm>
            <a:off x="9743396" y="4334667"/>
            <a:ext cx="320327" cy="29568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100" dirty="0">
                <a:solidFill>
                  <a:schemeClr val="tx1"/>
                </a:solidFill>
                <a:latin typeface="Avenir Book" panose="02000503020000020003" pitchFamily="2" charset="0"/>
              </a:rPr>
              <a:t>1</a:t>
            </a:r>
          </a:p>
        </p:txBody>
      </p:sp>
      <p:cxnSp>
        <p:nvCxnSpPr>
          <p:cNvPr id="174" name="Straight Arrow Connector 173">
            <a:extLst>
              <a:ext uri="{FF2B5EF4-FFF2-40B4-BE49-F238E27FC236}">
                <a16:creationId xmlns:a16="http://schemas.microsoft.com/office/drawing/2014/main" id="{D9665E13-2BEF-DB47-80CD-8BD5110FA255}"/>
              </a:ext>
            </a:extLst>
          </p:cNvPr>
          <p:cNvCxnSpPr>
            <a:cxnSpLocks/>
          </p:cNvCxnSpPr>
          <p:nvPr/>
        </p:nvCxnSpPr>
        <p:spPr>
          <a:xfrm flipH="1" flipV="1">
            <a:off x="8664636" y="3393058"/>
            <a:ext cx="260572" cy="833420"/>
          </a:xfrm>
          <a:prstGeom prst="straightConnector1">
            <a:avLst/>
          </a:prstGeom>
          <a:ln cap="rnd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5" name="Straight Arrow Connector 174">
            <a:extLst>
              <a:ext uri="{FF2B5EF4-FFF2-40B4-BE49-F238E27FC236}">
                <a16:creationId xmlns:a16="http://schemas.microsoft.com/office/drawing/2014/main" id="{29E23D06-2A3F-6F49-843E-B3CFD576758D}"/>
              </a:ext>
            </a:extLst>
          </p:cNvPr>
          <p:cNvCxnSpPr>
            <a:cxnSpLocks/>
          </p:cNvCxnSpPr>
          <p:nvPr/>
        </p:nvCxnSpPr>
        <p:spPr>
          <a:xfrm flipH="1" flipV="1">
            <a:off x="8980794" y="3393058"/>
            <a:ext cx="260572" cy="833420"/>
          </a:xfrm>
          <a:prstGeom prst="straightConnector1">
            <a:avLst/>
          </a:prstGeom>
          <a:ln cap="rnd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6" name="Straight Arrow Connector 175">
            <a:extLst>
              <a:ext uri="{FF2B5EF4-FFF2-40B4-BE49-F238E27FC236}">
                <a16:creationId xmlns:a16="http://schemas.microsoft.com/office/drawing/2014/main" id="{4EA7E467-26F2-8F4C-8186-4D5EF67BE0C4}"/>
              </a:ext>
            </a:extLst>
          </p:cNvPr>
          <p:cNvCxnSpPr>
            <a:cxnSpLocks/>
          </p:cNvCxnSpPr>
          <p:nvPr/>
        </p:nvCxnSpPr>
        <p:spPr>
          <a:xfrm flipH="1" flipV="1">
            <a:off x="9296952" y="3393058"/>
            <a:ext cx="260572" cy="833420"/>
          </a:xfrm>
          <a:prstGeom prst="straightConnector1">
            <a:avLst/>
          </a:prstGeom>
          <a:ln cap="rnd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7" name="Straight Arrow Connector 176">
            <a:extLst>
              <a:ext uri="{FF2B5EF4-FFF2-40B4-BE49-F238E27FC236}">
                <a16:creationId xmlns:a16="http://schemas.microsoft.com/office/drawing/2014/main" id="{DF288272-E74A-9B4A-9703-B2EA26A4DC21}"/>
              </a:ext>
            </a:extLst>
          </p:cNvPr>
          <p:cNvCxnSpPr>
            <a:cxnSpLocks/>
          </p:cNvCxnSpPr>
          <p:nvPr/>
        </p:nvCxnSpPr>
        <p:spPr>
          <a:xfrm flipH="1" flipV="1">
            <a:off x="9613110" y="3393058"/>
            <a:ext cx="260572" cy="833420"/>
          </a:xfrm>
          <a:prstGeom prst="straightConnector1">
            <a:avLst/>
          </a:prstGeom>
          <a:ln cap="rnd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8" name="Straight Arrow Connector 177">
            <a:extLst>
              <a:ext uri="{FF2B5EF4-FFF2-40B4-BE49-F238E27FC236}">
                <a16:creationId xmlns:a16="http://schemas.microsoft.com/office/drawing/2014/main" id="{43F37307-941E-764B-8F94-0F20EAE4D41D}"/>
              </a:ext>
            </a:extLst>
          </p:cNvPr>
          <p:cNvCxnSpPr>
            <a:cxnSpLocks/>
          </p:cNvCxnSpPr>
          <p:nvPr/>
        </p:nvCxnSpPr>
        <p:spPr>
          <a:xfrm flipV="1">
            <a:off x="5776114" y="3392931"/>
            <a:ext cx="260572" cy="833420"/>
          </a:xfrm>
          <a:prstGeom prst="straightConnector1">
            <a:avLst/>
          </a:prstGeom>
          <a:ln cap="rnd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9" name="Straight Arrow Connector 178">
            <a:extLst>
              <a:ext uri="{FF2B5EF4-FFF2-40B4-BE49-F238E27FC236}">
                <a16:creationId xmlns:a16="http://schemas.microsoft.com/office/drawing/2014/main" id="{21195D30-9AB7-6F48-ADDA-A2A6A0F90023}"/>
              </a:ext>
            </a:extLst>
          </p:cNvPr>
          <p:cNvCxnSpPr>
            <a:cxnSpLocks/>
          </p:cNvCxnSpPr>
          <p:nvPr/>
        </p:nvCxnSpPr>
        <p:spPr>
          <a:xfrm flipV="1">
            <a:off x="6092272" y="3392931"/>
            <a:ext cx="260572" cy="833420"/>
          </a:xfrm>
          <a:prstGeom prst="straightConnector1">
            <a:avLst/>
          </a:prstGeom>
          <a:ln cap="rnd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2" name="Rectangle 181">
            <a:extLst>
              <a:ext uri="{FF2B5EF4-FFF2-40B4-BE49-F238E27FC236}">
                <a16:creationId xmlns:a16="http://schemas.microsoft.com/office/drawing/2014/main" id="{8B7608F1-FAD4-CC4B-926E-29A9116C54EA}"/>
              </a:ext>
            </a:extLst>
          </p:cNvPr>
          <p:cNvSpPr/>
          <p:nvPr/>
        </p:nvSpPr>
        <p:spPr>
          <a:xfrm>
            <a:off x="10430523" y="4267036"/>
            <a:ext cx="1734183" cy="43455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r>
              <a:rPr lang="en-US" sz="1200" dirty="0">
                <a:solidFill>
                  <a:schemeClr val="tx1"/>
                </a:solidFill>
                <a:latin typeface="Avenir Book" panose="02000503020000020003" pitchFamily="2" charset="0"/>
              </a:rPr>
              <a:t>Top-level blocks</a:t>
            </a:r>
          </a:p>
        </p:txBody>
      </p:sp>
      <p:cxnSp>
        <p:nvCxnSpPr>
          <p:cNvPr id="183" name="Straight Arrow Connector 182">
            <a:extLst>
              <a:ext uri="{FF2B5EF4-FFF2-40B4-BE49-F238E27FC236}">
                <a16:creationId xmlns:a16="http://schemas.microsoft.com/office/drawing/2014/main" id="{F05957C0-466D-B048-B510-FB0DEB27DE59}"/>
              </a:ext>
            </a:extLst>
          </p:cNvPr>
          <p:cNvCxnSpPr>
            <a:cxnSpLocks/>
          </p:cNvCxnSpPr>
          <p:nvPr/>
        </p:nvCxnSpPr>
        <p:spPr>
          <a:xfrm flipV="1">
            <a:off x="6408430" y="3392931"/>
            <a:ext cx="260572" cy="833420"/>
          </a:xfrm>
          <a:prstGeom prst="straightConnector1">
            <a:avLst/>
          </a:prstGeom>
          <a:ln cap="rnd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4" name="Straight Arrow Connector 183">
            <a:extLst>
              <a:ext uri="{FF2B5EF4-FFF2-40B4-BE49-F238E27FC236}">
                <a16:creationId xmlns:a16="http://schemas.microsoft.com/office/drawing/2014/main" id="{4F34D4C7-F6C4-064B-98A3-A8CE5AEC0F09}"/>
              </a:ext>
            </a:extLst>
          </p:cNvPr>
          <p:cNvCxnSpPr>
            <a:cxnSpLocks/>
          </p:cNvCxnSpPr>
          <p:nvPr/>
        </p:nvCxnSpPr>
        <p:spPr>
          <a:xfrm flipV="1">
            <a:off x="6724588" y="3392931"/>
            <a:ext cx="260572" cy="833420"/>
          </a:xfrm>
          <a:prstGeom prst="straightConnector1">
            <a:avLst/>
          </a:prstGeom>
          <a:ln cap="rnd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5" name="Straight Arrow Connector 184">
            <a:extLst>
              <a:ext uri="{FF2B5EF4-FFF2-40B4-BE49-F238E27FC236}">
                <a16:creationId xmlns:a16="http://schemas.microsoft.com/office/drawing/2014/main" id="{EED44101-94EF-0E43-A450-7FA02D2D0F9A}"/>
              </a:ext>
            </a:extLst>
          </p:cNvPr>
          <p:cNvCxnSpPr>
            <a:cxnSpLocks/>
          </p:cNvCxnSpPr>
          <p:nvPr/>
        </p:nvCxnSpPr>
        <p:spPr>
          <a:xfrm flipV="1">
            <a:off x="7030090" y="3393525"/>
            <a:ext cx="260572" cy="833420"/>
          </a:xfrm>
          <a:prstGeom prst="straightConnector1">
            <a:avLst/>
          </a:prstGeom>
          <a:ln cap="rnd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6" name="Straight Arrow Connector 185">
            <a:extLst>
              <a:ext uri="{FF2B5EF4-FFF2-40B4-BE49-F238E27FC236}">
                <a16:creationId xmlns:a16="http://schemas.microsoft.com/office/drawing/2014/main" id="{DABF7250-E3B2-A040-8475-903FA2C0A484}"/>
              </a:ext>
            </a:extLst>
          </p:cNvPr>
          <p:cNvCxnSpPr>
            <a:cxnSpLocks/>
          </p:cNvCxnSpPr>
          <p:nvPr/>
        </p:nvCxnSpPr>
        <p:spPr>
          <a:xfrm flipV="1">
            <a:off x="7346248" y="3393525"/>
            <a:ext cx="260572" cy="833420"/>
          </a:xfrm>
          <a:prstGeom prst="straightConnector1">
            <a:avLst/>
          </a:prstGeom>
          <a:ln cap="rnd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7" name="Straight Arrow Connector 186">
            <a:extLst>
              <a:ext uri="{FF2B5EF4-FFF2-40B4-BE49-F238E27FC236}">
                <a16:creationId xmlns:a16="http://schemas.microsoft.com/office/drawing/2014/main" id="{FBFB0C7E-3A85-3A45-A1EE-F1B5AED1BA99}"/>
              </a:ext>
            </a:extLst>
          </p:cNvPr>
          <p:cNvCxnSpPr>
            <a:cxnSpLocks/>
          </p:cNvCxnSpPr>
          <p:nvPr/>
        </p:nvCxnSpPr>
        <p:spPr>
          <a:xfrm flipH="1" flipV="1">
            <a:off x="8005442" y="3392804"/>
            <a:ext cx="260572" cy="833420"/>
          </a:xfrm>
          <a:prstGeom prst="straightConnector1">
            <a:avLst/>
          </a:prstGeom>
          <a:ln cap="rnd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8" name="Straight Arrow Connector 187">
            <a:extLst>
              <a:ext uri="{FF2B5EF4-FFF2-40B4-BE49-F238E27FC236}">
                <a16:creationId xmlns:a16="http://schemas.microsoft.com/office/drawing/2014/main" id="{3330B036-C5F8-524B-BAA3-829CC513746C}"/>
              </a:ext>
            </a:extLst>
          </p:cNvPr>
          <p:cNvCxnSpPr>
            <a:cxnSpLocks/>
          </p:cNvCxnSpPr>
          <p:nvPr/>
        </p:nvCxnSpPr>
        <p:spPr>
          <a:xfrm flipH="1" flipV="1">
            <a:off x="8321600" y="3392804"/>
            <a:ext cx="260572" cy="833420"/>
          </a:xfrm>
          <a:prstGeom prst="straightConnector1">
            <a:avLst/>
          </a:prstGeom>
          <a:ln cap="rnd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Straight Arrow Connector 90">
            <a:extLst>
              <a:ext uri="{FF2B5EF4-FFF2-40B4-BE49-F238E27FC236}">
                <a16:creationId xmlns:a16="http://schemas.microsoft.com/office/drawing/2014/main" id="{835FDD69-9B13-2D4D-B8EE-0C09DBBCD244}"/>
              </a:ext>
            </a:extLst>
          </p:cNvPr>
          <p:cNvCxnSpPr>
            <a:cxnSpLocks/>
          </p:cNvCxnSpPr>
          <p:nvPr/>
        </p:nvCxnSpPr>
        <p:spPr>
          <a:xfrm flipV="1">
            <a:off x="962430" y="1995137"/>
            <a:ext cx="0" cy="265384"/>
          </a:xfrm>
          <a:prstGeom prst="straightConnector1">
            <a:avLst/>
          </a:prstGeom>
          <a:ln cap="rnd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3" name="Group 92">
            <a:extLst>
              <a:ext uri="{FF2B5EF4-FFF2-40B4-BE49-F238E27FC236}">
                <a16:creationId xmlns:a16="http://schemas.microsoft.com/office/drawing/2014/main" id="{F22892F3-EF8B-CE40-B5DA-B1C7B74E6306}"/>
              </a:ext>
            </a:extLst>
          </p:cNvPr>
          <p:cNvGrpSpPr/>
          <p:nvPr/>
        </p:nvGrpSpPr>
        <p:grpSpPr>
          <a:xfrm>
            <a:off x="802771" y="2988928"/>
            <a:ext cx="3843927" cy="295687"/>
            <a:chOff x="5663265" y="1839951"/>
            <a:chExt cx="3843927" cy="295687"/>
          </a:xfrm>
          <a:noFill/>
        </p:grpSpPr>
        <p:sp>
          <p:nvSpPr>
            <p:cNvPr id="96" name="Rectangle 95">
              <a:extLst>
                <a:ext uri="{FF2B5EF4-FFF2-40B4-BE49-F238E27FC236}">
                  <a16:creationId xmlns:a16="http://schemas.microsoft.com/office/drawing/2014/main" id="{31C31C81-5DCA-5F4C-9ABC-69CF63FA8C12}"/>
                </a:ext>
              </a:extLst>
            </p:cNvPr>
            <p:cNvSpPr/>
            <p:nvPr/>
          </p:nvSpPr>
          <p:spPr>
            <a:xfrm>
              <a:off x="5663265" y="1839951"/>
              <a:ext cx="320327" cy="295687"/>
            </a:xfrm>
            <a:prstGeom prst="rect">
              <a:avLst/>
            </a:prstGeom>
            <a:solidFill>
              <a:srgbClr val="FFC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100" dirty="0">
                  <a:solidFill>
                    <a:schemeClr val="tx1"/>
                  </a:solidFill>
                  <a:latin typeface="Avenir Book" panose="02000503020000020003" pitchFamily="2" charset="0"/>
                </a:rPr>
                <a:t>1</a:t>
              </a:r>
            </a:p>
          </p:txBody>
        </p:sp>
        <p:sp>
          <p:nvSpPr>
            <p:cNvPr id="98" name="Rectangle 97">
              <a:extLst>
                <a:ext uri="{FF2B5EF4-FFF2-40B4-BE49-F238E27FC236}">
                  <a16:creationId xmlns:a16="http://schemas.microsoft.com/office/drawing/2014/main" id="{EAA2809A-4949-FD43-BD66-ADC10B6183AB}"/>
                </a:ext>
              </a:extLst>
            </p:cNvPr>
            <p:cNvSpPr/>
            <p:nvPr/>
          </p:nvSpPr>
          <p:spPr>
            <a:xfrm>
              <a:off x="5983592" y="1839951"/>
              <a:ext cx="320327" cy="295687"/>
            </a:xfrm>
            <a:prstGeom prst="rect">
              <a:avLst/>
            </a:prstGeom>
            <a:solidFill>
              <a:schemeClr val="accent5">
                <a:lumMod val="7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100" dirty="0">
                  <a:solidFill>
                    <a:schemeClr val="tx1"/>
                  </a:solidFill>
                  <a:latin typeface="Avenir Book" panose="02000503020000020003" pitchFamily="2" charset="0"/>
                </a:rPr>
                <a:t>1</a:t>
              </a:r>
            </a:p>
          </p:txBody>
        </p:sp>
        <p:sp>
          <p:nvSpPr>
            <p:cNvPr id="99" name="Rectangle 98">
              <a:extLst>
                <a:ext uri="{FF2B5EF4-FFF2-40B4-BE49-F238E27FC236}">
                  <a16:creationId xmlns:a16="http://schemas.microsoft.com/office/drawing/2014/main" id="{5F5BE09E-FC20-BB42-9AE0-9E6A0664B26B}"/>
                </a:ext>
              </a:extLst>
            </p:cNvPr>
            <p:cNvSpPr/>
            <p:nvPr/>
          </p:nvSpPr>
          <p:spPr>
            <a:xfrm>
              <a:off x="6303920" y="1839951"/>
              <a:ext cx="320327" cy="295687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100" dirty="0">
                  <a:solidFill>
                    <a:schemeClr val="tx1"/>
                  </a:solidFill>
                  <a:latin typeface="Avenir Book" panose="02000503020000020003" pitchFamily="2" charset="0"/>
                </a:rPr>
                <a:t>0</a:t>
              </a:r>
            </a:p>
          </p:txBody>
        </p:sp>
        <p:sp>
          <p:nvSpPr>
            <p:cNvPr id="100" name="Rectangle 99">
              <a:extLst>
                <a:ext uri="{FF2B5EF4-FFF2-40B4-BE49-F238E27FC236}">
                  <a16:creationId xmlns:a16="http://schemas.microsoft.com/office/drawing/2014/main" id="{899102B1-DC1E-2844-A0CE-82EC203CACBA}"/>
                </a:ext>
              </a:extLst>
            </p:cNvPr>
            <p:cNvSpPr/>
            <p:nvPr/>
          </p:nvSpPr>
          <p:spPr>
            <a:xfrm>
              <a:off x="6624247" y="1839951"/>
              <a:ext cx="320327" cy="295687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100" dirty="0">
                  <a:solidFill>
                    <a:schemeClr val="tx1"/>
                  </a:solidFill>
                  <a:latin typeface="Avenir Book" panose="02000503020000020003" pitchFamily="2" charset="0"/>
                </a:rPr>
                <a:t>0</a:t>
              </a:r>
            </a:p>
          </p:txBody>
        </p:sp>
        <p:sp>
          <p:nvSpPr>
            <p:cNvPr id="102" name="Rectangle 101">
              <a:extLst>
                <a:ext uri="{FF2B5EF4-FFF2-40B4-BE49-F238E27FC236}">
                  <a16:creationId xmlns:a16="http://schemas.microsoft.com/office/drawing/2014/main" id="{D69AADA3-A03D-2C41-8224-DC0891791CA8}"/>
                </a:ext>
              </a:extLst>
            </p:cNvPr>
            <p:cNvSpPr/>
            <p:nvPr/>
          </p:nvSpPr>
          <p:spPr>
            <a:xfrm>
              <a:off x="6944574" y="1839951"/>
              <a:ext cx="320327" cy="295687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100" dirty="0">
                  <a:solidFill>
                    <a:schemeClr val="tx1"/>
                  </a:solidFill>
                  <a:latin typeface="Avenir Book" panose="02000503020000020003" pitchFamily="2" charset="0"/>
                </a:rPr>
                <a:t>1</a:t>
              </a:r>
            </a:p>
          </p:txBody>
        </p:sp>
        <p:sp>
          <p:nvSpPr>
            <p:cNvPr id="103" name="Rectangle 102">
              <a:extLst>
                <a:ext uri="{FF2B5EF4-FFF2-40B4-BE49-F238E27FC236}">
                  <a16:creationId xmlns:a16="http://schemas.microsoft.com/office/drawing/2014/main" id="{964B0208-71BC-6249-B509-FCB1CD5CED30}"/>
                </a:ext>
              </a:extLst>
            </p:cNvPr>
            <p:cNvSpPr/>
            <p:nvPr/>
          </p:nvSpPr>
          <p:spPr>
            <a:xfrm>
              <a:off x="7264901" y="1839951"/>
              <a:ext cx="320327" cy="295687"/>
            </a:xfrm>
            <a:prstGeom prst="rect">
              <a:avLst/>
            </a:prstGeom>
            <a:solidFill>
              <a:srgbClr val="FFC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100" dirty="0">
                  <a:solidFill>
                    <a:schemeClr val="tx1"/>
                  </a:solidFill>
                  <a:latin typeface="Avenir Book" panose="02000503020000020003" pitchFamily="2" charset="0"/>
                </a:rPr>
                <a:t>1</a:t>
              </a:r>
            </a:p>
          </p:txBody>
        </p:sp>
        <p:sp>
          <p:nvSpPr>
            <p:cNvPr id="104" name="Rectangle 103">
              <a:extLst>
                <a:ext uri="{FF2B5EF4-FFF2-40B4-BE49-F238E27FC236}">
                  <a16:creationId xmlns:a16="http://schemas.microsoft.com/office/drawing/2014/main" id="{C098D8C7-18E2-3945-945E-6E97992B7F5A}"/>
                </a:ext>
              </a:extLst>
            </p:cNvPr>
            <p:cNvSpPr/>
            <p:nvPr/>
          </p:nvSpPr>
          <p:spPr>
            <a:xfrm>
              <a:off x="7585229" y="1839951"/>
              <a:ext cx="320327" cy="295687"/>
            </a:xfrm>
            <a:prstGeom prst="rect">
              <a:avLst/>
            </a:prstGeom>
            <a:solidFill>
              <a:srgbClr val="FFC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100" dirty="0">
                  <a:solidFill>
                    <a:schemeClr val="tx1"/>
                  </a:solidFill>
                  <a:latin typeface="Avenir Book" panose="02000503020000020003" pitchFamily="2" charset="0"/>
                </a:rPr>
                <a:t>0</a:t>
              </a:r>
            </a:p>
          </p:txBody>
        </p:sp>
        <p:sp>
          <p:nvSpPr>
            <p:cNvPr id="105" name="Rectangle 104">
              <a:extLst>
                <a:ext uri="{FF2B5EF4-FFF2-40B4-BE49-F238E27FC236}">
                  <a16:creationId xmlns:a16="http://schemas.microsoft.com/office/drawing/2014/main" id="{0FC9A557-6E17-014D-990C-4EF968F45378}"/>
                </a:ext>
              </a:extLst>
            </p:cNvPr>
            <p:cNvSpPr/>
            <p:nvPr/>
          </p:nvSpPr>
          <p:spPr>
            <a:xfrm>
              <a:off x="7905556" y="1839951"/>
              <a:ext cx="320327" cy="295687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100" dirty="0">
                  <a:solidFill>
                    <a:schemeClr val="tx1"/>
                  </a:solidFill>
                  <a:latin typeface="Avenir Book" panose="02000503020000020003" pitchFamily="2" charset="0"/>
                </a:rPr>
                <a:t>1</a:t>
              </a:r>
            </a:p>
          </p:txBody>
        </p:sp>
        <p:sp>
          <p:nvSpPr>
            <p:cNvPr id="107" name="Rectangle 106">
              <a:extLst>
                <a:ext uri="{FF2B5EF4-FFF2-40B4-BE49-F238E27FC236}">
                  <a16:creationId xmlns:a16="http://schemas.microsoft.com/office/drawing/2014/main" id="{B55CA93D-49F1-DA41-8A71-6887586B8EB4}"/>
                </a:ext>
              </a:extLst>
            </p:cNvPr>
            <p:cNvSpPr/>
            <p:nvPr/>
          </p:nvSpPr>
          <p:spPr>
            <a:xfrm>
              <a:off x="8225883" y="1839951"/>
              <a:ext cx="320327" cy="295687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100" dirty="0">
                  <a:solidFill>
                    <a:schemeClr val="tx1"/>
                  </a:solidFill>
                  <a:latin typeface="Avenir Book" panose="02000503020000020003" pitchFamily="2" charset="0"/>
                </a:rPr>
                <a:t>1</a:t>
              </a:r>
            </a:p>
          </p:txBody>
        </p:sp>
        <p:sp>
          <p:nvSpPr>
            <p:cNvPr id="108" name="Rectangle 107">
              <a:extLst>
                <a:ext uri="{FF2B5EF4-FFF2-40B4-BE49-F238E27FC236}">
                  <a16:creationId xmlns:a16="http://schemas.microsoft.com/office/drawing/2014/main" id="{FE7BB8B1-6222-E840-9237-D86919D8C4F3}"/>
                </a:ext>
              </a:extLst>
            </p:cNvPr>
            <p:cNvSpPr/>
            <p:nvPr/>
          </p:nvSpPr>
          <p:spPr>
            <a:xfrm>
              <a:off x="8546210" y="1839951"/>
              <a:ext cx="320327" cy="295687"/>
            </a:xfrm>
            <a:prstGeom prst="rect">
              <a:avLst/>
            </a:prstGeom>
            <a:solidFill>
              <a:srgbClr val="FFC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100" dirty="0">
                  <a:solidFill>
                    <a:schemeClr val="tx1"/>
                  </a:solidFill>
                  <a:latin typeface="Avenir Book" panose="02000503020000020003" pitchFamily="2" charset="0"/>
                </a:rPr>
                <a:t>0</a:t>
              </a:r>
            </a:p>
          </p:txBody>
        </p:sp>
        <p:sp>
          <p:nvSpPr>
            <p:cNvPr id="110" name="Rectangle 109">
              <a:extLst>
                <a:ext uri="{FF2B5EF4-FFF2-40B4-BE49-F238E27FC236}">
                  <a16:creationId xmlns:a16="http://schemas.microsoft.com/office/drawing/2014/main" id="{CF3F00BC-B9A4-4A4B-B43A-FAD0BCFDF123}"/>
                </a:ext>
              </a:extLst>
            </p:cNvPr>
            <p:cNvSpPr/>
            <p:nvPr/>
          </p:nvSpPr>
          <p:spPr>
            <a:xfrm>
              <a:off x="8866538" y="1839951"/>
              <a:ext cx="320327" cy="295687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100" dirty="0">
                  <a:solidFill>
                    <a:schemeClr val="tx1"/>
                  </a:solidFill>
                  <a:latin typeface="Avenir Book" panose="02000503020000020003" pitchFamily="2" charset="0"/>
                </a:rPr>
                <a:t>0</a:t>
              </a:r>
            </a:p>
          </p:txBody>
        </p:sp>
        <p:sp>
          <p:nvSpPr>
            <p:cNvPr id="111" name="Rectangle 110">
              <a:extLst>
                <a:ext uri="{FF2B5EF4-FFF2-40B4-BE49-F238E27FC236}">
                  <a16:creationId xmlns:a16="http://schemas.microsoft.com/office/drawing/2014/main" id="{CF3F657B-EB0C-8A4F-A030-DB283A1F8421}"/>
                </a:ext>
              </a:extLst>
            </p:cNvPr>
            <p:cNvSpPr/>
            <p:nvPr/>
          </p:nvSpPr>
          <p:spPr>
            <a:xfrm>
              <a:off x="9186865" y="1839951"/>
              <a:ext cx="320327" cy="295687"/>
            </a:xfrm>
            <a:prstGeom prst="rect">
              <a:avLst/>
            </a:prstGeom>
            <a:solidFill>
              <a:schemeClr val="accent5">
                <a:lumMod val="7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100" dirty="0">
                  <a:solidFill>
                    <a:schemeClr val="tx1"/>
                  </a:solidFill>
                  <a:latin typeface="Avenir Book" panose="02000503020000020003" pitchFamily="2" charset="0"/>
                </a:rPr>
                <a:t>0</a:t>
              </a:r>
            </a:p>
          </p:txBody>
        </p:sp>
      </p:grpSp>
      <p:cxnSp>
        <p:nvCxnSpPr>
          <p:cNvPr id="113" name="Straight Arrow Connector 112">
            <a:extLst>
              <a:ext uri="{FF2B5EF4-FFF2-40B4-BE49-F238E27FC236}">
                <a16:creationId xmlns:a16="http://schemas.microsoft.com/office/drawing/2014/main" id="{F52195C8-D4A9-E247-9F87-A0D1AA27E541}"/>
              </a:ext>
            </a:extLst>
          </p:cNvPr>
          <p:cNvCxnSpPr>
            <a:cxnSpLocks/>
          </p:cNvCxnSpPr>
          <p:nvPr/>
        </p:nvCxnSpPr>
        <p:spPr>
          <a:xfrm flipV="1">
            <a:off x="1282757" y="1995137"/>
            <a:ext cx="0" cy="265384"/>
          </a:xfrm>
          <a:prstGeom prst="straightConnector1">
            <a:avLst/>
          </a:prstGeom>
          <a:ln cap="rnd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4" name="Straight Arrow Connector 113">
            <a:extLst>
              <a:ext uri="{FF2B5EF4-FFF2-40B4-BE49-F238E27FC236}">
                <a16:creationId xmlns:a16="http://schemas.microsoft.com/office/drawing/2014/main" id="{9B1750F2-B413-F54E-A376-F7B6321897D1}"/>
              </a:ext>
            </a:extLst>
          </p:cNvPr>
          <p:cNvCxnSpPr>
            <a:cxnSpLocks/>
          </p:cNvCxnSpPr>
          <p:nvPr/>
        </p:nvCxnSpPr>
        <p:spPr>
          <a:xfrm flipV="1">
            <a:off x="1603084" y="1995137"/>
            <a:ext cx="0" cy="265384"/>
          </a:xfrm>
          <a:prstGeom prst="straightConnector1">
            <a:avLst/>
          </a:prstGeom>
          <a:ln cap="rnd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6" name="Straight Arrow Connector 115">
            <a:extLst>
              <a:ext uri="{FF2B5EF4-FFF2-40B4-BE49-F238E27FC236}">
                <a16:creationId xmlns:a16="http://schemas.microsoft.com/office/drawing/2014/main" id="{39AF17C0-5D42-A242-BA19-C769C45A4D7B}"/>
              </a:ext>
            </a:extLst>
          </p:cNvPr>
          <p:cNvCxnSpPr>
            <a:cxnSpLocks/>
          </p:cNvCxnSpPr>
          <p:nvPr/>
        </p:nvCxnSpPr>
        <p:spPr>
          <a:xfrm flipV="1">
            <a:off x="1923411" y="1995137"/>
            <a:ext cx="0" cy="265384"/>
          </a:xfrm>
          <a:prstGeom prst="straightConnector1">
            <a:avLst/>
          </a:prstGeom>
          <a:ln cap="rnd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7" name="Straight Arrow Connector 116">
            <a:extLst>
              <a:ext uri="{FF2B5EF4-FFF2-40B4-BE49-F238E27FC236}">
                <a16:creationId xmlns:a16="http://schemas.microsoft.com/office/drawing/2014/main" id="{2057D913-C7E5-E34A-83E8-017C033602B0}"/>
              </a:ext>
            </a:extLst>
          </p:cNvPr>
          <p:cNvCxnSpPr>
            <a:cxnSpLocks/>
          </p:cNvCxnSpPr>
          <p:nvPr/>
        </p:nvCxnSpPr>
        <p:spPr>
          <a:xfrm flipV="1">
            <a:off x="2243738" y="1995137"/>
            <a:ext cx="0" cy="833420"/>
          </a:xfrm>
          <a:prstGeom prst="straightConnector1">
            <a:avLst/>
          </a:prstGeom>
          <a:ln cap="rnd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9" name="Straight Arrow Connector 118">
            <a:extLst>
              <a:ext uri="{FF2B5EF4-FFF2-40B4-BE49-F238E27FC236}">
                <a16:creationId xmlns:a16="http://schemas.microsoft.com/office/drawing/2014/main" id="{FA7B2B7F-891B-3645-B84E-5B7EC2AEF237}"/>
              </a:ext>
            </a:extLst>
          </p:cNvPr>
          <p:cNvCxnSpPr>
            <a:cxnSpLocks/>
          </p:cNvCxnSpPr>
          <p:nvPr/>
        </p:nvCxnSpPr>
        <p:spPr>
          <a:xfrm flipV="1">
            <a:off x="2564065" y="1995137"/>
            <a:ext cx="0" cy="265384"/>
          </a:xfrm>
          <a:prstGeom prst="straightConnector1">
            <a:avLst/>
          </a:prstGeom>
          <a:ln cap="rnd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Straight Arrow Connector 119">
            <a:extLst>
              <a:ext uri="{FF2B5EF4-FFF2-40B4-BE49-F238E27FC236}">
                <a16:creationId xmlns:a16="http://schemas.microsoft.com/office/drawing/2014/main" id="{81F45E27-5467-E240-94FD-3D4BB7DB8DB9}"/>
              </a:ext>
            </a:extLst>
          </p:cNvPr>
          <p:cNvCxnSpPr>
            <a:cxnSpLocks/>
          </p:cNvCxnSpPr>
          <p:nvPr/>
        </p:nvCxnSpPr>
        <p:spPr>
          <a:xfrm flipV="1">
            <a:off x="2884392" y="1995137"/>
            <a:ext cx="0" cy="265384"/>
          </a:xfrm>
          <a:prstGeom prst="straightConnector1">
            <a:avLst/>
          </a:prstGeom>
          <a:ln cap="rnd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1" name="Straight Arrow Connector 120">
            <a:extLst>
              <a:ext uri="{FF2B5EF4-FFF2-40B4-BE49-F238E27FC236}">
                <a16:creationId xmlns:a16="http://schemas.microsoft.com/office/drawing/2014/main" id="{D613A47D-33DB-4E40-AC68-F82E0AB0AED7}"/>
              </a:ext>
            </a:extLst>
          </p:cNvPr>
          <p:cNvCxnSpPr>
            <a:cxnSpLocks/>
          </p:cNvCxnSpPr>
          <p:nvPr/>
        </p:nvCxnSpPr>
        <p:spPr>
          <a:xfrm flipV="1">
            <a:off x="3204719" y="1995137"/>
            <a:ext cx="0" cy="265384"/>
          </a:xfrm>
          <a:prstGeom prst="straightConnector1">
            <a:avLst/>
          </a:prstGeom>
          <a:ln cap="rnd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4" name="Straight Arrow Connector 123">
            <a:extLst>
              <a:ext uri="{FF2B5EF4-FFF2-40B4-BE49-F238E27FC236}">
                <a16:creationId xmlns:a16="http://schemas.microsoft.com/office/drawing/2014/main" id="{F7E3C6A8-3027-0143-AF97-B5A1D650D921}"/>
              </a:ext>
            </a:extLst>
          </p:cNvPr>
          <p:cNvCxnSpPr>
            <a:cxnSpLocks/>
          </p:cNvCxnSpPr>
          <p:nvPr/>
        </p:nvCxnSpPr>
        <p:spPr>
          <a:xfrm flipV="1">
            <a:off x="3525046" y="1995137"/>
            <a:ext cx="0" cy="265384"/>
          </a:xfrm>
          <a:prstGeom prst="straightConnector1">
            <a:avLst/>
          </a:prstGeom>
          <a:ln cap="rnd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5" name="Straight Arrow Connector 124">
            <a:extLst>
              <a:ext uri="{FF2B5EF4-FFF2-40B4-BE49-F238E27FC236}">
                <a16:creationId xmlns:a16="http://schemas.microsoft.com/office/drawing/2014/main" id="{C0D75615-CE60-274A-A10E-A184F10250CC}"/>
              </a:ext>
            </a:extLst>
          </p:cNvPr>
          <p:cNvCxnSpPr>
            <a:cxnSpLocks/>
          </p:cNvCxnSpPr>
          <p:nvPr/>
        </p:nvCxnSpPr>
        <p:spPr>
          <a:xfrm flipV="1">
            <a:off x="3845373" y="1995137"/>
            <a:ext cx="0" cy="265384"/>
          </a:xfrm>
          <a:prstGeom prst="straightConnector1">
            <a:avLst/>
          </a:prstGeom>
          <a:ln cap="rnd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6" name="Straight Arrow Connector 125">
            <a:extLst>
              <a:ext uri="{FF2B5EF4-FFF2-40B4-BE49-F238E27FC236}">
                <a16:creationId xmlns:a16="http://schemas.microsoft.com/office/drawing/2014/main" id="{0B1C4EA1-E78C-D74B-8507-69DEAA3DD312}"/>
              </a:ext>
            </a:extLst>
          </p:cNvPr>
          <p:cNvCxnSpPr>
            <a:cxnSpLocks/>
          </p:cNvCxnSpPr>
          <p:nvPr/>
        </p:nvCxnSpPr>
        <p:spPr>
          <a:xfrm flipV="1">
            <a:off x="4165700" y="1995137"/>
            <a:ext cx="0" cy="265384"/>
          </a:xfrm>
          <a:prstGeom prst="straightConnector1">
            <a:avLst/>
          </a:prstGeom>
          <a:ln cap="rnd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7" name="Straight Arrow Connector 126">
            <a:extLst>
              <a:ext uri="{FF2B5EF4-FFF2-40B4-BE49-F238E27FC236}">
                <a16:creationId xmlns:a16="http://schemas.microsoft.com/office/drawing/2014/main" id="{B6ECB23B-CA69-3546-B95A-8EC24E368CF9}"/>
              </a:ext>
            </a:extLst>
          </p:cNvPr>
          <p:cNvCxnSpPr>
            <a:cxnSpLocks/>
          </p:cNvCxnSpPr>
          <p:nvPr/>
        </p:nvCxnSpPr>
        <p:spPr>
          <a:xfrm flipV="1">
            <a:off x="4486030" y="1995137"/>
            <a:ext cx="0" cy="265384"/>
          </a:xfrm>
          <a:prstGeom prst="straightConnector1">
            <a:avLst/>
          </a:prstGeom>
          <a:ln cap="rnd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8" name="Straight Arrow Connector 127">
            <a:extLst>
              <a:ext uri="{FF2B5EF4-FFF2-40B4-BE49-F238E27FC236}">
                <a16:creationId xmlns:a16="http://schemas.microsoft.com/office/drawing/2014/main" id="{BD8F9F7D-DAB3-C44E-8319-EF134E9D8EBF}"/>
              </a:ext>
            </a:extLst>
          </p:cNvPr>
          <p:cNvCxnSpPr>
            <a:cxnSpLocks/>
          </p:cNvCxnSpPr>
          <p:nvPr/>
        </p:nvCxnSpPr>
        <p:spPr>
          <a:xfrm flipV="1">
            <a:off x="962934" y="2563173"/>
            <a:ext cx="0" cy="265384"/>
          </a:xfrm>
          <a:prstGeom prst="straightConnector1">
            <a:avLst/>
          </a:prstGeom>
          <a:ln cap="rnd"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9" name="Straight Arrow Connector 128">
            <a:extLst>
              <a:ext uri="{FF2B5EF4-FFF2-40B4-BE49-F238E27FC236}">
                <a16:creationId xmlns:a16="http://schemas.microsoft.com/office/drawing/2014/main" id="{1433F273-6063-074D-8A75-B153B696AFFE}"/>
              </a:ext>
            </a:extLst>
          </p:cNvPr>
          <p:cNvCxnSpPr>
            <a:cxnSpLocks/>
          </p:cNvCxnSpPr>
          <p:nvPr/>
        </p:nvCxnSpPr>
        <p:spPr>
          <a:xfrm flipV="1">
            <a:off x="1283261" y="2563173"/>
            <a:ext cx="0" cy="265384"/>
          </a:xfrm>
          <a:prstGeom prst="straightConnector1">
            <a:avLst/>
          </a:prstGeom>
          <a:ln cap="rnd"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0" name="Straight Arrow Connector 129">
            <a:extLst>
              <a:ext uri="{FF2B5EF4-FFF2-40B4-BE49-F238E27FC236}">
                <a16:creationId xmlns:a16="http://schemas.microsoft.com/office/drawing/2014/main" id="{CCB3FD7C-F01E-3243-8606-B81767311246}"/>
              </a:ext>
            </a:extLst>
          </p:cNvPr>
          <p:cNvCxnSpPr>
            <a:cxnSpLocks/>
          </p:cNvCxnSpPr>
          <p:nvPr/>
        </p:nvCxnSpPr>
        <p:spPr>
          <a:xfrm flipV="1">
            <a:off x="1603588" y="2563173"/>
            <a:ext cx="0" cy="265384"/>
          </a:xfrm>
          <a:prstGeom prst="straightConnector1">
            <a:avLst/>
          </a:prstGeom>
          <a:ln cap="rnd"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1" name="Straight Arrow Connector 130">
            <a:extLst>
              <a:ext uri="{FF2B5EF4-FFF2-40B4-BE49-F238E27FC236}">
                <a16:creationId xmlns:a16="http://schemas.microsoft.com/office/drawing/2014/main" id="{0F924FAF-BB06-DB40-BAB9-7CA98177550E}"/>
              </a:ext>
            </a:extLst>
          </p:cNvPr>
          <p:cNvCxnSpPr>
            <a:cxnSpLocks/>
          </p:cNvCxnSpPr>
          <p:nvPr/>
        </p:nvCxnSpPr>
        <p:spPr>
          <a:xfrm flipV="1">
            <a:off x="1923915" y="2563173"/>
            <a:ext cx="0" cy="265384"/>
          </a:xfrm>
          <a:prstGeom prst="straightConnector1">
            <a:avLst/>
          </a:prstGeom>
          <a:ln cap="rnd"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2" name="Straight Arrow Connector 131">
            <a:extLst>
              <a:ext uri="{FF2B5EF4-FFF2-40B4-BE49-F238E27FC236}">
                <a16:creationId xmlns:a16="http://schemas.microsoft.com/office/drawing/2014/main" id="{1E40D09B-6708-3440-874D-8DE2E88F7076}"/>
              </a:ext>
            </a:extLst>
          </p:cNvPr>
          <p:cNvCxnSpPr>
            <a:cxnSpLocks/>
          </p:cNvCxnSpPr>
          <p:nvPr/>
        </p:nvCxnSpPr>
        <p:spPr>
          <a:xfrm flipV="1">
            <a:off x="2564569" y="2563173"/>
            <a:ext cx="0" cy="265384"/>
          </a:xfrm>
          <a:prstGeom prst="straightConnector1">
            <a:avLst/>
          </a:prstGeom>
          <a:ln cap="rnd"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3" name="Straight Arrow Connector 132">
            <a:extLst>
              <a:ext uri="{FF2B5EF4-FFF2-40B4-BE49-F238E27FC236}">
                <a16:creationId xmlns:a16="http://schemas.microsoft.com/office/drawing/2014/main" id="{B631F48A-49E8-564A-B177-96B66DE013CB}"/>
              </a:ext>
            </a:extLst>
          </p:cNvPr>
          <p:cNvCxnSpPr>
            <a:cxnSpLocks/>
          </p:cNvCxnSpPr>
          <p:nvPr/>
        </p:nvCxnSpPr>
        <p:spPr>
          <a:xfrm flipV="1">
            <a:off x="2884896" y="2563173"/>
            <a:ext cx="0" cy="265384"/>
          </a:xfrm>
          <a:prstGeom prst="straightConnector1">
            <a:avLst/>
          </a:prstGeom>
          <a:ln cap="rnd"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4" name="Straight Arrow Connector 133">
            <a:extLst>
              <a:ext uri="{FF2B5EF4-FFF2-40B4-BE49-F238E27FC236}">
                <a16:creationId xmlns:a16="http://schemas.microsoft.com/office/drawing/2014/main" id="{DE313945-1EE2-BB4F-BCD8-024C9539A527}"/>
              </a:ext>
            </a:extLst>
          </p:cNvPr>
          <p:cNvCxnSpPr>
            <a:cxnSpLocks/>
          </p:cNvCxnSpPr>
          <p:nvPr/>
        </p:nvCxnSpPr>
        <p:spPr>
          <a:xfrm flipV="1">
            <a:off x="3205223" y="2563173"/>
            <a:ext cx="0" cy="265384"/>
          </a:xfrm>
          <a:prstGeom prst="straightConnector1">
            <a:avLst/>
          </a:prstGeom>
          <a:ln cap="rnd"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5" name="Straight Arrow Connector 134">
            <a:extLst>
              <a:ext uri="{FF2B5EF4-FFF2-40B4-BE49-F238E27FC236}">
                <a16:creationId xmlns:a16="http://schemas.microsoft.com/office/drawing/2014/main" id="{3854B84B-097E-8A4E-A466-1FFA40A7041D}"/>
              </a:ext>
            </a:extLst>
          </p:cNvPr>
          <p:cNvCxnSpPr>
            <a:cxnSpLocks/>
          </p:cNvCxnSpPr>
          <p:nvPr/>
        </p:nvCxnSpPr>
        <p:spPr>
          <a:xfrm flipV="1">
            <a:off x="3525550" y="2563173"/>
            <a:ext cx="0" cy="265384"/>
          </a:xfrm>
          <a:prstGeom prst="straightConnector1">
            <a:avLst/>
          </a:prstGeom>
          <a:ln cap="rnd"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6" name="Straight Arrow Connector 135">
            <a:extLst>
              <a:ext uri="{FF2B5EF4-FFF2-40B4-BE49-F238E27FC236}">
                <a16:creationId xmlns:a16="http://schemas.microsoft.com/office/drawing/2014/main" id="{04A1FB2B-6BB7-3E45-97FA-B953704E225A}"/>
              </a:ext>
            </a:extLst>
          </p:cNvPr>
          <p:cNvCxnSpPr>
            <a:cxnSpLocks/>
          </p:cNvCxnSpPr>
          <p:nvPr/>
        </p:nvCxnSpPr>
        <p:spPr>
          <a:xfrm flipV="1">
            <a:off x="3845877" y="2563173"/>
            <a:ext cx="0" cy="265384"/>
          </a:xfrm>
          <a:prstGeom prst="straightConnector1">
            <a:avLst/>
          </a:prstGeom>
          <a:ln cap="rnd"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7" name="Straight Arrow Connector 136">
            <a:extLst>
              <a:ext uri="{FF2B5EF4-FFF2-40B4-BE49-F238E27FC236}">
                <a16:creationId xmlns:a16="http://schemas.microsoft.com/office/drawing/2014/main" id="{AA280CF3-806E-F841-A946-7C4455AFEEF6}"/>
              </a:ext>
            </a:extLst>
          </p:cNvPr>
          <p:cNvCxnSpPr>
            <a:cxnSpLocks/>
          </p:cNvCxnSpPr>
          <p:nvPr/>
        </p:nvCxnSpPr>
        <p:spPr>
          <a:xfrm flipV="1">
            <a:off x="4166204" y="2563173"/>
            <a:ext cx="0" cy="265384"/>
          </a:xfrm>
          <a:prstGeom prst="straightConnector1">
            <a:avLst/>
          </a:prstGeom>
          <a:ln cap="rnd"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8" name="Straight Arrow Connector 137">
            <a:extLst>
              <a:ext uri="{FF2B5EF4-FFF2-40B4-BE49-F238E27FC236}">
                <a16:creationId xmlns:a16="http://schemas.microsoft.com/office/drawing/2014/main" id="{8DB62D41-1645-CB40-BB8D-772B5B1F0920}"/>
              </a:ext>
            </a:extLst>
          </p:cNvPr>
          <p:cNvCxnSpPr>
            <a:cxnSpLocks/>
          </p:cNvCxnSpPr>
          <p:nvPr/>
        </p:nvCxnSpPr>
        <p:spPr>
          <a:xfrm flipV="1">
            <a:off x="4486534" y="2563173"/>
            <a:ext cx="0" cy="265384"/>
          </a:xfrm>
          <a:prstGeom prst="straightConnector1">
            <a:avLst/>
          </a:prstGeom>
          <a:ln cap="rnd"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9" name="Straight Arrow Connector 138">
            <a:extLst>
              <a:ext uri="{FF2B5EF4-FFF2-40B4-BE49-F238E27FC236}">
                <a16:creationId xmlns:a16="http://schemas.microsoft.com/office/drawing/2014/main" id="{678C8B87-DA62-8644-8543-5A7CA1B4A99C}"/>
              </a:ext>
            </a:extLst>
          </p:cNvPr>
          <p:cNvCxnSpPr>
            <a:cxnSpLocks/>
          </p:cNvCxnSpPr>
          <p:nvPr/>
        </p:nvCxnSpPr>
        <p:spPr>
          <a:xfrm flipH="1">
            <a:off x="962430" y="2260521"/>
            <a:ext cx="640654" cy="302652"/>
          </a:xfrm>
          <a:prstGeom prst="straightConnector1">
            <a:avLst/>
          </a:prstGeom>
          <a:ln cap="rnd"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0" name="Straight Arrow Connector 139">
            <a:extLst>
              <a:ext uri="{FF2B5EF4-FFF2-40B4-BE49-F238E27FC236}">
                <a16:creationId xmlns:a16="http://schemas.microsoft.com/office/drawing/2014/main" id="{C03468CB-6552-444E-9E4C-0C435C36A95C}"/>
              </a:ext>
            </a:extLst>
          </p:cNvPr>
          <p:cNvCxnSpPr>
            <a:cxnSpLocks/>
          </p:cNvCxnSpPr>
          <p:nvPr/>
        </p:nvCxnSpPr>
        <p:spPr>
          <a:xfrm flipH="1">
            <a:off x="1284968" y="2260521"/>
            <a:ext cx="1279095" cy="302652"/>
          </a:xfrm>
          <a:prstGeom prst="straightConnector1">
            <a:avLst/>
          </a:prstGeom>
          <a:ln cap="rnd"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1" name="Straight Arrow Connector 140">
            <a:extLst>
              <a:ext uri="{FF2B5EF4-FFF2-40B4-BE49-F238E27FC236}">
                <a16:creationId xmlns:a16="http://schemas.microsoft.com/office/drawing/2014/main" id="{2C59F33E-6EB8-BC40-8C13-06A6FB1C1367}"/>
              </a:ext>
            </a:extLst>
          </p:cNvPr>
          <p:cNvCxnSpPr>
            <a:cxnSpLocks/>
          </p:cNvCxnSpPr>
          <p:nvPr/>
        </p:nvCxnSpPr>
        <p:spPr>
          <a:xfrm flipH="1">
            <a:off x="1599769" y="2254627"/>
            <a:ext cx="1601459" cy="308546"/>
          </a:xfrm>
          <a:prstGeom prst="straightConnector1">
            <a:avLst/>
          </a:prstGeom>
          <a:ln cap="rnd"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2" name="Straight Arrow Connector 141">
            <a:extLst>
              <a:ext uri="{FF2B5EF4-FFF2-40B4-BE49-F238E27FC236}">
                <a16:creationId xmlns:a16="http://schemas.microsoft.com/office/drawing/2014/main" id="{CD1FA185-2BF8-2148-89E5-F7E868ADC397}"/>
              </a:ext>
            </a:extLst>
          </p:cNvPr>
          <p:cNvCxnSpPr>
            <a:cxnSpLocks/>
          </p:cNvCxnSpPr>
          <p:nvPr/>
        </p:nvCxnSpPr>
        <p:spPr>
          <a:xfrm>
            <a:off x="1282755" y="2266415"/>
            <a:ext cx="635130" cy="296758"/>
          </a:xfrm>
          <a:prstGeom prst="straightConnector1">
            <a:avLst/>
          </a:prstGeom>
          <a:ln cap="rnd"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3" name="Straight Arrow Connector 142">
            <a:extLst>
              <a:ext uri="{FF2B5EF4-FFF2-40B4-BE49-F238E27FC236}">
                <a16:creationId xmlns:a16="http://schemas.microsoft.com/office/drawing/2014/main" id="{6A4BE2D0-5937-A344-A22B-BCDC3696CA65}"/>
              </a:ext>
            </a:extLst>
          </p:cNvPr>
          <p:cNvCxnSpPr>
            <a:cxnSpLocks/>
          </p:cNvCxnSpPr>
          <p:nvPr/>
        </p:nvCxnSpPr>
        <p:spPr>
          <a:xfrm flipH="1">
            <a:off x="2565077" y="2266415"/>
            <a:ext cx="1920953" cy="290864"/>
          </a:xfrm>
          <a:prstGeom prst="straightConnector1">
            <a:avLst/>
          </a:prstGeom>
          <a:ln cap="rnd"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7" name="Straight Arrow Connector 146">
            <a:extLst>
              <a:ext uri="{FF2B5EF4-FFF2-40B4-BE49-F238E27FC236}">
                <a16:creationId xmlns:a16="http://schemas.microsoft.com/office/drawing/2014/main" id="{57E270DE-ACB3-6C40-ABB9-07109264E36A}"/>
              </a:ext>
            </a:extLst>
          </p:cNvPr>
          <p:cNvCxnSpPr>
            <a:cxnSpLocks/>
          </p:cNvCxnSpPr>
          <p:nvPr/>
        </p:nvCxnSpPr>
        <p:spPr>
          <a:xfrm flipH="1" flipV="1">
            <a:off x="1917885" y="2266415"/>
            <a:ext cx="968715" cy="290864"/>
          </a:xfrm>
          <a:prstGeom prst="straightConnector1">
            <a:avLst/>
          </a:prstGeom>
          <a:ln cap="rnd"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8" name="Straight Arrow Connector 147">
            <a:extLst>
              <a:ext uri="{FF2B5EF4-FFF2-40B4-BE49-F238E27FC236}">
                <a16:creationId xmlns:a16="http://schemas.microsoft.com/office/drawing/2014/main" id="{DECF5BF4-F928-294A-9D50-FE018319DD8B}"/>
              </a:ext>
            </a:extLst>
          </p:cNvPr>
          <p:cNvCxnSpPr>
            <a:cxnSpLocks/>
          </p:cNvCxnSpPr>
          <p:nvPr/>
        </p:nvCxnSpPr>
        <p:spPr>
          <a:xfrm>
            <a:off x="2884893" y="2254627"/>
            <a:ext cx="319573" cy="302652"/>
          </a:xfrm>
          <a:prstGeom prst="straightConnector1">
            <a:avLst/>
          </a:prstGeom>
          <a:ln cap="rnd"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9" name="Straight Arrow Connector 148">
            <a:extLst>
              <a:ext uri="{FF2B5EF4-FFF2-40B4-BE49-F238E27FC236}">
                <a16:creationId xmlns:a16="http://schemas.microsoft.com/office/drawing/2014/main" id="{FE63DE24-8B41-9147-B57B-B97012F5C273}"/>
              </a:ext>
            </a:extLst>
          </p:cNvPr>
          <p:cNvCxnSpPr>
            <a:cxnSpLocks/>
          </p:cNvCxnSpPr>
          <p:nvPr/>
        </p:nvCxnSpPr>
        <p:spPr>
          <a:xfrm>
            <a:off x="961670" y="2266415"/>
            <a:ext cx="2560261" cy="290864"/>
          </a:xfrm>
          <a:prstGeom prst="straightConnector1">
            <a:avLst/>
          </a:prstGeom>
          <a:ln cap="rnd"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0" name="Straight Arrow Connector 149">
            <a:extLst>
              <a:ext uri="{FF2B5EF4-FFF2-40B4-BE49-F238E27FC236}">
                <a16:creationId xmlns:a16="http://schemas.microsoft.com/office/drawing/2014/main" id="{B421CC2A-3E46-CE40-9BC7-3905129580A3}"/>
              </a:ext>
            </a:extLst>
          </p:cNvPr>
          <p:cNvCxnSpPr>
            <a:cxnSpLocks/>
          </p:cNvCxnSpPr>
          <p:nvPr/>
        </p:nvCxnSpPr>
        <p:spPr>
          <a:xfrm flipH="1">
            <a:off x="3842634" y="2266415"/>
            <a:ext cx="319577" cy="290864"/>
          </a:xfrm>
          <a:prstGeom prst="straightConnector1">
            <a:avLst/>
          </a:prstGeom>
          <a:ln cap="rnd"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1" name="Straight Arrow Connector 150">
            <a:extLst>
              <a:ext uri="{FF2B5EF4-FFF2-40B4-BE49-F238E27FC236}">
                <a16:creationId xmlns:a16="http://schemas.microsoft.com/office/drawing/2014/main" id="{054C7BAC-2538-0C4A-ACBE-6E10F541A3B3}"/>
              </a:ext>
            </a:extLst>
          </p:cNvPr>
          <p:cNvCxnSpPr>
            <a:cxnSpLocks/>
          </p:cNvCxnSpPr>
          <p:nvPr/>
        </p:nvCxnSpPr>
        <p:spPr>
          <a:xfrm>
            <a:off x="3849115" y="2266415"/>
            <a:ext cx="316584" cy="290864"/>
          </a:xfrm>
          <a:prstGeom prst="straightConnector1">
            <a:avLst/>
          </a:prstGeom>
          <a:ln cap="rnd"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2" name="Straight Arrow Connector 151">
            <a:extLst>
              <a:ext uri="{FF2B5EF4-FFF2-40B4-BE49-F238E27FC236}">
                <a16:creationId xmlns:a16="http://schemas.microsoft.com/office/drawing/2014/main" id="{1145260C-ADBE-1B40-92C3-255C22E4CA89}"/>
              </a:ext>
            </a:extLst>
          </p:cNvPr>
          <p:cNvCxnSpPr>
            <a:cxnSpLocks/>
          </p:cNvCxnSpPr>
          <p:nvPr/>
        </p:nvCxnSpPr>
        <p:spPr>
          <a:xfrm>
            <a:off x="3521931" y="2260521"/>
            <a:ext cx="963844" cy="296758"/>
          </a:xfrm>
          <a:prstGeom prst="straightConnector1">
            <a:avLst/>
          </a:prstGeom>
          <a:ln cap="rnd"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4" name="Group 153">
            <a:extLst>
              <a:ext uri="{FF2B5EF4-FFF2-40B4-BE49-F238E27FC236}">
                <a16:creationId xmlns:a16="http://schemas.microsoft.com/office/drawing/2014/main" id="{6B091164-0D55-3842-907F-CA98EBF71431}"/>
              </a:ext>
            </a:extLst>
          </p:cNvPr>
          <p:cNvGrpSpPr/>
          <p:nvPr/>
        </p:nvGrpSpPr>
        <p:grpSpPr>
          <a:xfrm>
            <a:off x="437011" y="4334667"/>
            <a:ext cx="1281309" cy="295687"/>
            <a:chOff x="3069020" y="4334667"/>
            <a:chExt cx="1281309" cy="295687"/>
          </a:xfrm>
        </p:grpSpPr>
        <p:sp>
          <p:nvSpPr>
            <p:cNvPr id="155" name="Rectangle 154">
              <a:extLst>
                <a:ext uri="{FF2B5EF4-FFF2-40B4-BE49-F238E27FC236}">
                  <a16:creationId xmlns:a16="http://schemas.microsoft.com/office/drawing/2014/main" id="{85A236A6-59F0-5A4B-A0DB-0C5108E1F514}"/>
                </a:ext>
              </a:extLst>
            </p:cNvPr>
            <p:cNvSpPr/>
            <p:nvPr/>
          </p:nvSpPr>
          <p:spPr>
            <a:xfrm>
              <a:off x="3069020" y="4334667"/>
              <a:ext cx="320327" cy="295687"/>
            </a:xfrm>
            <a:prstGeom prst="rect">
              <a:avLst/>
            </a:prstGeom>
            <a:solidFill>
              <a:srgbClr val="FFC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100" dirty="0">
                  <a:solidFill>
                    <a:schemeClr val="tx1"/>
                  </a:solidFill>
                  <a:latin typeface="Avenir Book" panose="02000503020000020003" pitchFamily="2" charset="0"/>
                </a:rPr>
                <a:t>1</a:t>
              </a:r>
            </a:p>
          </p:txBody>
        </p:sp>
        <p:sp>
          <p:nvSpPr>
            <p:cNvPr id="160" name="Rectangle 159">
              <a:extLst>
                <a:ext uri="{FF2B5EF4-FFF2-40B4-BE49-F238E27FC236}">
                  <a16:creationId xmlns:a16="http://schemas.microsoft.com/office/drawing/2014/main" id="{0ACEFEFE-E6F1-8D48-90E3-5F46D3128DE4}"/>
                </a:ext>
              </a:extLst>
            </p:cNvPr>
            <p:cNvSpPr/>
            <p:nvPr/>
          </p:nvSpPr>
          <p:spPr>
            <a:xfrm>
              <a:off x="3389347" y="4334667"/>
              <a:ext cx="320327" cy="295687"/>
            </a:xfrm>
            <a:prstGeom prst="rect">
              <a:avLst/>
            </a:prstGeom>
            <a:solidFill>
              <a:schemeClr val="accent5">
                <a:lumMod val="7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100" dirty="0">
                  <a:solidFill>
                    <a:schemeClr val="tx1"/>
                  </a:solidFill>
                  <a:latin typeface="Avenir Book" panose="02000503020000020003" pitchFamily="2" charset="0"/>
                </a:rPr>
                <a:t>1</a:t>
              </a:r>
            </a:p>
          </p:txBody>
        </p:sp>
        <p:sp>
          <p:nvSpPr>
            <p:cNvPr id="165" name="Rectangle 164">
              <a:extLst>
                <a:ext uri="{FF2B5EF4-FFF2-40B4-BE49-F238E27FC236}">
                  <a16:creationId xmlns:a16="http://schemas.microsoft.com/office/drawing/2014/main" id="{094B7DE9-2BDF-164B-A8A1-862A4530CE55}"/>
                </a:ext>
              </a:extLst>
            </p:cNvPr>
            <p:cNvSpPr/>
            <p:nvPr/>
          </p:nvSpPr>
          <p:spPr>
            <a:xfrm>
              <a:off x="3709675" y="4334667"/>
              <a:ext cx="320327" cy="295687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100" dirty="0">
                  <a:solidFill>
                    <a:schemeClr val="tx1"/>
                  </a:solidFill>
                  <a:latin typeface="Avenir Book" panose="02000503020000020003" pitchFamily="2" charset="0"/>
                </a:rPr>
                <a:t>0</a:t>
              </a:r>
            </a:p>
          </p:txBody>
        </p:sp>
        <p:sp>
          <p:nvSpPr>
            <p:cNvPr id="170" name="Rectangle 169">
              <a:extLst>
                <a:ext uri="{FF2B5EF4-FFF2-40B4-BE49-F238E27FC236}">
                  <a16:creationId xmlns:a16="http://schemas.microsoft.com/office/drawing/2014/main" id="{69E84CB1-EF02-314E-A333-0EC647F598B2}"/>
                </a:ext>
              </a:extLst>
            </p:cNvPr>
            <p:cNvSpPr/>
            <p:nvPr/>
          </p:nvSpPr>
          <p:spPr>
            <a:xfrm>
              <a:off x="4030002" y="4334667"/>
              <a:ext cx="320327" cy="295687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100" dirty="0">
                  <a:solidFill>
                    <a:schemeClr val="tx1"/>
                  </a:solidFill>
                  <a:latin typeface="Avenir Book" panose="02000503020000020003" pitchFamily="2" charset="0"/>
                </a:rPr>
                <a:t>0</a:t>
              </a:r>
            </a:p>
          </p:txBody>
        </p:sp>
      </p:grpSp>
      <p:grpSp>
        <p:nvGrpSpPr>
          <p:cNvPr id="171" name="Group 170">
            <a:extLst>
              <a:ext uri="{FF2B5EF4-FFF2-40B4-BE49-F238E27FC236}">
                <a16:creationId xmlns:a16="http://schemas.microsoft.com/office/drawing/2014/main" id="{DBAD4046-DA8F-F346-A2A5-5AA81B894134}"/>
              </a:ext>
            </a:extLst>
          </p:cNvPr>
          <p:cNvGrpSpPr/>
          <p:nvPr/>
        </p:nvGrpSpPr>
        <p:grpSpPr>
          <a:xfrm>
            <a:off x="2084080" y="4334667"/>
            <a:ext cx="1281309" cy="295687"/>
            <a:chOff x="4716089" y="4334667"/>
            <a:chExt cx="1281309" cy="295687"/>
          </a:xfrm>
        </p:grpSpPr>
        <p:sp>
          <p:nvSpPr>
            <p:cNvPr id="172" name="Rectangle 171">
              <a:extLst>
                <a:ext uri="{FF2B5EF4-FFF2-40B4-BE49-F238E27FC236}">
                  <a16:creationId xmlns:a16="http://schemas.microsoft.com/office/drawing/2014/main" id="{91C091DF-8B9E-9841-84C4-1F0955AFE7E4}"/>
                </a:ext>
              </a:extLst>
            </p:cNvPr>
            <p:cNvSpPr/>
            <p:nvPr/>
          </p:nvSpPr>
          <p:spPr>
            <a:xfrm>
              <a:off x="4716089" y="4334667"/>
              <a:ext cx="320327" cy="295687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100" dirty="0">
                  <a:solidFill>
                    <a:schemeClr val="tx1"/>
                  </a:solidFill>
                  <a:latin typeface="Avenir Book" panose="02000503020000020003" pitchFamily="2" charset="0"/>
                </a:rPr>
                <a:t>1</a:t>
              </a:r>
            </a:p>
          </p:txBody>
        </p:sp>
        <p:sp>
          <p:nvSpPr>
            <p:cNvPr id="173" name="Rectangle 172">
              <a:extLst>
                <a:ext uri="{FF2B5EF4-FFF2-40B4-BE49-F238E27FC236}">
                  <a16:creationId xmlns:a16="http://schemas.microsoft.com/office/drawing/2014/main" id="{FFEEBAFB-9438-F540-8C6A-69377B302805}"/>
                </a:ext>
              </a:extLst>
            </p:cNvPr>
            <p:cNvSpPr/>
            <p:nvPr/>
          </p:nvSpPr>
          <p:spPr>
            <a:xfrm>
              <a:off x="5036416" y="4334667"/>
              <a:ext cx="320327" cy="295687"/>
            </a:xfrm>
            <a:prstGeom prst="rect">
              <a:avLst/>
            </a:prstGeom>
            <a:solidFill>
              <a:srgbClr val="FFC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100" dirty="0">
                  <a:solidFill>
                    <a:schemeClr val="tx1"/>
                  </a:solidFill>
                  <a:latin typeface="Avenir Book" panose="02000503020000020003" pitchFamily="2" charset="0"/>
                </a:rPr>
                <a:t>1</a:t>
              </a:r>
            </a:p>
          </p:txBody>
        </p:sp>
        <p:sp>
          <p:nvSpPr>
            <p:cNvPr id="180" name="Rectangle 179">
              <a:extLst>
                <a:ext uri="{FF2B5EF4-FFF2-40B4-BE49-F238E27FC236}">
                  <a16:creationId xmlns:a16="http://schemas.microsoft.com/office/drawing/2014/main" id="{760276FB-76E6-9748-A8BB-8E8FC5E6F9C6}"/>
                </a:ext>
              </a:extLst>
            </p:cNvPr>
            <p:cNvSpPr/>
            <p:nvPr/>
          </p:nvSpPr>
          <p:spPr>
            <a:xfrm>
              <a:off x="5356744" y="4334667"/>
              <a:ext cx="320327" cy="295687"/>
            </a:xfrm>
            <a:prstGeom prst="rect">
              <a:avLst/>
            </a:prstGeom>
            <a:solidFill>
              <a:srgbClr val="FFC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100" dirty="0">
                  <a:solidFill>
                    <a:schemeClr val="tx1"/>
                  </a:solidFill>
                  <a:latin typeface="Avenir Book" panose="02000503020000020003" pitchFamily="2" charset="0"/>
                </a:rPr>
                <a:t>0</a:t>
              </a:r>
            </a:p>
          </p:txBody>
        </p:sp>
        <p:sp>
          <p:nvSpPr>
            <p:cNvPr id="181" name="Rectangle 180">
              <a:extLst>
                <a:ext uri="{FF2B5EF4-FFF2-40B4-BE49-F238E27FC236}">
                  <a16:creationId xmlns:a16="http://schemas.microsoft.com/office/drawing/2014/main" id="{31D15FDC-9849-7A4E-A395-EC1995E89B84}"/>
                </a:ext>
              </a:extLst>
            </p:cNvPr>
            <p:cNvSpPr/>
            <p:nvPr/>
          </p:nvSpPr>
          <p:spPr>
            <a:xfrm>
              <a:off x="5677071" y="4334667"/>
              <a:ext cx="320327" cy="295687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100" dirty="0">
                  <a:solidFill>
                    <a:schemeClr val="tx1"/>
                  </a:solidFill>
                  <a:latin typeface="Avenir Book" panose="02000503020000020003" pitchFamily="2" charset="0"/>
                </a:rPr>
                <a:t>1</a:t>
              </a:r>
            </a:p>
          </p:txBody>
        </p:sp>
      </p:grpSp>
      <p:grpSp>
        <p:nvGrpSpPr>
          <p:cNvPr id="189" name="Group 188">
            <a:extLst>
              <a:ext uri="{FF2B5EF4-FFF2-40B4-BE49-F238E27FC236}">
                <a16:creationId xmlns:a16="http://schemas.microsoft.com/office/drawing/2014/main" id="{189FB488-05B9-5647-8E93-283B4B412015}"/>
              </a:ext>
            </a:extLst>
          </p:cNvPr>
          <p:cNvGrpSpPr/>
          <p:nvPr/>
        </p:nvGrpSpPr>
        <p:grpSpPr>
          <a:xfrm>
            <a:off x="3639709" y="4334667"/>
            <a:ext cx="1281309" cy="295687"/>
            <a:chOff x="6271718" y="4334667"/>
            <a:chExt cx="1281309" cy="295687"/>
          </a:xfrm>
        </p:grpSpPr>
        <p:sp>
          <p:nvSpPr>
            <p:cNvPr id="190" name="Rectangle 189">
              <a:extLst>
                <a:ext uri="{FF2B5EF4-FFF2-40B4-BE49-F238E27FC236}">
                  <a16:creationId xmlns:a16="http://schemas.microsoft.com/office/drawing/2014/main" id="{D9B820FD-A6C1-B54D-BF4E-8FD0D718A81C}"/>
                </a:ext>
              </a:extLst>
            </p:cNvPr>
            <p:cNvSpPr/>
            <p:nvPr/>
          </p:nvSpPr>
          <p:spPr>
            <a:xfrm>
              <a:off x="6271718" y="4334667"/>
              <a:ext cx="320327" cy="295687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100" dirty="0">
                  <a:solidFill>
                    <a:schemeClr val="tx1"/>
                  </a:solidFill>
                  <a:latin typeface="Avenir Book" panose="02000503020000020003" pitchFamily="2" charset="0"/>
                </a:rPr>
                <a:t>1</a:t>
              </a:r>
            </a:p>
          </p:txBody>
        </p:sp>
        <p:sp>
          <p:nvSpPr>
            <p:cNvPr id="191" name="Rectangle 190">
              <a:extLst>
                <a:ext uri="{FF2B5EF4-FFF2-40B4-BE49-F238E27FC236}">
                  <a16:creationId xmlns:a16="http://schemas.microsoft.com/office/drawing/2014/main" id="{7E82FB1C-0490-7E48-B001-4E4226954A5A}"/>
                </a:ext>
              </a:extLst>
            </p:cNvPr>
            <p:cNvSpPr/>
            <p:nvPr/>
          </p:nvSpPr>
          <p:spPr>
            <a:xfrm>
              <a:off x="6592045" y="4334667"/>
              <a:ext cx="320327" cy="295687"/>
            </a:xfrm>
            <a:prstGeom prst="rect">
              <a:avLst/>
            </a:prstGeom>
            <a:solidFill>
              <a:srgbClr val="FFC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100" dirty="0">
                  <a:solidFill>
                    <a:schemeClr val="tx1"/>
                  </a:solidFill>
                  <a:latin typeface="Avenir Book" panose="02000503020000020003" pitchFamily="2" charset="0"/>
                </a:rPr>
                <a:t>0</a:t>
              </a:r>
            </a:p>
          </p:txBody>
        </p:sp>
        <p:sp>
          <p:nvSpPr>
            <p:cNvPr id="192" name="Rectangle 191">
              <a:extLst>
                <a:ext uri="{FF2B5EF4-FFF2-40B4-BE49-F238E27FC236}">
                  <a16:creationId xmlns:a16="http://schemas.microsoft.com/office/drawing/2014/main" id="{F739359C-EC55-8149-B0BF-CF037BE0AF26}"/>
                </a:ext>
              </a:extLst>
            </p:cNvPr>
            <p:cNvSpPr/>
            <p:nvPr/>
          </p:nvSpPr>
          <p:spPr>
            <a:xfrm>
              <a:off x="6912373" y="4334667"/>
              <a:ext cx="320327" cy="295687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100" dirty="0">
                  <a:solidFill>
                    <a:schemeClr val="tx1"/>
                  </a:solidFill>
                  <a:latin typeface="Avenir Book" panose="02000503020000020003" pitchFamily="2" charset="0"/>
                </a:rPr>
                <a:t>0</a:t>
              </a:r>
            </a:p>
          </p:txBody>
        </p:sp>
        <p:sp>
          <p:nvSpPr>
            <p:cNvPr id="193" name="Rectangle 192">
              <a:extLst>
                <a:ext uri="{FF2B5EF4-FFF2-40B4-BE49-F238E27FC236}">
                  <a16:creationId xmlns:a16="http://schemas.microsoft.com/office/drawing/2014/main" id="{790F49DF-F1C0-EB4F-B920-FB2F6F91F12C}"/>
                </a:ext>
              </a:extLst>
            </p:cNvPr>
            <p:cNvSpPr/>
            <p:nvPr/>
          </p:nvSpPr>
          <p:spPr>
            <a:xfrm>
              <a:off x="7232700" y="4334667"/>
              <a:ext cx="320327" cy="295687"/>
            </a:xfrm>
            <a:prstGeom prst="rect">
              <a:avLst/>
            </a:prstGeom>
            <a:solidFill>
              <a:schemeClr val="accent5">
                <a:lumMod val="7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100" dirty="0">
                  <a:solidFill>
                    <a:schemeClr val="tx1"/>
                  </a:solidFill>
                  <a:latin typeface="Avenir Book" panose="02000503020000020003" pitchFamily="2" charset="0"/>
                </a:rPr>
                <a:t>0</a:t>
              </a:r>
            </a:p>
          </p:txBody>
        </p:sp>
      </p:grpSp>
      <p:cxnSp>
        <p:nvCxnSpPr>
          <p:cNvPr id="194" name="Straight Arrow Connector 193">
            <a:extLst>
              <a:ext uri="{FF2B5EF4-FFF2-40B4-BE49-F238E27FC236}">
                <a16:creationId xmlns:a16="http://schemas.microsoft.com/office/drawing/2014/main" id="{334B9859-64AA-A447-9787-B59392F61D04}"/>
              </a:ext>
            </a:extLst>
          </p:cNvPr>
          <p:cNvCxnSpPr>
            <a:cxnSpLocks/>
          </p:cNvCxnSpPr>
          <p:nvPr/>
        </p:nvCxnSpPr>
        <p:spPr>
          <a:xfrm flipV="1">
            <a:off x="2241800" y="3393058"/>
            <a:ext cx="0" cy="833420"/>
          </a:xfrm>
          <a:prstGeom prst="straightConnector1">
            <a:avLst/>
          </a:prstGeom>
          <a:ln cap="rnd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5" name="Straight Arrow Connector 194">
            <a:extLst>
              <a:ext uri="{FF2B5EF4-FFF2-40B4-BE49-F238E27FC236}">
                <a16:creationId xmlns:a16="http://schemas.microsoft.com/office/drawing/2014/main" id="{3712A5BF-BC39-1E43-BF71-BFA04C57E5A8}"/>
              </a:ext>
            </a:extLst>
          </p:cNvPr>
          <p:cNvCxnSpPr>
            <a:cxnSpLocks/>
          </p:cNvCxnSpPr>
          <p:nvPr/>
        </p:nvCxnSpPr>
        <p:spPr>
          <a:xfrm flipV="1">
            <a:off x="2561609" y="3393058"/>
            <a:ext cx="0" cy="833420"/>
          </a:xfrm>
          <a:prstGeom prst="straightConnector1">
            <a:avLst/>
          </a:prstGeom>
          <a:ln cap="rnd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6" name="Straight Arrow Connector 195">
            <a:extLst>
              <a:ext uri="{FF2B5EF4-FFF2-40B4-BE49-F238E27FC236}">
                <a16:creationId xmlns:a16="http://schemas.microsoft.com/office/drawing/2014/main" id="{ED72EC0F-D84A-3541-84DD-43E15760405A}"/>
              </a:ext>
            </a:extLst>
          </p:cNvPr>
          <p:cNvCxnSpPr>
            <a:cxnSpLocks/>
          </p:cNvCxnSpPr>
          <p:nvPr/>
        </p:nvCxnSpPr>
        <p:spPr>
          <a:xfrm flipV="1">
            <a:off x="2881418" y="3393058"/>
            <a:ext cx="0" cy="833420"/>
          </a:xfrm>
          <a:prstGeom prst="straightConnector1">
            <a:avLst/>
          </a:prstGeom>
          <a:ln cap="rnd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7" name="Straight Arrow Connector 196">
            <a:extLst>
              <a:ext uri="{FF2B5EF4-FFF2-40B4-BE49-F238E27FC236}">
                <a16:creationId xmlns:a16="http://schemas.microsoft.com/office/drawing/2014/main" id="{6FDF1A78-435F-7D40-ADC3-1D9FA5F9DCF0}"/>
              </a:ext>
            </a:extLst>
          </p:cNvPr>
          <p:cNvCxnSpPr>
            <a:cxnSpLocks/>
          </p:cNvCxnSpPr>
          <p:nvPr/>
        </p:nvCxnSpPr>
        <p:spPr>
          <a:xfrm flipV="1">
            <a:off x="3201228" y="3393058"/>
            <a:ext cx="0" cy="833420"/>
          </a:xfrm>
          <a:prstGeom prst="straightConnector1">
            <a:avLst/>
          </a:prstGeom>
          <a:ln cap="rnd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8" name="Straight Arrow Connector 197">
            <a:extLst>
              <a:ext uri="{FF2B5EF4-FFF2-40B4-BE49-F238E27FC236}">
                <a16:creationId xmlns:a16="http://schemas.microsoft.com/office/drawing/2014/main" id="{B8F09DBF-545F-AD4A-977F-56C7E7D1A157}"/>
              </a:ext>
            </a:extLst>
          </p:cNvPr>
          <p:cNvCxnSpPr>
            <a:cxnSpLocks/>
          </p:cNvCxnSpPr>
          <p:nvPr/>
        </p:nvCxnSpPr>
        <p:spPr>
          <a:xfrm flipH="1" flipV="1">
            <a:off x="3521931" y="3393058"/>
            <a:ext cx="260572" cy="833420"/>
          </a:xfrm>
          <a:prstGeom prst="straightConnector1">
            <a:avLst/>
          </a:prstGeom>
          <a:ln cap="rnd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9" name="Straight Arrow Connector 198">
            <a:extLst>
              <a:ext uri="{FF2B5EF4-FFF2-40B4-BE49-F238E27FC236}">
                <a16:creationId xmlns:a16="http://schemas.microsoft.com/office/drawing/2014/main" id="{BA6431AB-C515-0742-A821-BED90120B9A2}"/>
              </a:ext>
            </a:extLst>
          </p:cNvPr>
          <p:cNvCxnSpPr>
            <a:cxnSpLocks/>
          </p:cNvCxnSpPr>
          <p:nvPr/>
        </p:nvCxnSpPr>
        <p:spPr>
          <a:xfrm flipH="1" flipV="1">
            <a:off x="3838089" y="3393058"/>
            <a:ext cx="260572" cy="833420"/>
          </a:xfrm>
          <a:prstGeom prst="straightConnector1">
            <a:avLst/>
          </a:prstGeom>
          <a:ln cap="rnd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0" name="Straight Arrow Connector 199">
            <a:extLst>
              <a:ext uri="{FF2B5EF4-FFF2-40B4-BE49-F238E27FC236}">
                <a16:creationId xmlns:a16="http://schemas.microsoft.com/office/drawing/2014/main" id="{E82A792D-D98B-F049-8AD0-19CA8A25CCAA}"/>
              </a:ext>
            </a:extLst>
          </p:cNvPr>
          <p:cNvCxnSpPr>
            <a:cxnSpLocks/>
          </p:cNvCxnSpPr>
          <p:nvPr/>
        </p:nvCxnSpPr>
        <p:spPr>
          <a:xfrm flipH="1" flipV="1">
            <a:off x="4154247" y="3393058"/>
            <a:ext cx="260572" cy="833420"/>
          </a:xfrm>
          <a:prstGeom prst="straightConnector1">
            <a:avLst/>
          </a:prstGeom>
          <a:ln cap="rnd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1" name="Straight Arrow Connector 200">
            <a:extLst>
              <a:ext uri="{FF2B5EF4-FFF2-40B4-BE49-F238E27FC236}">
                <a16:creationId xmlns:a16="http://schemas.microsoft.com/office/drawing/2014/main" id="{2E7FA5DF-0A3C-DE4A-A441-8B1887FA6832}"/>
              </a:ext>
            </a:extLst>
          </p:cNvPr>
          <p:cNvCxnSpPr>
            <a:cxnSpLocks/>
          </p:cNvCxnSpPr>
          <p:nvPr/>
        </p:nvCxnSpPr>
        <p:spPr>
          <a:xfrm flipH="1" flipV="1">
            <a:off x="4470405" y="3393058"/>
            <a:ext cx="260572" cy="833420"/>
          </a:xfrm>
          <a:prstGeom prst="straightConnector1">
            <a:avLst/>
          </a:prstGeom>
          <a:ln cap="rnd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2" name="Straight Arrow Connector 201">
            <a:extLst>
              <a:ext uri="{FF2B5EF4-FFF2-40B4-BE49-F238E27FC236}">
                <a16:creationId xmlns:a16="http://schemas.microsoft.com/office/drawing/2014/main" id="{17EF3A8C-3A03-1448-83E0-CDEE69A1232A}"/>
              </a:ext>
            </a:extLst>
          </p:cNvPr>
          <p:cNvCxnSpPr>
            <a:cxnSpLocks/>
          </p:cNvCxnSpPr>
          <p:nvPr/>
        </p:nvCxnSpPr>
        <p:spPr>
          <a:xfrm flipV="1">
            <a:off x="633409" y="3392931"/>
            <a:ext cx="260572" cy="833420"/>
          </a:xfrm>
          <a:prstGeom prst="straightConnector1">
            <a:avLst/>
          </a:prstGeom>
          <a:ln cap="rnd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3" name="Straight Arrow Connector 202">
            <a:extLst>
              <a:ext uri="{FF2B5EF4-FFF2-40B4-BE49-F238E27FC236}">
                <a16:creationId xmlns:a16="http://schemas.microsoft.com/office/drawing/2014/main" id="{7168FFD3-18B1-924B-A539-5243D6322522}"/>
              </a:ext>
            </a:extLst>
          </p:cNvPr>
          <p:cNvCxnSpPr>
            <a:cxnSpLocks/>
          </p:cNvCxnSpPr>
          <p:nvPr/>
        </p:nvCxnSpPr>
        <p:spPr>
          <a:xfrm flipV="1">
            <a:off x="949567" y="3392931"/>
            <a:ext cx="260572" cy="833420"/>
          </a:xfrm>
          <a:prstGeom prst="straightConnector1">
            <a:avLst/>
          </a:prstGeom>
          <a:ln cap="rnd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4" name="Straight Arrow Connector 203">
            <a:extLst>
              <a:ext uri="{FF2B5EF4-FFF2-40B4-BE49-F238E27FC236}">
                <a16:creationId xmlns:a16="http://schemas.microsoft.com/office/drawing/2014/main" id="{9FC7D70F-F7DB-F840-B326-CAD82DC487DA}"/>
              </a:ext>
            </a:extLst>
          </p:cNvPr>
          <p:cNvCxnSpPr>
            <a:cxnSpLocks/>
          </p:cNvCxnSpPr>
          <p:nvPr/>
        </p:nvCxnSpPr>
        <p:spPr>
          <a:xfrm flipV="1">
            <a:off x="1265725" y="3392931"/>
            <a:ext cx="260572" cy="833420"/>
          </a:xfrm>
          <a:prstGeom prst="straightConnector1">
            <a:avLst/>
          </a:prstGeom>
          <a:ln cap="rnd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5" name="Straight Arrow Connector 204">
            <a:extLst>
              <a:ext uri="{FF2B5EF4-FFF2-40B4-BE49-F238E27FC236}">
                <a16:creationId xmlns:a16="http://schemas.microsoft.com/office/drawing/2014/main" id="{7804B1F4-E693-9D45-8AE0-E3D5D2DFCCA3}"/>
              </a:ext>
            </a:extLst>
          </p:cNvPr>
          <p:cNvCxnSpPr>
            <a:cxnSpLocks/>
          </p:cNvCxnSpPr>
          <p:nvPr/>
        </p:nvCxnSpPr>
        <p:spPr>
          <a:xfrm flipV="1">
            <a:off x="1581883" y="3392931"/>
            <a:ext cx="260572" cy="833420"/>
          </a:xfrm>
          <a:prstGeom prst="straightConnector1">
            <a:avLst/>
          </a:prstGeom>
          <a:ln cap="rnd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Rounded Rectangle 14">
            <a:extLst>
              <a:ext uri="{FF2B5EF4-FFF2-40B4-BE49-F238E27FC236}">
                <a16:creationId xmlns:a16="http://schemas.microsoft.com/office/drawing/2014/main" id="{6833B6AD-DEAB-A146-9F90-FF311DDF48FD}"/>
              </a:ext>
            </a:extLst>
          </p:cNvPr>
          <p:cNvSpPr/>
          <p:nvPr/>
        </p:nvSpPr>
        <p:spPr>
          <a:xfrm>
            <a:off x="245662" y="1787856"/>
            <a:ext cx="4885898" cy="3125337"/>
          </a:xfrm>
          <a:prstGeom prst="roundRect">
            <a:avLst>
              <a:gd name="adj" fmla="val 5313"/>
            </a:avLst>
          </a:prstGeom>
          <a:noFill/>
          <a:ln w="9525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7" name="Rounded Rectangle 206">
            <a:extLst>
              <a:ext uri="{FF2B5EF4-FFF2-40B4-BE49-F238E27FC236}">
                <a16:creationId xmlns:a16="http://schemas.microsoft.com/office/drawing/2014/main" id="{54C69CFC-C9D9-5147-BE30-2857A6E6C4D4}"/>
              </a:ext>
            </a:extLst>
          </p:cNvPr>
          <p:cNvSpPr/>
          <p:nvPr/>
        </p:nvSpPr>
        <p:spPr>
          <a:xfrm>
            <a:off x="5381546" y="1787855"/>
            <a:ext cx="4885898" cy="3125337"/>
          </a:xfrm>
          <a:prstGeom prst="roundRect">
            <a:avLst>
              <a:gd name="adj" fmla="val 5313"/>
            </a:avLst>
          </a:prstGeom>
          <a:noFill/>
          <a:ln w="9525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8" name="Rectangle 207">
            <a:extLst>
              <a:ext uri="{FF2B5EF4-FFF2-40B4-BE49-F238E27FC236}">
                <a16:creationId xmlns:a16="http://schemas.microsoft.com/office/drawing/2014/main" id="{F19600C0-D7BD-C145-8959-18A77C9EAD57}"/>
              </a:ext>
            </a:extLst>
          </p:cNvPr>
          <p:cNvSpPr/>
          <p:nvPr/>
        </p:nvSpPr>
        <p:spPr>
          <a:xfrm>
            <a:off x="245662" y="4945410"/>
            <a:ext cx="4885898" cy="43455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200" dirty="0">
                <a:solidFill>
                  <a:schemeClr val="tx1"/>
                </a:solidFill>
                <a:latin typeface="Avenir Book" panose="02000503020000020003" pitchFamily="2" charset="0"/>
              </a:rPr>
              <a:t>Iteration N</a:t>
            </a:r>
          </a:p>
        </p:txBody>
      </p:sp>
      <p:sp>
        <p:nvSpPr>
          <p:cNvPr id="209" name="Rectangle 208">
            <a:extLst>
              <a:ext uri="{FF2B5EF4-FFF2-40B4-BE49-F238E27FC236}">
                <a16:creationId xmlns:a16="http://schemas.microsoft.com/office/drawing/2014/main" id="{2341CF0B-F4BB-B447-B30A-5C9BB1BD9906}"/>
              </a:ext>
            </a:extLst>
          </p:cNvPr>
          <p:cNvSpPr/>
          <p:nvPr/>
        </p:nvSpPr>
        <p:spPr>
          <a:xfrm>
            <a:off x="5381546" y="4945410"/>
            <a:ext cx="4885898" cy="43455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200" dirty="0">
                <a:solidFill>
                  <a:schemeClr val="tx1"/>
                </a:solidFill>
                <a:latin typeface="Avenir Book" panose="02000503020000020003" pitchFamily="2" charset="0"/>
              </a:rPr>
              <a:t>Iteration N+1</a:t>
            </a:r>
          </a:p>
        </p:txBody>
      </p:sp>
    </p:spTree>
    <p:extLst>
      <p:ext uri="{BB962C8B-B14F-4D97-AF65-F5344CB8AC3E}">
        <p14:creationId xmlns:p14="http://schemas.microsoft.com/office/powerpoint/2010/main" val="203606096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5D43A0FD-6E7C-6E43-8EA6-CCB0044ACBB5}"/>
              </a:ext>
            </a:extLst>
          </p:cNvPr>
          <p:cNvGrpSpPr/>
          <p:nvPr/>
        </p:nvGrpSpPr>
        <p:grpSpPr>
          <a:xfrm>
            <a:off x="3543965" y="1091235"/>
            <a:ext cx="3843927" cy="295687"/>
            <a:chOff x="5663265" y="1839951"/>
            <a:chExt cx="3843927" cy="295687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1F8B10CC-39F1-0D41-9E12-7A511532FBF5}"/>
                </a:ext>
              </a:extLst>
            </p:cNvPr>
            <p:cNvSpPr/>
            <p:nvPr/>
          </p:nvSpPr>
          <p:spPr>
            <a:xfrm>
              <a:off x="5663265" y="1839951"/>
              <a:ext cx="320327" cy="295687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100" dirty="0">
                  <a:solidFill>
                    <a:schemeClr val="tx1"/>
                  </a:solidFill>
                  <a:latin typeface="Avenir Book" panose="02000503020000020003" pitchFamily="2" charset="0"/>
                </a:rPr>
                <a:t>1</a:t>
              </a:r>
            </a:p>
          </p:txBody>
        </p:sp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552F1BCD-C520-564F-9A57-527502EBB64B}"/>
                </a:ext>
              </a:extLst>
            </p:cNvPr>
            <p:cNvSpPr/>
            <p:nvPr/>
          </p:nvSpPr>
          <p:spPr>
            <a:xfrm>
              <a:off x="5983592" y="1839951"/>
              <a:ext cx="320327" cy="295687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100" dirty="0">
                  <a:solidFill>
                    <a:schemeClr val="tx1"/>
                  </a:solidFill>
                  <a:latin typeface="Avenir Book" panose="02000503020000020003" pitchFamily="2" charset="0"/>
                </a:rPr>
                <a:t>0</a:t>
              </a:r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E91E5AEF-058A-6745-AB0B-88404AA876F2}"/>
                </a:ext>
              </a:extLst>
            </p:cNvPr>
            <p:cNvSpPr/>
            <p:nvPr/>
          </p:nvSpPr>
          <p:spPr>
            <a:xfrm>
              <a:off x="6303920" y="1839951"/>
              <a:ext cx="320327" cy="295687"/>
            </a:xfrm>
            <a:prstGeom prst="rect">
              <a:avLst/>
            </a:prstGeom>
            <a:solidFill>
              <a:srgbClr val="FFC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100" dirty="0">
                  <a:solidFill>
                    <a:schemeClr val="tx1"/>
                  </a:solidFill>
                  <a:latin typeface="Avenir Book" panose="02000503020000020003" pitchFamily="2" charset="0"/>
                </a:rPr>
                <a:t>1</a:t>
              </a:r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DCE5B7A6-C92E-D14C-A6A9-0EA4E2AAEC58}"/>
                </a:ext>
              </a:extLst>
            </p:cNvPr>
            <p:cNvSpPr/>
            <p:nvPr/>
          </p:nvSpPr>
          <p:spPr>
            <a:xfrm>
              <a:off x="6624247" y="1839951"/>
              <a:ext cx="320327" cy="295687"/>
            </a:xfrm>
            <a:prstGeom prst="rect">
              <a:avLst/>
            </a:prstGeom>
            <a:solidFill>
              <a:srgbClr val="FFC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100" dirty="0">
                  <a:solidFill>
                    <a:schemeClr val="tx1"/>
                  </a:solidFill>
                  <a:latin typeface="Avenir Book" panose="02000503020000020003" pitchFamily="2" charset="0"/>
                </a:rPr>
                <a:t>0</a:t>
              </a:r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C4456AF8-5F18-3D4A-8BF1-F07097BA0D28}"/>
                </a:ext>
              </a:extLst>
            </p:cNvPr>
            <p:cNvSpPr/>
            <p:nvPr/>
          </p:nvSpPr>
          <p:spPr>
            <a:xfrm>
              <a:off x="6944574" y="1839951"/>
              <a:ext cx="320327" cy="295687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100" dirty="0">
                  <a:solidFill>
                    <a:schemeClr val="tx1"/>
                  </a:solidFill>
                  <a:latin typeface="Avenir Book" panose="02000503020000020003" pitchFamily="2" charset="0"/>
                </a:rPr>
                <a:t>1</a:t>
              </a:r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F12110A2-B6B3-A744-9D91-3B79EDA2E248}"/>
                </a:ext>
              </a:extLst>
            </p:cNvPr>
            <p:cNvSpPr/>
            <p:nvPr/>
          </p:nvSpPr>
          <p:spPr>
            <a:xfrm>
              <a:off x="7264901" y="1839951"/>
              <a:ext cx="320327" cy="295687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100" dirty="0">
                  <a:solidFill>
                    <a:schemeClr val="tx1"/>
                  </a:solidFill>
                  <a:latin typeface="Avenir Book" panose="02000503020000020003" pitchFamily="2" charset="0"/>
                </a:rPr>
                <a:t>0</a:t>
              </a:r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56B4ADEB-591E-104D-85FF-7D39E0911DAD}"/>
                </a:ext>
              </a:extLst>
            </p:cNvPr>
            <p:cNvSpPr/>
            <p:nvPr/>
          </p:nvSpPr>
          <p:spPr>
            <a:xfrm>
              <a:off x="7585229" y="1839951"/>
              <a:ext cx="320327" cy="295687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100" dirty="0">
                  <a:solidFill>
                    <a:schemeClr val="tx1"/>
                  </a:solidFill>
                  <a:latin typeface="Avenir Book" panose="02000503020000020003" pitchFamily="2" charset="0"/>
                </a:rPr>
                <a:t>1</a:t>
              </a:r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E3AEB1E0-589E-4B43-8A98-32B55B4F7D0E}"/>
                </a:ext>
              </a:extLst>
            </p:cNvPr>
            <p:cNvSpPr/>
            <p:nvPr/>
          </p:nvSpPr>
          <p:spPr>
            <a:xfrm>
              <a:off x="7905556" y="1839951"/>
              <a:ext cx="320327" cy="295687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100" dirty="0">
                  <a:solidFill>
                    <a:schemeClr val="tx1"/>
                  </a:solidFill>
                  <a:latin typeface="Avenir Book" panose="02000503020000020003" pitchFamily="2" charset="0"/>
                </a:rPr>
                <a:t>0</a:t>
              </a:r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B711D29C-AF8D-2447-8594-B8B850C619A5}"/>
                </a:ext>
              </a:extLst>
            </p:cNvPr>
            <p:cNvSpPr/>
            <p:nvPr/>
          </p:nvSpPr>
          <p:spPr>
            <a:xfrm>
              <a:off x="8225883" y="1839951"/>
              <a:ext cx="320327" cy="295687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100" dirty="0">
                  <a:solidFill>
                    <a:schemeClr val="tx1"/>
                  </a:solidFill>
                  <a:latin typeface="Avenir Book" panose="02000503020000020003" pitchFamily="2" charset="0"/>
                </a:rPr>
                <a:t>1</a:t>
              </a:r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BCE3C469-B85E-A44C-9E8F-25E9043823BA}"/>
                </a:ext>
              </a:extLst>
            </p:cNvPr>
            <p:cNvSpPr/>
            <p:nvPr/>
          </p:nvSpPr>
          <p:spPr>
            <a:xfrm>
              <a:off x="8546210" y="1839951"/>
              <a:ext cx="320327" cy="295687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100" dirty="0">
                  <a:solidFill>
                    <a:schemeClr val="tx1"/>
                  </a:solidFill>
                  <a:latin typeface="Avenir Book" panose="02000503020000020003" pitchFamily="2" charset="0"/>
                </a:rPr>
                <a:t>0</a:t>
              </a:r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9CEF62D1-B8E9-8F4A-A589-C6B861D18412}"/>
                </a:ext>
              </a:extLst>
            </p:cNvPr>
            <p:cNvSpPr/>
            <p:nvPr/>
          </p:nvSpPr>
          <p:spPr>
            <a:xfrm>
              <a:off x="8866538" y="1839951"/>
              <a:ext cx="320327" cy="295687"/>
            </a:xfrm>
            <a:prstGeom prst="rect">
              <a:avLst/>
            </a:prstGeom>
            <a:solidFill>
              <a:srgbClr val="FFC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100" dirty="0">
                  <a:solidFill>
                    <a:schemeClr val="tx1"/>
                  </a:solidFill>
                  <a:latin typeface="Avenir Book" panose="02000503020000020003" pitchFamily="2" charset="0"/>
                </a:rPr>
                <a:t>0</a:t>
              </a:r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890FB5A6-ECE7-4045-B786-3D6E2A275A7A}"/>
                </a:ext>
              </a:extLst>
            </p:cNvPr>
            <p:cNvSpPr/>
            <p:nvPr/>
          </p:nvSpPr>
          <p:spPr>
            <a:xfrm>
              <a:off x="9186865" y="1839951"/>
              <a:ext cx="320327" cy="295687"/>
            </a:xfrm>
            <a:prstGeom prst="rect">
              <a:avLst/>
            </a:prstGeom>
            <a:solidFill>
              <a:srgbClr val="FFC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100" dirty="0">
                  <a:solidFill>
                    <a:schemeClr val="tx1"/>
                  </a:solidFill>
                  <a:latin typeface="Avenir Book" panose="02000503020000020003" pitchFamily="2" charset="0"/>
                </a:rPr>
                <a:t>1</a:t>
              </a:r>
            </a:p>
          </p:txBody>
        </p:sp>
      </p:grpSp>
      <p:sp>
        <p:nvSpPr>
          <p:cNvPr id="19" name="Rectangle 18">
            <a:extLst>
              <a:ext uri="{FF2B5EF4-FFF2-40B4-BE49-F238E27FC236}">
                <a16:creationId xmlns:a16="http://schemas.microsoft.com/office/drawing/2014/main" id="{C0A85E91-0D6D-624F-AA9E-D5790AFE8922}"/>
              </a:ext>
            </a:extLst>
          </p:cNvPr>
          <p:cNvSpPr/>
          <p:nvPr/>
        </p:nvSpPr>
        <p:spPr>
          <a:xfrm>
            <a:off x="7551825" y="1021801"/>
            <a:ext cx="1734183" cy="43455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r>
              <a:rPr lang="en-US" sz="1200" dirty="0">
                <a:solidFill>
                  <a:schemeClr val="tx1"/>
                </a:solidFill>
                <a:latin typeface="Avenir Book" panose="02000503020000020003" pitchFamily="2" charset="0"/>
              </a:rPr>
              <a:t>Noisy key</a:t>
            </a:r>
          </a:p>
        </p:txBody>
      </p:sp>
      <p:cxnSp>
        <p:nvCxnSpPr>
          <p:cNvPr id="37" name="Straight Arrow Connector 36">
            <a:extLst>
              <a:ext uri="{FF2B5EF4-FFF2-40B4-BE49-F238E27FC236}">
                <a16:creationId xmlns:a16="http://schemas.microsoft.com/office/drawing/2014/main" id="{E1789B84-5884-944B-B5EB-9AD120B34864}"/>
              </a:ext>
            </a:extLst>
          </p:cNvPr>
          <p:cNvCxnSpPr>
            <a:cxnSpLocks/>
          </p:cNvCxnSpPr>
          <p:nvPr/>
        </p:nvCxnSpPr>
        <p:spPr>
          <a:xfrm flipV="1">
            <a:off x="6105135" y="1995137"/>
            <a:ext cx="0" cy="265384"/>
          </a:xfrm>
          <a:prstGeom prst="straightConnector1">
            <a:avLst/>
          </a:prstGeom>
          <a:ln cap="rnd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9" name="Group 38">
            <a:extLst>
              <a:ext uri="{FF2B5EF4-FFF2-40B4-BE49-F238E27FC236}">
                <a16:creationId xmlns:a16="http://schemas.microsoft.com/office/drawing/2014/main" id="{EB6F76C3-A3FC-2949-BB52-924AF598617B}"/>
              </a:ext>
            </a:extLst>
          </p:cNvPr>
          <p:cNvGrpSpPr/>
          <p:nvPr/>
        </p:nvGrpSpPr>
        <p:grpSpPr>
          <a:xfrm>
            <a:off x="5945476" y="2988928"/>
            <a:ext cx="3843927" cy="295687"/>
            <a:chOff x="5663265" y="1839951"/>
            <a:chExt cx="3843927" cy="295687"/>
          </a:xfrm>
          <a:noFill/>
        </p:grpSpPr>
        <p:sp>
          <p:nvSpPr>
            <p:cNvPr id="40" name="Rectangle 39">
              <a:extLst>
                <a:ext uri="{FF2B5EF4-FFF2-40B4-BE49-F238E27FC236}">
                  <a16:creationId xmlns:a16="http://schemas.microsoft.com/office/drawing/2014/main" id="{77A04A14-50C5-6F4E-9650-A2930A2ACE2F}"/>
                </a:ext>
              </a:extLst>
            </p:cNvPr>
            <p:cNvSpPr/>
            <p:nvPr/>
          </p:nvSpPr>
          <p:spPr>
            <a:xfrm>
              <a:off x="5663265" y="1839951"/>
              <a:ext cx="320327" cy="295687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100" dirty="0">
                  <a:solidFill>
                    <a:schemeClr val="tx1"/>
                  </a:solidFill>
                  <a:latin typeface="Avenir Book" panose="02000503020000020003" pitchFamily="2" charset="0"/>
                </a:rPr>
                <a:t>0</a:t>
              </a:r>
            </a:p>
          </p:txBody>
        </p:sp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6C033D00-8238-F540-A94F-4CBD6618E639}"/>
                </a:ext>
              </a:extLst>
            </p:cNvPr>
            <p:cNvSpPr/>
            <p:nvPr/>
          </p:nvSpPr>
          <p:spPr>
            <a:xfrm>
              <a:off x="5983592" y="1839951"/>
              <a:ext cx="320327" cy="295687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100" dirty="0">
                  <a:solidFill>
                    <a:schemeClr val="tx1"/>
                  </a:solidFill>
                  <a:latin typeface="Avenir Book" panose="02000503020000020003" pitchFamily="2" charset="0"/>
                </a:rPr>
                <a:t>0</a:t>
              </a:r>
            </a:p>
          </p:txBody>
        </p:sp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id="{D9B7BF16-166F-C24E-A687-1635F04E99AE}"/>
                </a:ext>
              </a:extLst>
            </p:cNvPr>
            <p:cNvSpPr/>
            <p:nvPr/>
          </p:nvSpPr>
          <p:spPr>
            <a:xfrm>
              <a:off x="6303920" y="1839951"/>
              <a:ext cx="320327" cy="295687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100" dirty="0">
                  <a:solidFill>
                    <a:schemeClr val="tx1"/>
                  </a:solidFill>
                  <a:latin typeface="Avenir Book" panose="02000503020000020003" pitchFamily="2" charset="0"/>
                </a:rPr>
                <a:t>1</a:t>
              </a:r>
            </a:p>
          </p:txBody>
        </p:sp>
        <p:sp>
          <p:nvSpPr>
            <p:cNvPr id="43" name="Rectangle 42">
              <a:extLst>
                <a:ext uri="{FF2B5EF4-FFF2-40B4-BE49-F238E27FC236}">
                  <a16:creationId xmlns:a16="http://schemas.microsoft.com/office/drawing/2014/main" id="{0E8A6533-6E57-3740-974F-249687C5BDBB}"/>
                </a:ext>
              </a:extLst>
            </p:cNvPr>
            <p:cNvSpPr/>
            <p:nvPr/>
          </p:nvSpPr>
          <p:spPr>
            <a:xfrm>
              <a:off x="6624247" y="1839951"/>
              <a:ext cx="320327" cy="295687"/>
            </a:xfrm>
            <a:prstGeom prst="rect">
              <a:avLst/>
            </a:prstGeom>
            <a:solidFill>
              <a:srgbClr val="FFC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100" dirty="0">
                  <a:solidFill>
                    <a:schemeClr val="tx1"/>
                  </a:solidFill>
                  <a:latin typeface="Avenir Book" panose="02000503020000020003" pitchFamily="2" charset="0"/>
                </a:rPr>
                <a:t>0</a:t>
              </a:r>
            </a:p>
          </p:txBody>
        </p:sp>
        <p:sp>
          <p:nvSpPr>
            <p:cNvPr id="44" name="Rectangle 43">
              <a:extLst>
                <a:ext uri="{FF2B5EF4-FFF2-40B4-BE49-F238E27FC236}">
                  <a16:creationId xmlns:a16="http://schemas.microsoft.com/office/drawing/2014/main" id="{61C41F9E-A196-A442-A9D5-1224D2E5F65B}"/>
                </a:ext>
              </a:extLst>
            </p:cNvPr>
            <p:cNvSpPr/>
            <p:nvPr/>
          </p:nvSpPr>
          <p:spPr>
            <a:xfrm>
              <a:off x="6944574" y="1839951"/>
              <a:ext cx="320327" cy="295687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100" dirty="0">
                  <a:solidFill>
                    <a:schemeClr val="tx1"/>
                  </a:solidFill>
                  <a:latin typeface="Avenir Book" panose="02000503020000020003" pitchFamily="2" charset="0"/>
                </a:rPr>
                <a:t>0</a:t>
              </a:r>
            </a:p>
          </p:txBody>
        </p:sp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37DEDD7E-BF15-6C44-BC83-FC4F5A261FC8}"/>
                </a:ext>
              </a:extLst>
            </p:cNvPr>
            <p:cNvSpPr/>
            <p:nvPr/>
          </p:nvSpPr>
          <p:spPr>
            <a:xfrm>
              <a:off x="7264901" y="1839951"/>
              <a:ext cx="320327" cy="295687"/>
            </a:xfrm>
            <a:prstGeom prst="rect">
              <a:avLst/>
            </a:prstGeom>
            <a:solidFill>
              <a:srgbClr val="FFC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100" dirty="0">
                  <a:solidFill>
                    <a:schemeClr val="tx1"/>
                  </a:solidFill>
                  <a:latin typeface="Avenir Book" panose="02000503020000020003" pitchFamily="2" charset="0"/>
                </a:rPr>
                <a:t>1</a:t>
              </a:r>
            </a:p>
          </p:txBody>
        </p:sp>
        <p:sp>
          <p:nvSpPr>
            <p:cNvPr id="46" name="Rectangle 45">
              <a:extLst>
                <a:ext uri="{FF2B5EF4-FFF2-40B4-BE49-F238E27FC236}">
                  <a16:creationId xmlns:a16="http://schemas.microsoft.com/office/drawing/2014/main" id="{57C3B96A-6C9D-D544-B513-4B2171FED8DA}"/>
                </a:ext>
              </a:extLst>
            </p:cNvPr>
            <p:cNvSpPr/>
            <p:nvPr/>
          </p:nvSpPr>
          <p:spPr>
            <a:xfrm>
              <a:off x="7585229" y="1839951"/>
              <a:ext cx="320327" cy="295687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100" dirty="0">
                  <a:solidFill>
                    <a:schemeClr val="tx1"/>
                  </a:solidFill>
                  <a:latin typeface="Avenir Book" panose="02000503020000020003" pitchFamily="2" charset="0"/>
                </a:rPr>
                <a:t>1</a:t>
              </a:r>
            </a:p>
          </p:txBody>
        </p:sp>
        <p:sp>
          <p:nvSpPr>
            <p:cNvPr id="47" name="Rectangle 46">
              <a:extLst>
                <a:ext uri="{FF2B5EF4-FFF2-40B4-BE49-F238E27FC236}">
                  <a16:creationId xmlns:a16="http://schemas.microsoft.com/office/drawing/2014/main" id="{D4FF935B-ED3B-154F-B87A-53F7D35961F0}"/>
                </a:ext>
              </a:extLst>
            </p:cNvPr>
            <p:cNvSpPr/>
            <p:nvPr/>
          </p:nvSpPr>
          <p:spPr>
            <a:xfrm>
              <a:off x="7905556" y="1839951"/>
              <a:ext cx="320327" cy="295687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100" dirty="0">
                  <a:solidFill>
                    <a:schemeClr val="tx1"/>
                  </a:solidFill>
                  <a:latin typeface="Avenir Book" panose="02000503020000020003" pitchFamily="2" charset="0"/>
                </a:rPr>
                <a:t>1</a:t>
              </a:r>
            </a:p>
          </p:txBody>
        </p:sp>
        <p:sp>
          <p:nvSpPr>
            <p:cNvPr id="48" name="Rectangle 47">
              <a:extLst>
                <a:ext uri="{FF2B5EF4-FFF2-40B4-BE49-F238E27FC236}">
                  <a16:creationId xmlns:a16="http://schemas.microsoft.com/office/drawing/2014/main" id="{AF542DC4-E99F-EA4E-B3A7-3F17866E5CD8}"/>
                </a:ext>
              </a:extLst>
            </p:cNvPr>
            <p:cNvSpPr/>
            <p:nvPr/>
          </p:nvSpPr>
          <p:spPr>
            <a:xfrm>
              <a:off x="8225883" y="1839951"/>
              <a:ext cx="320327" cy="295687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100" dirty="0">
                  <a:solidFill>
                    <a:schemeClr val="tx1"/>
                  </a:solidFill>
                  <a:latin typeface="Avenir Book" panose="02000503020000020003" pitchFamily="2" charset="0"/>
                </a:rPr>
                <a:t>0</a:t>
              </a:r>
            </a:p>
          </p:txBody>
        </p:sp>
        <p:sp>
          <p:nvSpPr>
            <p:cNvPr id="49" name="Rectangle 48">
              <a:extLst>
                <a:ext uri="{FF2B5EF4-FFF2-40B4-BE49-F238E27FC236}">
                  <a16:creationId xmlns:a16="http://schemas.microsoft.com/office/drawing/2014/main" id="{36F0E732-942B-764D-BB6E-C6D805A7C5B6}"/>
                </a:ext>
              </a:extLst>
            </p:cNvPr>
            <p:cNvSpPr/>
            <p:nvPr/>
          </p:nvSpPr>
          <p:spPr>
            <a:xfrm>
              <a:off x="8546210" y="1839951"/>
              <a:ext cx="320327" cy="295687"/>
            </a:xfrm>
            <a:prstGeom prst="rect">
              <a:avLst/>
            </a:prstGeom>
            <a:solidFill>
              <a:srgbClr val="FFC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100" dirty="0">
                  <a:solidFill>
                    <a:schemeClr val="tx1"/>
                  </a:solidFill>
                  <a:latin typeface="Avenir Book" panose="02000503020000020003" pitchFamily="2" charset="0"/>
                </a:rPr>
                <a:t>0</a:t>
              </a:r>
            </a:p>
          </p:txBody>
        </p:sp>
        <p:sp>
          <p:nvSpPr>
            <p:cNvPr id="50" name="Rectangle 49">
              <a:extLst>
                <a:ext uri="{FF2B5EF4-FFF2-40B4-BE49-F238E27FC236}">
                  <a16:creationId xmlns:a16="http://schemas.microsoft.com/office/drawing/2014/main" id="{12C0548D-DF13-1440-A832-2A47F6DDCC7A}"/>
                </a:ext>
              </a:extLst>
            </p:cNvPr>
            <p:cNvSpPr/>
            <p:nvPr/>
          </p:nvSpPr>
          <p:spPr>
            <a:xfrm>
              <a:off x="8866538" y="1839951"/>
              <a:ext cx="320327" cy="295687"/>
            </a:xfrm>
            <a:prstGeom prst="rect">
              <a:avLst/>
            </a:prstGeom>
            <a:solidFill>
              <a:srgbClr val="FFC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100" dirty="0">
                  <a:solidFill>
                    <a:schemeClr val="tx1"/>
                  </a:solidFill>
                  <a:latin typeface="Avenir Book" panose="02000503020000020003" pitchFamily="2" charset="0"/>
                </a:rPr>
                <a:t>1</a:t>
              </a:r>
            </a:p>
          </p:txBody>
        </p:sp>
        <p:sp>
          <p:nvSpPr>
            <p:cNvPr id="51" name="Rectangle 50">
              <a:extLst>
                <a:ext uri="{FF2B5EF4-FFF2-40B4-BE49-F238E27FC236}">
                  <a16:creationId xmlns:a16="http://schemas.microsoft.com/office/drawing/2014/main" id="{77A65CF1-F3FB-F545-969C-EF02382FEC99}"/>
                </a:ext>
              </a:extLst>
            </p:cNvPr>
            <p:cNvSpPr/>
            <p:nvPr/>
          </p:nvSpPr>
          <p:spPr>
            <a:xfrm>
              <a:off x="9186865" y="1839951"/>
              <a:ext cx="320327" cy="295687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100" dirty="0">
                  <a:solidFill>
                    <a:schemeClr val="tx1"/>
                  </a:solidFill>
                  <a:latin typeface="Avenir Book" panose="02000503020000020003" pitchFamily="2" charset="0"/>
                </a:rPr>
                <a:t>1</a:t>
              </a:r>
            </a:p>
          </p:txBody>
        </p:sp>
      </p:grpSp>
      <p:cxnSp>
        <p:nvCxnSpPr>
          <p:cNvPr id="53" name="Straight Arrow Connector 52">
            <a:extLst>
              <a:ext uri="{FF2B5EF4-FFF2-40B4-BE49-F238E27FC236}">
                <a16:creationId xmlns:a16="http://schemas.microsoft.com/office/drawing/2014/main" id="{F9F0F94F-15EB-2D49-8D62-476DB4225BE6}"/>
              </a:ext>
            </a:extLst>
          </p:cNvPr>
          <p:cNvCxnSpPr>
            <a:cxnSpLocks/>
          </p:cNvCxnSpPr>
          <p:nvPr/>
        </p:nvCxnSpPr>
        <p:spPr>
          <a:xfrm flipV="1">
            <a:off x="6425462" y="1995137"/>
            <a:ext cx="0" cy="265384"/>
          </a:xfrm>
          <a:prstGeom prst="straightConnector1">
            <a:avLst/>
          </a:prstGeom>
          <a:ln cap="rnd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Straight Arrow Connector 53">
            <a:extLst>
              <a:ext uri="{FF2B5EF4-FFF2-40B4-BE49-F238E27FC236}">
                <a16:creationId xmlns:a16="http://schemas.microsoft.com/office/drawing/2014/main" id="{DC498625-49C0-4547-948D-42E0DA8BC71A}"/>
              </a:ext>
            </a:extLst>
          </p:cNvPr>
          <p:cNvCxnSpPr>
            <a:cxnSpLocks/>
          </p:cNvCxnSpPr>
          <p:nvPr/>
        </p:nvCxnSpPr>
        <p:spPr>
          <a:xfrm flipV="1">
            <a:off x="6745789" y="1995137"/>
            <a:ext cx="0" cy="265384"/>
          </a:xfrm>
          <a:prstGeom prst="straightConnector1">
            <a:avLst/>
          </a:prstGeom>
          <a:ln cap="rnd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Straight Arrow Connector 54">
            <a:extLst>
              <a:ext uri="{FF2B5EF4-FFF2-40B4-BE49-F238E27FC236}">
                <a16:creationId xmlns:a16="http://schemas.microsoft.com/office/drawing/2014/main" id="{B8D3292D-8EF5-3546-91BA-F2AF8C646A63}"/>
              </a:ext>
            </a:extLst>
          </p:cNvPr>
          <p:cNvCxnSpPr>
            <a:cxnSpLocks/>
          </p:cNvCxnSpPr>
          <p:nvPr/>
        </p:nvCxnSpPr>
        <p:spPr>
          <a:xfrm flipV="1">
            <a:off x="7066116" y="1995137"/>
            <a:ext cx="0" cy="265384"/>
          </a:xfrm>
          <a:prstGeom prst="straightConnector1">
            <a:avLst/>
          </a:prstGeom>
          <a:ln cap="rnd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Straight Arrow Connector 56">
            <a:extLst>
              <a:ext uri="{FF2B5EF4-FFF2-40B4-BE49-F238E27FC236}">
                <a16:creationId xmlns:a16="http://schemas.microsoft.com/office/drawing/2014/main" id="{A1137748-7704-6C43-8192-1ED7FF162D8C}"/>
              </a:ext>
            </a:extLst>
          </p:cNvPr>
          <p:cNvCxnSpPr>
            <a:cxnSpLocks/>
          </p:cNvCxnSpPr>
          <p:nvPr/>
        </p:nvCxnSpPr>
        <p:spPr>
          <a:xfrm flipV="1">
            <a:off x="7706770" y="1995137"/>
            <a:ext cx="0" cy="265384"/>
          </a:xfrm>
          <a:prstGeom prst="straightConnector1">
            <a:avLst/>
          </a:prstGeom>
          <a:ln cap="rnd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Straight Arrow Connector 57">
            <a:extLst>
              <a:ext uri="{FF2B5EF4-FFF2-40B4-BE49-F238E27FC236}">
                <a16:creationId xmlns:a16="http://schemas.microsoft.com/office/drawing/2014/main" id="{D5C17839-29F8-B14E-ABDD-4DD2FEC4345C}"/>
              </a:ext>
            </a:extLst>
          </p:cNvPr>
          <p:cNvCxnSpPr>
            <a:cxnSpLocks/>
          </p:cNvCxnSpPr>
          <p:nvPr/>
        </p:nvCxnSpPr>
        <p:spPr>
          <a:xfrm flipV="1">
            <a:off x="8027097" y="1995137"/>
            <a:ext cx="0" cy="265384"/>
          </a:xfrm>
          <a:prstGeom prst="straightConnector1">
            <a:avLst/>
          </a:prstGeom>
          <a:ln cap="rnd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Straight Arrow Connector 58">
            <a:extLst>
              <a:ext uri="{FF2B5EF4-FFF2-40B4-BE49-F238E27FC236}">
                <a16:creationId xmlns:a16="http://schemas.microsoft.com/office/drawing/2014/main" id="{20816307-46EC-0240-BD69-C704CC894D58}"/>
              </a:ext>
            </a:extLst>
          </p:cNvPr>
          <p:cNvCxnSpPr>
            <a:cxnSpLocks/>
          </p:cNvCxnSpPr>
          <p:nvPr/>
        </p:nvCxnSpPr>
        <p:spPr>
          <a:xfrm flipV="1">
            <a:off x="8347424" y="1995137"/>
            <a:ext cx="0" cy="265384"/>
          </a:xfrm>
          <a:prstGeom prst="straightConnector1">
            <a:avLst/>
          </a:prstGeom>
          <a:ln cap="rnd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Arrow Connector 59">
            <a:extLst>
              <a:ext uri="{FF2B5EF4-FFF2-40B4-BE49-F238E27FC236}">
                <a16:creationId xmlns:a16="http://schemas.microsoft.com/office/drawing/2014/main" id="{FA363D89-E29B-4B47-BAE8-D62F08B85243}"/>
              </a:ext>
            </a:extLst>
          </p:cNvPr>
          <p:cNvCxnSpPr>
            <a:cxnSpLocks/>
          </p:cNvCxnSpPr>
          <p:nvPr/>
        </p:nvCxnSpPr>
        <p:spPr>
          <a:xfrm flipV="1">
            <a:off x="8667751" y="1995137"/>
            <a:ext cx="0" cy="265384"/>
          </a:xfrm>
          <a:prstGeom prst="straightConnector1">
            <a:avLst/>
          </a:prstGeom>
          <a:ln cap="rnd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Straight Arrow Connector 60">
            <a:extLst>
              <a:ext uri="{FF2B5EF4-FFF2-40B4-BE49-F238E27FC236}">
                <a16:creationId xmlns:a16="http://schemas.microsoft.com/office/drawing/2014/main" id="{48EFF0DE-2F24-1D45-AAE5-4B1371F77C1B}"/>
              </a:ext>
            </a:extLst>
          </p:cNvPr>
          <p:cNvCxnSpPr>
            <a:cxnSpLocks/>
          </p:cNvCxnSpPr>
          <p:nvPr/>
        </p:nvCxnSpPr>
        <p:spPr>
          <a:xfrm flipV="1">
            <a:off x="8988078" y="1995137"/>
            <a:ext cx="0" cy="265384"/>
          </a:xfrm>
          <a:prstGeom prst="straightConnector1">
            <a:avLst/>
          </a:prstGeom>
          <a:ln cap="rnd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Straight Arrow Connector 61">
            <a:extLst>
              <a:ext uri="{FF2B5EF4-FFF2-40B4-BE49-F238E27FC236}">
                <a16:creationId xmlns:a16="http://schemas.microsoft.com/office/drawing/2014/main" id="{71973B79-55C1-6D48-A9C4-3FF5A23B4438}"/>
              </a:ext>
            </a:extLst>
          </p:cNvPr>
          <p:cNvCxnSpPr>
            <a:cxnSpLocks/>
          </p:cNvCxnSpPr>
          <p:nvPr/>
        </p:nvCxnSpPr>
        <p:spPr>
          <a:xfrm flipV="1">
            <a:off x="9308405" y="1995137"/>
            <a:ext cx="0" cy="265384"/>
          </a:xfrm>
          <a:prstGeom prst="straightConnector1">
            <a:avLst/>
          </a:prstGeom>
          <a:ln cap="rnd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Straight Arrow Connector 62">
            <a:extLst>
              <a:ext uri="{FF2B5EF4-FFF2-40B4-BE49-F238E27FC236}">
                <a16:creationId xmlns:a16="http://schemas.microsoft.com/office/drawing/2014/main" id="{C63B7AA9-FDD3-7A47-9DEC-04367B900EB9}"/>
              </a:ext>
            </a:extLst>
          </p:cNvPr>
          <p:cNvCxnSpPr>
            <a:cxnSpLocks/>
          </p:cNvCxnSpPr>
          <p:nvPr/>
        </p:nvCxnSpPr>
        <p:spPr>
          <a:xfrm flipV="1">
            <a:off x="9628735" y="1995137"/>
            <a:ext cx="0" cy="265384"/>
          </a:xfrm>
          <a:prstGeom prst="straightConnector1">
            <a:avLst/>
          </a:prstGeom>
          <a:ln cap="rnd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Straight Arrow Connector 63">
            <a:extLst>
              <a:ext uri="{FF2B5EF4-FFF2-40B4-BE49-F238E27FC236}">
                <a16:creationId xmlns:a16="http://schemas.microsoft.com/office/drawing/2014/main" id="{F5131234-B930-734B-9EA5-8F50E3390B83}"/>
              </a:ext>
            </a:extLst>
          </p:cNvPr>
          <p:cNvCxnSpPr>
            <a:cxnSpLocks/>
          </p:cNvCxnSpPr>
          <p:nvPr/>
        </p:nvCxnSpPr>
        <p:spPr>
          <a:xfrm flipV="1">
            <a:off x="6105639" y="2563173"/>
            <a:ext cx="0" cy="265384"/>
          </a:xfrm>
          <a:prstGeom prst="straightConnector1">
            <a:avLst/>
          </a:prstGeom>
          <a:ln cap="rnd"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Straight Arrow Connector 64">
            <a:extLst>
              <a:ext uri="{FF2B5EF4-FFF2-40B4-BE49-F238E27FC236}">
                <a16:creationId xmlns:a16="http://schemas.microsoft.com/office/drawing/2014/main" id="{23512EC5-290E-3744-BD39-53C4998D52FF}"/>
              </a:ext>
            </a:extLst>
          </p:cNvPr>
          <p:cNvCxnSpPr>
            <a:cxnSpLocks/>
          </p:cNvCxnSpPr>
          <p:nvPr/>
        </p:nvCxnSpPr>
        <p:spPr>
          <a:xfrm flipV="1">
            <a:off x="6425966" y="2563173"/>
            <a:ext cx="0" cy="265384"/>
          </a:xfrm>
          <a:prstGeom prst="straightConnector1">
            <a:avLst/>
          </a:prstGeom>
          <a:ln cap="rnd"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Straight Arrow Connector 65">
            <a:extLst>
              <a:ext uri="{FF2B5EF4-FFF2-40B4-BE49-F238E27FC236}">
                <a16:creationId xmlns:a16="http://schemas.microsoft.com/office/drawing/2014/main" id="{D8AA027E-FA71-454C-B40D-008BAAD61C19}"/>
              </a:ext>
            </a:extLst>
          </p:cNvPr>
          <p:cNvCxnSpPr>
            <a:cxnSpLocks/>
          </p:cNvCxnSpPr>
          <p:nvPr/>
        </p:nvCxnSpPr>
        <p:spPr>
          <a:xfrm flipV="1">
            <a:off x="6746293" y="2563173"/>
            <a:ext cx="0" cy="265384"/>
          </a:xfrm>
          <a:prstGeom prst="straightConnector1">
            <a:avLst/>
          </a:prstGeom>
          <a:ln cap="rnd"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Straight Arrow Connector 66">
            <a:extLst>
              <a:ext uri="{FF2B5EF4-FFF2-40B4-BE49-F238E27FC236}">
                <a16:creationId xmlns:a16="http://schemas.microsoft.com/office/drawing/2014/main" id="{C11CA2B2-0087-1F4F-99FF-E0B36F9F97F3}"/>
              </a:ext>
            </a:extLst>
          </p:cNvPr>
          <p:cNvCxnSpPr>
            <a:cxnSpLocks/>
          </p:cNvCxnSpPr>
          <p:nvPr/>
        </p:nvCxnSpPr>
        <p:spPr>
          <a:xfrm flipV="1">
            <a:off x="7066620" y="2563173"/>
            <a:ext cx="0" cy="265384"/>
          </a:xfrm>
          <a:prstGeom prst="straightConnector1">
            <a:avLst/>
          </a:prstGeom>
          <a:ln cap="rnd"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Straight Arrow Connector 68">
            <a:extLst>
              <a:ext uri="{FF2B5EF4-FFF2-40B4-BE49-F238E27FC236}">
                <a16:creationId xmlns:a16="http://schemas.microsoft.com/office/drawing/2014/main" id="{822D8E5B-58A4-2E48-B1AA-4C31FCC2667E}"/>
              </a:ext>
            </a:extLst>
          </p:cNvPr>
          <p:cNvCxnSpPr>
            <a:cxnSpLocks/>
          </p:cNvCxnSpPr>
          <p:nvPr/>
        </p:nvCxnSpPr>
        <p:spPr>
          <a:xfrm flipV="1">
            <a:off x="7707274" y="2563173"/>
            <a:ext cx="0" cy="265384"/>
          </a:xfrm>
          <a:prstGeom prst="straightConnector1">
            <a:avLst/>
          </a:prstGeom>
          <a:ln cap="rnd"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Straight Arrow Connector 69">
            <a:extLst>
              <a:ext uri="{FF2B5EF4-FFF2-40B4-BE49-F238E27FC236}">
                <a16:creationId xmlns:a16="http://schemas.microsoft.com/office/drawing/2014/main" id="{40C12F02-C7E2-A042-AB10-5EBDD3122894}"/>
              </a:ext>
            </a:extLst>
          </p:cNvPr>
          <p:cNvCxnSpPr>
            <a:cxnSpLocks/>
          </p:cNvCxnSpPr>
          <p:nvPr/>
        </p:nvCxnSpPr>
        <p:spPr>
          <a:xfrm flipV="1">
            <a:off x="8027601" y="2563173"/>
            <a:ext cx="0" cy="265384"/>
          </a:xfrm>
          <a:prstGeom prst="straightConnector1">
            <a:avLst/>
          </a:prstGeom>
          <a:ln cap="rnd"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Straight Arrow Connector 70">
            <a:extLst>
              <a:ext uri="{FF2B5EF4-FFF2-40B4-BE49-F238E27FC236}">
                <a16:creationId xmlns:a16="http://schemas.microsoft.com/office/drawing/2014/main" id="{11AD38EF-27F0-2846-869C-A7DEC6ADA741}"/>
              </a:ext>
            </a:extLst>
          </p:cNvPr>
          <p:cNvCxnSpPr>
            <a:cxnSpLocks/>
          </p:cNvCxnSpPr>
          <p:nvPr/>
        </p:nvCxnSpPr>
        <p:spPr>
          <a:xfrm flipV="1">
            <a:off x="8347928" y="2563173"/>
            <a:ext cx="0" cy="265384"/>
          </a:xfrm>
          <a:prstGeom prst="straightConnector1">
            <a:avLst/>
          </a:prstGeom>
          <a:ln cap="rnd"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Straight Arrow Connector 71">
            <a:extLst>
              <a:ext uri="{FF2B5EF4-FFF2-40B4-BE49-F238E27FC236}">
                <a16:creationId xmlns:a16="http://schemas.microsoft.com/office/drawing/2014/main" id="{2E8C3196-9903-6042-B2FD-4F66F9A84B26}"/>
              </a:ext>
            </a:extLst>
          </p:cNvPr>
          <p:cNvCxnSpPr>
            <a:cxnSpLocks/>
          </p:cNvCxnSpPr>
          <p:nvPr/>
        </p:nvCxnSpPr>
        <p:spPr>
          <a:xfrm flipV="1">
            <a:off x="8668255" y="2563173"/>
            <a:ext cx="0" cy="265384"/>
          </a:xfrm>
          <a:prstGeom prst="straightConnector1">
            <a:avLst/>
          </a:prstGeom>
          <a:ln cap="rnd"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Straight Arrow Connector 72">
            <a:extLst>
              <a:ext uri="{FF2B5EF4-FFF2-40B4-BE49-F238E27FC236}">
                <a16:creationId xmlns:a16="http://schemas.microsoft.com/office/drawing/2014/main" id="{96F48EE8-D356-674F-9998-00469C41D847}"/>
              </a:ext>
            </a:extLst>
          </p:cNvPr>
          <p:cNvCxnSpPr>
            <a:cxnSpLocks/>
          </p:cNvCxnSpPr>
          <p:nvPr/>
        </p:nvCxnSpPr>
        <p:spPr>
          <a:xfrm flipV="1">
            <a:off x="8988582" y="2563173"/>
            <a:ext cx="0" cy="265384"/>
          </a:xfrm>
          <a:prstGeom prst="straightConnector1">
            <a:avLst/>
          </a:prstGeom>
          <a:ln cap="rnd"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Straight Arrow Connector 73">
            <a:extLst>
              <a:ext uri="{FF2B5EF4-FFF2-40B4-BE49-F238E27FC236}">
                <a16:creationId xmlns:a16="http://schemas.microsoft.com/office/drawing/2014/main" id="{195CC403-C0CD-784E-9F32-1ECF6E6083E0}"/>
              </a:ext>
            </a:extLst>
          </p:cNvPr>
          <p:cNvCxnSpPr>
            <a:cxnSpLocks/>
          </p:cNvCxnSpPr>
          <p:nvPr/>
        </p:nvCxnSpPr>
        <p:spPr>
          <a:xfrm flipV="1">
            <a:off x="9308909" y="2563173"/>
            <a:ext cx="0" cy="265384"/>
          </a:xfrm>
          <a:prstGeom prst="straightConnector1">
            <a:avLst/>
          </a:prstGeom>
          <a:ln cap="rnd"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Straight Arrow Connector 74">
            <a:extLst>
              <a:ext uri="{FF2B5EF4-FFF2-40B4-BE49-F238E27FC236}">
                <a16:creationId xmlns:a16="http://schemas.microsoft.com/office/drawing/2014/main" id="{1D6C5D62-47FC-CC45-A76F-B93C3B677E1A}"/>
              </a:ext>
            </a:extLst>
          </p:cNvPr>
          <p:cNvCxnSpPr>
            <a:cxnSpLocks/>
          </p:cNvCxnSpPr>
          <p:nvPr/>
        </p:nvCxnSpPr>
        <p:spPr>
          <a:xfrm flipV="1">
            <a:off x="9629239" y="2563173"/>
            <a:ext cx="0" cy="265384"/>
          </a:xfrm>
          <a:prstGeom prst="straightConnector1">
            <a:avLst/>
          </a:prstGeom>
          <a:ln cap="rnd"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2" name="Rectangle 121">
            <a:extLst>
              <a:ext uri="{FF2B5EF4-FFF2-40B4-BE49-F238E27FC236}">
                <a16:creationId xmlns:a16="http://schemas.microsoft.com/office/drawing/2014/main" id="{954594EE-3EDF-3A4D-8DB7-1FB7C04E074D}"/>
              </a:ext>
            </a:extLst>
          </p:cNvPr>
          <p:cNvSpPr/>
          <p:nvPr/>
        </p:nvSpPr>
        <p:spPr>
          <a:xfrm>
            <a:off x="10430523" y="2928580"/>
            <a:ext cx="1734183" cy="43455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r>
              <a:rPr lang="en-US" sz="1200" dirty="0">
                <a:solidFill>
                  <a:schemeClr val="tx1"/>
                </a:solidFill>
                <a:latin typeface="Avenir Book" panose="02000503020000020003" pitchFamily="2" charset="0"/>
              </a:rPr>
              <a:t>Shuffled noisy key</a:t>
            </a:r>
          </a:p>
        </p:txBody>
      </p:sp>
      <p:cxnSp>
        <p:nvCxnSpPr>
          <p:cNvPr id="92" name="Straight Arrow Connector 91">
            <a:extLst>
              <a:ext uri="{FF2B5EF4-FFF2-40B4-BE49-F238E27FC236}">
                <a16:creationId xmlns:a16="http://schemas.microsoft.com/office/drawing/2014/main" id="{752C4F36-EE4E-2841-AA82-5EC5C22BA8C0}"/>
              </a:ext>
            </a:extLst>
          </p:cNvPr>
          <p:cNvCxnSpPr>
            <a:cxnSpLocks/>
          </p:cNvCxnSpPr>
          <p:nvPr/>
        </p:nvCxnSpPr>
        <p:spPr>
          <a:xfrm flipV="1">
            <a:off x="7394249" y="1995137"/>
            <a:ext cx="0" cy="265384"/>
          </a:xfrm>
          <a:prstGeom prst="straightConnector1">
            <a:avLst/>
          </a:prstGeom>
          <a:ln cap="rnd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4" name="Straight Arrow Connector 93">
            <a:extLst>
              <a:ext uri="{FF2B5EF4-FFF2-40B4-BE49-F238E27FC236}">
                <a16:creationId xmlns:a16="http://schemas.microsoft.com/office/drawing/2014/main" id="{43091B79-EA07-CC46-AEA8-F14E4F983F76}"/>
              </a:ext>
            </a:extLst>
          </p:cNvPr>
          <p:cNvCxnSpPr>
            <a:cxnSpLocks/>
          </p:cNvCxnSpPr>
          <p:nvPr/>
        </p:nvCxnSpPr>
        <p:spPr>
          <a:xfrm flipV="1">
            <a:off x="7394753" y="2563173"/>
            <a:ext cx="0" cy="265384"/>
          </a:xfrm>
          <a:prstGeom prst="straightConnector1">
            <a:avLst/>
          </a:prstGeom>
          <a:ln cap="rnd"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Straight Arrow Connector 94">
            <a:extLst>
              <a:ext uri="{FF2B5EF4-FFF2-40B4-BE49-F238E27FC236}">
                <a16:creationId xmlns:a16="http://schemas.microsoft.com/office/drawing/2014/main" id="{E6D5E100-84BC-D640-BF2A-B5475A15B2E1}"/>
              </a:ext>
            </a:extLst>
          </p:cNvPr>
          <p:cNvCxnSpPr>
            <a:cxnSpLocks/>
          </p:cNvCxnSpPr>
          <p:nvPr/>
        </p:nvCxnSpPr>
        <p:spPr>
          <a:xfrm flipH="1">
            <a:off x="6105135" y="2260521"/>
            <a:ext cx="1601635" cy="302652"/>
          </a:xfrm>
          <a:prstGeom prst="straightConnector1">
            <a:avLst/>
          </a:prstGeom>
          <a:ln cap="rnd"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Straight Arrow Connector 96">
            <a:extLst>
              <a:ext uri="{FF2B5EF4-FFF2-40B4-BE49-F238E27FC236}">
                <a16:creationId xmlns:a16="http://schemas.microsoft.com/office/drawing/2014/main" id="{6169795C-F0A2-DD47-AA6E-7B05CD49EA2C}"/>
              </a:ext>
            </a:extLst>
          </p:cNvPr>
          <p:cNvCxnSpPr>
            <a:cxnSpLocks/>
          </p:cNvCxnSpPr>
          <p:nvPr/>
        </p:nvCxnSpPr>
        <p:spPr>
          <a:xfrm flipH="1">
            <a:off x="6425463" y="2260521"/>
            <a:ext cx="2562615" cy="302652"/>
          </a:xfrm>
          <a:prstGeom prst="straightConnector1">
            <a:avLst/>
          </a:prstGeom>
          <a:ln cap="rnd"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1" name="Straight Arrow Connector 100">
            <a:extLst>
              <a:ext uri="{FF2B5EF4-FFF2-40B4-BE49-F238E27FC236}">
                <a16:creationId xmlns:a16="http://schemas.microsoft.com/office/drawing/2014/main" id="{1EE75CFA-BB23-CB46-87BC-48BE4EBF5702}"/>
              </a:ext>
            </a:extLst>
          </p:cNvPr>
          <p:cNvCxnSpPr>
            <a:cxnSpLocks/>
          </p:cNvCxnSpPr>
          <p:nvPr/>
        </p:nvCxnSpPr>
        <p:spPr>
          <a:xfrm>
            <a:off x="6105799" y="2260521"/>
            <a:ext cx="640650" cy="302653"/>
          </a:xfrm>
          <a:prstGeom prst="straightConnector1">
            <a:avLst/>
          </a:prstGeom>
          <a:ln cap="rnd"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6" name="Straight Arrow Connector 105">
            <a:extLst>
              <a:ext uri="{FF2B5EF4-FFF2-40B4-BE49-F238E27FC236}">
                <a16:creationId xmlns:a16="http://schemas.microsoft.com/office/drawing/2014/main" id="{C1DAC84E-2A75-CF4E-BC42-F435AE03AC9E}"/>
              </a:ext>
            </a:extLst>
          </p:cNvPr>
          <p:cNvCxnSpPr>
            <a:cxnSpLocks/>
          </p:cNvCxnSpPr>
          <p:nvPr/>
        </p:nvCxnSpPr>
        <p:spPr>
          <a:xfrm flipH="1">
            <a:off x="7066113" y="2260520"/>
            <a:ext cx="2241629" cy="302652"/>
          </a:xfrm>
          <a:prstGeom prst="straightConnector1">
            <a:avLst/>
          </a:prstGeom>
          <a:ln cap="rnd"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9" name="Straight Arrow Connector 108">
            <a:extLst>
              <a:ext uri="{FF2B5EF4-FFF2-40B4-BE49-F238E27FC236}">
                <a16:creationId xmlns:a16="http://schemas.microsoft.com/office/drawing/2014/main" id="{31B5BCFA-63D5-DF40-B4C3-A8DA52ACDEFD}"/>
              </a:ext>
            </a:extLst>
          </p:cNvPr>
          <p:cNvCxnSpPr>
            <a:cxnSpLocks/>
          </p:cNvCxnSpPr>
          <p:nvPr/>
        </p:nvCxnSpPr>
        <p:spPr>
          <a:xfrm flipH="1">
            <a:off x="7394249" y="2260519"/>
            <a:ext cx="952509" cy="302654"/>
          </a:xfrm>
          <a:prstGeom prst="straightConnector1">
            <a:avLst/>
          </a:prstGeom>
          <a:ln cap="rnd"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2" name="Straight Arrow Connector 111">
            <a:extLst>
              <a:ext uri="{FF2B5EF4-FFF2-40B4-BE49-F238E27FC236}">
                <a16:creationId xmlns:a16="http://schemas.microsoft.com/office/drawing/2014/main" id="{3469BABD-5044-6B4A-927B-EAAA6D6A4B0B}"/>
              </a:ext>
            </a:extLst>
          </p:cNvPr>
          <p:cNvCxnSpPr>
            <a:cxnSpLocks/>
          </p:cNvCxnSpPr>
          <p:nvPr/>
        </p:nvCxnSpPr>
        <p:spPr>
          <a:xfrm>
            <a:off x="6744616" y="2260518"/>
            <a:ext cx="962154" cy="302655"/>
          </a:xfrm>
          <a:prstGeom prst="straightConnector1">
            <a:avLst/>
          </a:prstGeom>
          <a:ln cap="rnd"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5" name="Straight Arrow Connector 114">
            <a:extLst>
              <a:ext uri="{FF2B5EF4-FFF2-40B4-BE49-F238E27FC236}">
                <a16:creationId xmlns:a16="http://schemas.microsoft.com/office/drawing/2014/main" id="{49FB4663-8BA4-7B4E-9DE2-5B5E8D5FB61B}"/>
              </a:ext>
            </a:extLst>
          </p:cNvPr>
          <p:cNvCxnSpPr>
            <a:cxnSpLocks/>
          </p:cNvCxnSpPr>
          <p:nvPr/>
        </p:nvCxnSpPr>
        <p:spPr>
          <a:xfrm flipH="1">
            <a:off x="8028991" y="2260518"/>
            <a:ext cx="641003" cy="302654"/>
          </a:xfrm>
          <a:prstGeom prst="straightConnector1">
            <a:avLst/>
          </a:prstGeom>
          <a:ln cap="rnd"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Straight Arrow Connector 117">
            <a:extLst>
              <a:ext uri="{FF2B5EF4-FFF2-40B4-BE49-F238E27FC236}">
                <a16:creationId xmlns:a16="http://schemas.microsoft.com/office/drawing/2014/main" id="{4E65977D-5457-7B47-B012-B6200CD1CA41}"/>
              </a:ext>
            </a:extLst>
          </p:cNvPr>
          <p:cNvCxnSpPr>
            <a:cxnSpLocks/>
          </p:cNvCxnSpPr>
          <p:nvPr/>
        </p:nvCxnSpPr>
        <p:spPr>
          <a:xfrm>
            <a:off x="8025707" y="2267844"/>
            <a:ext cx="320484" cy="295328"/>
          </a:xfrm>
          <a:prstGeom prst="straightConnector1">
            <a:avLst/>
          </a:prstGeom>
          <a:ln cap="rnd"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Arrow Connector 122">
            <a:extLst>
              <a:ext uri="{FF2B5EF4-FFF2-40B4-BE49-F238E27FC236}">
                <a16:creationId xmlns:a16="http://schemas.microsoft.com/office/drawing/2014/main" id="{00E708CB-87B4-6D41-A727-E31DECAA3A33}"/>
              </a:ext>
            </a:extLst>
          </p:cNvPr>
          <p:cNvCxnSpPr>
            <a:cxnSpLocks/>
          </p:cNvCxnSpPr>
          <p:nvPr/>
        </p:nvCxnSpPr>
        <p:spPr>
          <a:xfrm>
            <a:off x="6429251" y="2260517"/>
            <a:ext cx="2236444" cy="302655"/>
          </a:xfrm>
          <a:prstGeom prst="straightConnector1">
            <a:avLst/>
          </a:prstGeom>
          <a:ln cap="rnd"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4" name="Straight Arrow Connector 143">
            <a:extLst>
              <a:ext uri="{FF2B5EF4-FFF2-40B4-BE49-F238E27FC236}">
                <a16:creationId xmlns:a16="http://schemas.microsoft.com/office/drawing/2014/main" id="{6D5B9632-73DD-E448-970C-103AB0D60844}"/>
              </a:ext>
            </a:extLst>
          </p:cNvPr>
          <p:cNvCxnSpPr>
            <a:cxnSpLocks/>
          </p:cNvCxnSpPr>
          <p:nvPr/>
        </p:nvCxnSpPr>
        <p:spPr>
          <a:xfrm>
            <a:off x="7058814" y="2267843"/>
            <a:ext cx="1932329" cy="295329"/>
          </a:xfrm>
          <a:prstGeom prst="straightConnector1">
            <a:avLst/>
          </a:prstGeom>
          <a:ln cap="rnd"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5" name="Straight Arrow Connector 144">
            <a:extLst>
              <a:ext uri="{FF2B5EF4-FFF2-40B4-BE49-F238E27FC236}">
                <a16:creationId xmlns:a16="http://schemas.microsoft.com/office/drawing/2014/main" id="{D8A237FC-655F-C048-971D-547A1C072EC6}"/>
              </a:ext>
            </a:extLst>
          </p:cNvPr>
          <p:cNvCxnSpPr>
            <a:cxnSpLocks/>
          </p:cNvCxnSpPr>
          <p:nvPr/>
        </p:nvCxnSpPr>
        <p:spPr>
          <a:xfrm flipH="1">
            <a:off x="9307171" y="2260516"/>
            <a:ext cx="318337" cy="302656"/>
          </a:xfrm>
          <a:prstGeom prst="straightConnector1">
            <a:avLst/>
          </a:prstGeom>
          <a:ln cap="rnd"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6" name="Straight Arrow Connector 145">
            <a:extLst>
              <a:ext uri="{FF2B5EF4-FFF2-40B4-BE49-F238E27FC236}">
                <a16:creationId xmlns:a16="http://schemas.microsoft.com/office/drawing/2014/main" id="{A29092FC-F7D3-2E43-B3AD-6E535D83D6D6}"/>
              </a:ext>
            </a:extLst>
          </p:cNvPr>
          <p:cNvCxnSpPr>
            <a:cxnSpLocks/>
          </p:cNvCxnSpPr>
          <p:nvPr/>
        </p:nvCxnSpPr>
        <p:spPr>
          <a:xfrm flipH="1" flipV="1">
            <a:off x="7385558" y="2267843"/>
            <a:ext cx="2249812" cy="295329"/>
          </a:xfrm>
          <a:prstGeom prst="straightConnector1">
            <a:avLst/>
          </a:prstGeom>
          <a:ln cap="rnd"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6" name="Rectangle 155">
            <a:extLst>
              <a:ext uri="{FF2B5EF4-FFF2-40B4-BE49-F238E27FC236}">
                <a16:creationId xmlns:a16="http://schemas.microsoft.com/office/drawing/2014/main" id="{AB1B7648-349F-8C49-BCDA-34778E7F7667}"/>
              </a:ext>
            </a:extLst>
          </p:cNvPr>
          <p:cNvSpPr/>
          <p:nvPr/>
        </p:nvSpPr>
        <p:spPr>
          <a:xfrm>
            <a:off x="5579716" y="4334667"/>
            <a:ext cx="320327" cy="29568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100" dirty="0">
                <a:solidFill>
                  <a:schemeClr val="tx1"/>
                </a:solidFill>
                <a:latin typeface="Avenir Book" panose="02000503020000020003" pitchFamily="2" charset="0"/>
              </a:rPr>
              <a:t>0</a:t>
            </a:r>
          </a:p>
        </p:txBody>
      </p:sp>
      <p:sp>
        <p:nvSpPr>
          <p:cNvPr id="157" name="Rectangle 156">
            <a:extLst>
              <a:ext uri="{FF2B5EF4-FFF2-40B4-BE49-F238E27FC236}">
                <a16:creationId xmlns:a16="http://schemas.microsoft.com/office/drawing/2014/main" id="{7E6523F6-2DC1-9E44-A4DD-AD8734D39F45}"/>
              </a:ext>
            </a:extLst>
          </p:cNvPr>
          <p:cNvSpPr/>
          <p:nvPr/>
        </p:nvSpPr>
        <p:spPr>
          <a:xfrm>
            <a:off x="5900043" y="4334667"/>
            <a:ext cx="320327" cy="29568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100" dirty="0">
                <a:solidFill>
                  <a:schemeClr val="tx1"/>
                </a:solidFill>
                <a:latin typeface="Avenir Book" panose="02000503020000020003" pitchFamily="2" charset="0"/>
              </a:rPr>
              <a:t>0</a:t>
            </a:r>
          </a:p>
        </p:txBody>
      </p:sp>
      <p:sp>
        <p:nvSpPr>
          <p:cNvPr id="158" name="Rectangle 157">
            <a:extLst>
              <a:ext uri="{FF2B5EF4-FFF2-40B4-BE49-F238E27FC236}">
                <a16:creationId xmlns:a16="http://schemas.microsoft.com/office/drawing/2014/main" id="{383DF8AE-6CAE-F544-84C7-540CB9C5BA8C}"/>
              </a:ext>
            </a:extLst>
          </p:cNvPr>
          <p:cNvSpPr/>
          <p:nvPr/>
        </p:nvSpPr>
        <p:spPr>
          <a:xfrm>
            <a:off x="6220371" y="4334667"/>
            <a:ext cx="320327" cy="29568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100" dirty="0">
                <a:solidFill>
                  <a:schemeClr val="tx1"/>
                </a:solidFill>
                <a:latin typeface="Avenir Book" panose="02000503020000020003" pitchFamily="2" charset="0"/>
              </a:rPr>
              <a:t>1</a:t>
            </a:r>
          </a:p>
        </p:txBody>
      </p:sp>
      <p:sp>
        <p:nvSpPr>
          <p:cNvPr id="159" name="Rectangle 158">
            <a:extLst>
              <a:ext uri="{FF2B5EF4-FFF2-40B4-BE49-F238E27FC236}">
                <a16:creationId xmlns:a16="http://schemas.microsoft.com/office/drawing/2014/main" id="{AFDA2139-656A-FF4C-9FF0-E6E34C43F486}"/>
              </a:ext>
            </a:extLst>
          </p:cNvPr>
          <p:cNvSpPr/>
          <p:nvPr/>
        </p:nvSpPr>
        <p:spPr>
          <a:xfrm>
            <a:off x="6540698" y="4334667"/>
            <a:ext cx="320327" cy="295687"/>
          </a:xfrm>
          <a:prstGeom prst="rect">
            <a:avLst/>
          </a:prstGeom>
          <a:solidFill>
            <a:srgbClr val="FFC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100" dirty="0">
                <a:solidFill>
                  <a:schemeClr val="tx1"/>
                </a:solidFill>
                <a:latin typeface="Avenir Book" panose="02000503020000020003" pitchFamily="2" charset="0"/>
              </a:rPr>
              <a:t>0</a:t>
            </a:r>
          </a:p>
        </p:txBody>
      </p:sp>
      <p:sp>
        <p:nvSpPr>
          <p:cNvPr id="161" name="Rectangle 160">
            <a:extLst>
              <a:ext uri="{FF2B5EF4-FFF2-40B4-BE49-F238E27FC236}">
                <a16:creationId xmlns:a16="http://schemas.microsoft.com/office/drawing/2014/main" id="{44EDA591-8873-8846-96CB-B56F23F2D90D}"/>
              </a:ext>
            </a:extLst>
          </p:cNvPr>
          <p:cNvSpPr/>
          <p:nvPr/>
        </p:nvSpPr>
        <p:spPr>
          <a:xfrm>
            <a:off x="6861025" y="4334667"/>
            <a:ext cx="320327" cy="29568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100" dirty="0">
                <a:solidFill>
                  <a:schemeClr val="tx1"/>
                </a:solidFill>
                <a:latin typeface="Avenir Book" panose="02000503020000020003" pitchFamily="2" charset="0"/>
              </a:rPr>
              <a:t>0</a:t>
            </a:r>
          </a:p>
        </p:txBody>
      </p:sp>
      <p:sp>
        <p:nvSpPr>
          <p:cNvPr id="162" name="Rectangle 161">
            <a:extLst>
              <a:ext uri="{FF2B5EF4-FFF2-40B4-BE49-F238E27FC236}">
                <a16:creationId xmlns:a16="http://schemas.microsoft.com/office/drawing/2014/main" id="{61B340B2-8DA8-9E4F-ACE3-90194AB078F4}"/>
              </a:ext>
            </a:extLst>
          </p:cNvPr>
          <p:cNvSpPr/>
          <p:nvPr/>
        </p:nvSpPr>
        <p:spPr>
          <a:xfrm>
            <a:off x="7181352" y="4334667"/>
            <a:ext cx="320327" cy="295687"/>
          </a:xfrm>
          <a:prstGeom prst="rect">
            <a:avLst/>
          </a:prstGeom>
          <a:solidFill>
            <a:srgbClr val="FFC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100" dirty="0">
                <a:solidFill>
                  <a:schemeClr val="tx1"/>
                </a:solidFill>
                <a:latin typeface="Avenir Book" panose="02000503020000020003" pitchFamily="2" charset="0"/>
              </a:rPr>
              <a:t>1</a:t>
            </a:r>
          </a:p>
        </p:txBody>
      </p:sp>
      <p:sp>
        <p:nvSpPr>
          <p:cNvPr id="163" name="Rectangle 162">
            <a:extLst>
              <a:ext uri="{FF2B5EF4-FFF2-40B4-BE49-F238E27FC236}">
                <a16:creationId xmlns:a16="http://schemas.microsoft.com/office/drawing/2014/main" id="{5F614BEE-6822-9E45-9344-D3DF5BC9DE1E}"/>
              </a:ext>
            </a:extLst>
          </p:cNvPr>
          <p:cNvSpPr/>
          <p:nvPr/>
        </p:nvSpPr>
        <p:spPr>
          <a:xfrm>
            <a:off x="8141759" y="4334667"/>
            <a:ext cx="320327" cy="29568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100" dirty="0">
                <a:solidFill>
                  <a:schemeClr val="tx1"/>
                </a:solidFill>
                <a:latin typeface="Avenir Book" panose="02000503020000020003" pitchFamily="2" charset="0"/>
              </a:rPr>
              <a:t>1</a:t>
            </a:r>
          </a:p>
        </p:txBody>
      </p:sp>
      <p:sp>
        <p:nvSpPr>
          <p:cNvPr id="164" name="Rectangle 163">
            <a:extLst>
              <a:ext uri="{FF2B5EF4-FFF2-40B4-BE49-F238E27FC236}">
                <a16:creationId xmlns:a16="http://schemas.microsoft.com/office/drawing/2014/main" id="{E76541BA-5F2F-9F4E-A791-94803ACB557F}"/>
              </a:ext>
            </a:extLst>
          </p:cNvPr>
          <p:cNvSpPr/>
          <p:nvPr/>
        </p:nvSpPr>
        <p:spPr>
          <a:xfrm>
            <a:off x="8462086" y="4334667"/>
            <a:ext cx="320327" cy="29568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100" dirty="0">
                <a:solidFill>
                  <a:schemeClr val="tx1"/>
                </a:solidFill>
                <a:latin typeface="Avenir Book" panose="02000503020000020003" pitchFamily="2" charset="0"/>
              </a:rPr>
              <a:t>1</a:t>
            </a:r>
          </a:p>
        </p:txBody>
      </p:sp>
      <p:sp>
        <p:nvSpPr>
          <p:cNvPr id="166" name="Rectangle 165">
            <a:extLst>
              <a:ext uri="{FF2B5EF4-FFF2-40B4-BE49-F238E27FC236}">
                <a16:creationId xmlns:a16="http://schemas.microsoft.com/office/drawing/2014/main" id="{7422536F-8884-4C46-BBA2-46C44288C0BE}"/>
              </a:ext>
            </a:extLst>
          </p:cNvPr>
          <p:cNvSpPr/>
          <p:nvPr/>
        </p:nvSpPr>
        <p:spPr>
          <a:xfrm>
            <a:off x="8782414" y="4334667"/>
            <a:ext cx="320327" cy="29568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100" dirty="0">
                <a:solidFill>
                  <a:schemeClr val="tx1"/>
                </a:solidFill>
                <a:latin typeface="Avenir Book" panose="02000503020000020003" pitchFamily="2" charset="0"/>
              </a:rPr>
              <a:t>0</a:t>
            </a:r>
          </a:p>
        </p:txBody>
      </p:sp>
      <p:sp>
        <p:nvSpPr>
          <p:cNvPr id="167" name="Rectangle 166">
            <a:extLst>
              <a:ext uri="{FF2B5EF4-FFF2-40B4-BE49-F238E27FC236}">
                <a16:creationId xmlns:a16="http://schemas.microsoft.com/office/drawing/2014/main" id="{C5EC20B9-CFC3-D84A-BF62-DD33B63281A9}"/>
              </a:ext>
            </a:extLst>
          </p:cNvPr>
          <p:cNvSpPr/>
          <p:nvPr/>
        </p:nvSpPr>
        <p:spPr>
          <a:xfrm>
            <a:off x="9102741" y="4334667"/>
            <a:ext cx="320327" cy="295687"/>
          </a:xfrm>
          <a:prstGeom prst="rect">
            <a:avLst/>
          </a:prstGeom>
          <a:solidFill>
            <a:srgbClr val="FFC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100" dirty="0">
                <a:solidFill>
                  <a:schemeClr val="tx1"/>
                </a:solidFill>
                <a:latin typeface="Avenir Book" panose="02000503020000020003" pitchFamily="2" charset="0"/>
              </a:rPr>
              <a:t>0</a:t>
            </a:r>
          </a:p>
        </p:txBody>
      </p:sp>
      <p:sp>
        <p:nvSpPr>
          <p:cNvPr id="168" name="Rectangle 167">
            <a:extLst>
              <a:ext uri="{FF2B5EF4-FFF2-40B4-BE49-F238E27FC236}">
                <a16:creationId xmlns:a16="http://schemas.microsoft.com/office/drawing/2014/main" id="{D4647BB6-93D2-7B47-B01B-75BCB0016745}"/>
              </a:ext>
            </a:extLst>
          </p:cNvPr>
          <p:cNvSpPr/>
          <p:nvPr/>
        </p:nvSpPr>
        <p:spPr>
          <a:xfrm>
            <a:off x="9423069" y="4334667"/>
            <a:ext cx="320327" cy="295687"/>
          </a:xfrm>
          <a:prstGeom prst="rect">
            <a:avLst/>
          </a:prstGeom>
          <a:solidFill>
            <a:srgbClr val="FFC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100" dirty="0">
                <a:solidFill>
                  <a:schemeClr val="tx1"/>
                </a:solidFill>
                <a:latin typeface="Avenir Book" panose="02000503020000020003" pitchFamily="2" charset="0"/>
              </a:rPr>
              <a:t>1</a:t>
            </a:r>
          </a:p>
        </p:txBody>
      </p:sp>
      <p:sp>
        <p:nvSpPr>
          <p:cNvPr id="169" name="Rectangle 168">
            <a:extLst>
              <a:ext uri="{FF2B5EF4-FFF2-40B4-BE49-F238E27FC236}">
                <a16:creationId xmlns:a16="http://schemas.microsoft.com/office/drawing/2014/main" id="{50B54C98-FC84-1F48-A31C-44C85C73BF82}"/>
              </a:ext>
            </a:extLst>
          </p:cNvPr>
          <p:cNvSpPr/>
          <p:nvPr/>
        </p:nvSpPr>
        <p:spPr>
          <a:xfrm>
            <a:off x="9743396" y="4334667"/>
            <a:ext cx="320327" cy="29568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100" dirty="0">
                <a:solidFill>
                  <a:schemeClr val="tx1"/>
                </a:solidFill>
                <a:latin typeface="Avenir Book" panose="02000503020000020003" pitchFamily="2" charset="0"/>
              </a:rPr>
              <a:t>1</a:t>
            </a:r>
          </a:p>
        </p:txBody>
      </p:sp>
      <p:cxnSp>
        <p:nvCxnSpPr>
          <p:cNvPr id="174" name="Straight Arrow Connector 173">
            <a:extLst>
              <a:ext uri="{FF2B5EF4-FFF2-40B4-BE49-F238E27FC236}">
                <a16:creationId xmlns:a16="http://schemas.microsoft.com/office/drawing/2014/main" id="{D9665E13-2BEF-DB47-80CD-8BD5110FA255}"/>
              </a:ext>
            </a:extLst>
          </p:cNvPr>
          <p:cNvCxnSpPr>
            <a:cxnSpLocks/>
          </p:cNvCxnSpPr>
          <p:nvPr/>
        </p:nvCxnSpPr>
        <p:spPr>
          <a:xfrm flipH="1" flipV="1">
            <a:off x="8664636" y="3393058"/>
            <a:ext cx="260572" cy="833420"/>
          </a:xfrm>
          <a:prstGeom prst="straightConnector1">
            <a:avLst/>
          </a:prstGeom>
          <a:ln cap="rnd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5" name="Straight Arrow Connector 174">
            <a:extLst>
              <a:ext uri="{FF2B5EF4-FFF2-40B4-BE49-F238E27FC236}">
                <a16:creationId xmlns:a16="http://schemas.microsoft.com/office/drawing/2014/main" id="{29E23D06-2A3F-6F49-843E-B3CFD576758D}"/>
              </a:ext>
            </a:extLst>
          </p:cNvPr>
          <p:cNvCxnSpPr>
            <a:cxnSpLocks/>
          </p:cNvCxnSpPr>
          <p:nvPr/>
        </p:nvCxnSpPr>
        <p:spPr>
          <a:xfrm flipH="1" flipV="1">
            <a:off x="8980794" y="3393058"/>
            <a:ext cx="260572" cy="833420"/>
          </a:xfrm>
          <a:prstGeom prst="straightConnector1">
            <a:avLst/>
          </a:prstGeom>
          <a:ln cap="rnd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6" name="Straight Arrow Connector 175">
            <a:extLst>
              <a:ext uri="{FF2B5EF4-FFF2-40B4-BE49-F238E27FC236}">
                <a16:creationId xmlns:a16="http://schemas.microsoft.com/office/drawing/2014/main" id="{4EA7E467-26F2-8F4C-8186-4D5EF67BE0C4}"/>
              </a:ext>
            </a:extLst>
          </p:cNvPr>
          <p:cNvCxnSpPr>
            <a:cxnSpLocks/>
          </p:cNvCxnSpPr>
          <p:nvPr/>
        </p:nvCxnSpPr>
        <p:spPr>
          <a:xfrm flipH="1" flipV="1">
            <a:off x="9296952" y="3393058"/>
            <a:ext cx="260572" cy="833420"/>
          </a:xfrm>
          <a:prstGeom prst="straightConnector1">
            <a:avLst/>
          </a:prstGeom>
          <a:ln cap="rnd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7" name="Straight Arrow Connector 176">
            <a:extLst>
              <a:ext uri="{FF2B5EF4-FFF2-40B4-BE49-F238E27FC236}">
                <a16:creationId xmlns:a16="http://schemas.microsoft.com/office/drawing/2014/main" id="{DF288272-E74A-9B4A-9703-B2EA26A4DC21}"/>
              </a:ext>
            </a:extLst>
          </p:cNvPr>
          <p:cNvCxnSpPr>
            <a:cxnSpLocks/>
          </p:cNvCxnSpPr>
          <p:nvPr/>
        </p:nvCxnSpPr>
        <p:spPr>
          <a:xfrm flipH="1" flipV="1">
            <a:off x="9613110" y="3393058"/>
            <a:ext cx="260572" cy="833420"/>
          </a:xfrm>
          <a:prstGeom prst="straightConnector1">
            <a:avLst/>
          </a:prstGeom>
          <a:ln cap="rnd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8" name="Straight Arrow Connector 177">
            <a:extLst>
              <a:ext uri="{FF2B5EF4-FFF2-40B4-BE49-F238E27FC236}">
                <a16:creationId xmlns:a16="http://schemas.microsoft.com/office/drawing/2014/main" id="{43F37307-941E-764B-8F94-0F20EAE4D41D}"/>
              </a:ext>
            </a:extLst>
          </p:cNvPr>
          <p:cNvCxnSpPr>
            <a:cxnSpLocks/>
          </p:cNvCxnSpPr>
          <p:nvPr/>
        </p:nvCxnSpPr>
        <p:spPr>
          <a:xfrm flipV="1">
            <a:off x="5776114" y="3392931"/>
            <a:ext cx="260572" cy="833420"/>
          </a:xfrm>
          <a:prstGeom prst="straightConnector1">
            <a:avLst/>
          </a:prstGeom>
          <a:ln cap="rnd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9" name="Straight Arrow Connector 178">
            <a:extLst>
              <a:ext uri="{FF2B5EF4-FFF2-40B4-BE49-F238E27FC236}">
                <a16:creationId xmlns:a16="http://schemas.microsoft.com/office/drawing/2014/main" id="{21195D30-9AB7-6F48-ADDA-A2A6A0F90023}"/>
              </a:ext>
            </a:extLst>
          </p:cNvPr>
          <p:cNvCxnSpPr>
            <a:cxnSpLocks/>
          </p:cNvCxnSpPr>
          <p:nvPr/>
        </p:nvCxnSpPr>
        <p:spPr>
          <a:xfrm flipV="1">
            <a:off x="6092272" y="3392931"/>
            <a:ext cx="260572" cy="833420"/>
          </a:xfrm>
          <a:prstGeom prst="straightConnector1">
            <a:avLst/>
          </a:prstGeom>
          <a:ln cap="rnd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2" name="Rectangle 181">
            <a:extLst>
              <a:ext uri="{FF2B5EF4-FFF2-40B4-BE49-F238E27FC236}">
                <a16:creationId xmlns:a16="http://schemas.microsoft.com/office/drawing/2014/main" id="{8B7608F1-FAD4-CC4B-926E-29A9116C54EA}"/>
              </a:ext>
            </a:extLst>
          </p:cNvPr>
          <p:cNvSpPr/>
          <p:nvPr/>
        </p:nvSpPr>
        <p:spPr>
          <a:xfrm>
            <a:off x="10430523" y="4267036"/>
            <a:ext cx="1734183" cy="43455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r>
              <a:rPr lang="en-US" sz="1200" dirty="0">
                <a:solidFill>
                  <a:schemeClr val="tx1"/>
                </a:solidFill>
                <a:latin typeface="Avenir Book" panose="02000503020000020003" pitchFamily="2" charset="0"/>
              </a:rPr>
              <a:t>Top-level blocks</a:t>
            </a:r>
          </a:p>
        </p:txBody>
      </p:sp>
      <p:cxnSp>
        <p:nvCxnSpPr>
          <p:cNvPr id="183" name="Straight Arrow Connector 182">
            <a:extLst>
              <a:ext uri="{FF2B5EF4-FFF2-40B4-BE49-F238E27FC236}">
                <a16:creationId xmlns:a16="http://schemas.microsoft.com/office/drawing/2014/main" id="{F05957C0-466D-B048-B510-FB0DEB27DE59}"/>
              </a:ext>
            </a:extLst>
          </p:cNvPr>
          <p:cNvCxnSpPr>
            <a:cxnSpLocks/>
          </p:cNvCxnSpPr>
          <p:nvPr/>
        </p:nvCxnSpPr>
        <p:spPr>
          <a:xfrm flipV="1">
            <a:off x="6408430" y="3392931"/>
            <a:ext cx="260572" cy="833420"/>
          </a:xfrm>
          <a:prstGeom prst="straightConnector1">
            <a:avLst/>
          </a:prstGeom>
          <a:ln cap="rnd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4" name="Straight Arrow Connector 183">
            <a:extLst>
              <a:ext uri="{FF2B5EF4-FFF2-40B4-BE49-F238E27FC236}">
                <a16:creationId xmlns:a16="http://schemas.microsoft.com/office/drawing/2014/main" id="{4F34D4C7-F6C4-064B-98A3-A8CE5AEC0F09}"/>
              </a:ext>
            </a:extLst>
          </p:cNvPr>
          <p:cNvCxnSpPr>
            <a:cxnSpLocks/>
          </p:cNvCxnSpPr>
          <p:nvPr/>
        </p:nvCxnSpPr>
        <p:spPr>
          <a:xfrm flipV="1">
            <a:off x="6724588" y="3392931"/>
            <a:ext cx="260572" cy="833420"/>
          </a:xfrm>
          <a:prstGeom prst="straightConnector1">
            <a:avLst/>
          </a:prstGeom>
          <a:ln cap="rnd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5" name="Straight Arrow Connector 184">
            <a:extLst>
              <a:ext uri="{FF2B5EF4-FFF2-40B4-BE49-F238E27FC236}">
                <a16:creationId xmlns:a16="http://schemas.microsoft.com/office/drawing/2014/main" id="{EED44101-94EF-0E43-A450-7FA02D2D0F9A}"/>
              </a:ext>
            </a:extLst>
          </p:cNvPr>
          <p:cNvCxnSpPr>
            <a:cxnSpLocks/>
          </p:cNvCxnSpPr>
          <p:nvPr/>
        </p:nvCxnSpPr>
        <p:spPr>
          <a:xfrm flipV="1">
            <a:off x="7030090" y="3393525"/>
            <a:ext cx="260572" cy="833420"/>
          </a:xfrm>
          <a:prstGeom prst="straightConnector1">
            <a:avLst/>
          </a:prstGeom>
          <a:ln cap="rnd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6" name="Straight Arrow Connector 185">
            <a:extLst>
              <a:ext uri="{FF2B5EF4-FFF2-40B4-BE49-F238E27FC236}">
                <a16:creationId xmlns:a16="http://schemas.microsoft.com/office/drawing/2014/main" id="{DABF7250-E3B2-A040-8475-903FA2C0A484}"/>
              </a:ext>
            </a:extLst>
          </p:cNvPr>
          <p:cNvCxnSpPr>
            <a:cxnSpLocks/>
          </p:cNvCxnSpPr>
          <p:nvPr/>
        </p:nvCxnSpPr>
        <p:spPr>
          <a:xfrm flipV="1">
            <a:off x="7346248" y="3393525"/>
            <a:ext cx="260572" cy="833420"/>
          </a:xfrm>
          <a:prstGeom prst="straightConnector1">
            <a:avLst/>
          </a:prstGeom>
          <a:ln cap="rnd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7" name="Straight Arrow Connector 186">
            <a:extLst>
              <a:ext uri="{FF2B5EF4-FFF2-40B4-BE49-F238E27FC236}">
                <a16:creationId xmlns:a16="http://schemas.microsoft.com/office/drawing/2014/main" id="{FBFB0C7E-3A85-3A45-A1EE-F1B5AED1BA99}"/>
              </a:ext>
            </a:extLst>
          </p:cNvPr>
          <p:cNvCxnSpPr>
            <a:cxnSpLocks/>
          </p:cNvCxnSpPr>
          <p:nvPr/>
        </p:nvCxnSpPr>
        <p:spPr>
          <a:xfrm flipH="1" flipV="1">
            <a:off x="8005442" y="3392804"/>
            <a:ext cx="260572" cy="833420"/>
          </a:xfrm>
          <a:prstGeom prst="straightConnector1">
            <a:avLst/>
          </a:prstGeom>
          <a:ln cap="rnd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8" name="Straight Arrow Connector 187">
            <a:extLst>
              <a:ext uri="{FF2B5EF4-FFF2-40B4-BE49-F238E27FC236}">
                <a16:creationId xmlns:a16="http://schemas.microsoft.com/office/drawing/2014/main" id="{3330B036-C5F8-524B-BAA3-829CC513746C}"/>
              </a:ext>
            </a:extLst>
          </p:cNvPr>
          <p:cNvCxnSpPr>
            <a:cxnSpLocks/>
          </p:cNvCxnSpPr>
          <p:nvPr/>
        </p:nvCxnSpPr>
        <p:spPr>
          <a:xfrm flipH="1" flipV="1">
            <a:off x="8321600" y="3392804"/>
            <a:ext cx="260572" cy="833420"/>
          </a:xfrm>
          <a:prstGeom prst="straightConnector1">
            <a:avLst/>
          </a:prstGeom>
          <a:ln cap="rnd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Straight Arrow Connector 90">
            <a:extLst>
              <a:ext uri="{FF2B5EF4-FFF2-40B4-BE49-F238E27FC236}">
                <a16:creationId xmlns:a16="http://schemas.microsoft.com/office/drawing/2014/main" id="{835FDD69-9B13-2D4D-B8EE-0C09DBBCD244}"/>
              </a:ext>
            </a:extLst>
          </p:cNvPr>
          <p:cNvCxnSpPr>
            <a:cxnSpLocks/>
          </p:cNvCxnSpPr>
          <p:nvPr/>
        </p:nvCxnSpPr>
        <p:spPr>
          <a:xfrm flipV="1">
            <a:off x="962430" y="1995137"/>
            <a:ext cx="0" cy="265384"/>
          </a:xfrm>
          <a:prstGeom prst="straightConnector1">
            <a:avLst/>
          </a:prstGeom>
          <a:ln cap="rnd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3" name="Group 92">
            <a:extLst>
              <a:ext uri="{FF2B5EF4-FFF2-40B4-BE49-F238E27FC236}">
                <a16:creationId xmlns:a16="http://schemas.microsoft.com/office/drawing/2014/main" id="{F22892F3-EF8B-CE40-B5DA-B1C7B74E6306}"/>
              </a:ext>
            </a:extLst>
          </p:cNvPr>
          <p:cNvGrpSpPr/>
          <p:nvPr/>
        </p:nvGrpSpPr>
        <p:grpSpPr>
          <a:xfrm>
            <a:off x="802771" y="2988928"/>
            <a:ext cx="3843927" cy="295687"/>
            <a:chOff x="5663265" y="1839951"/>
            <a:chExt cx="3843927" cy="295687"/>
          </a:xfrm>
          <a:noFill/>
        </p:grpSpPr>
        <p:sp>
          <p:nvSpPr>
            <p:cNvPr id="96" name="Rectangle 95">
              <a:extLst>
                <a:ext uri="{FF2B5EF4-FFF2-40B4-BE49-F238E27FC236}">
                  <a16:creationId xmlns:a16="http://schemas.microsoft.com/office/drawing/2014/main" id="{31C31C81-5DCA-5F4C-9ABC-69CF63FA8C12}"/>
                </a:ext>
              </a:extLst>
            </p:cNvPr>
            <p:cNvSpPr/>
            <p:nvPr/>
          </p:nvSpPr>
          <p:spPr>
            <a:xfrm>
              <a:off x="5663265" y="1839951"/>
              <a:ext cx="320327" cy="295687"/>
            </a:xfrm>
            <a:prstGeom prst="rect">
              <a:avLst/>
            </a:prstGeom>
            <a:solidFill>
              <a:srgbClr val="FFC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100" dirty="0">
                  <a:solidFill>
                    <a:schemeClr val="tx1"/>
                  </a:solidFill>
                  <a:latin typeface="Avenir Book" panose="02000503020000020003" pitchFamily="2" charset="0"/>
                </a:rPr>
                <a:t>1</a:t>
              </a:r>
            </a:p>
          </p:txBody>
        </p:sp>
        <p:sp>
          <p:nvSpPr>
            <p:cNvPr id="98" name="Rectangle 97">
              <a:extLst>
                <a:ext uri="{FF2B5EF4-FFF2-40B4-BE49-F238E27FC236}">
                  <a16:creationId xmlns:a16="http://schemas.microsoft.com/office/drawing/2014/main" id="{EAA2809A-4949-FD43-BD66-ADC10B6183AB}"/>
                </a:ext>
              </a:extLst>
            </p:cNvPr>
            <p:cNvSpPr/>
            <p:nvPr/>
          </p:nvSpPr>
          <p:spPr>
            <a:xfrm>
              <a:off x="5983592" y="1839951"/>
              <a:ext cx="320327" cy="295687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100" dirty="0">
                  <a:solidFill>
                    <a:schemeClr val="tx1"/>
                  </a:solidFill>
                  <a:latin typeface="Avenir Book" panose="02000503020000020003" pitchFamily="2" charset="0"/>
                </a:rPr>
                <a:t>0</a:t>
              </a:r>
            </a:p>
          </p:txBody>
        </p:sp>
        <p:sp>
          <p:nvSpPr>
            <p:cNvPr id="99" name="Rectangle 98">
              <a:extLst>
                <a:ext uri="{FF2B5EF4-FFF2-40B4-BE49-F238E27FC236}">
                  <a16:creationId xmlns:a16="http://schemas.microsoft.com/office/drawing/2014/main" id="{5F5BE09E-FC20-BB42-9AE0-9E6A0664B26B}"/>
                </a:ext>
              </a:extLst>
            </p:cNvPr>
            <p:cNvSpPr/>
            <p:nvPr/>
          </p:nvSpPr>
          <p:spPr>
            <a:xfrm>
              <a:off x="6303920" y="1839951"/>
              <a:ext cx="320327" cy="295687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100" dirty="0">
                  <a:solidFill>
                    <a:schemeClr val="tx1"/>
                  </a:solidFill>
                  <a:latin typeface="Avenir Book" panose="02000503020000020003" pitchFamily="2" charset="0"/>
                </a:rPr>
                <a:t>0</a:t>
              </a:r>
            </a:p>
          </p:txBody>
        </p:sp>
        <p:sp>
          <p:nvSpPr>
            <p:cNvPr id="100" name="Rectangle 99">
              <a:extLst>
                <a:ext uri="{FF2B5EF4-FFF2-40B4-BE49-F238E27FC236}">
                  <a16:creationId xmlns:a16="http://schemas.microsoft.com/office/drawing/2014/main" id="{899102B1-DC1E-2844-A0CE-82EC203CACBA}"/>
                </a:ext>
              </a:extLst>
            </p:cNvPr>
            <p:cNvSpPr/>
            <p:nvPr/>
          </p:nvSpPr>
          <p:spPr>
            <a:xfrm>
              <a:off x="6624247" y="1839951"/>
              <a:ext cx="320327" cy="295687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100" dirty="0">
                  <a:solidFill>
                    <a:schemeClr val="tx1"/>
                  </a:solidFill>
                  <a:latin typeface="Avenir Book" panose="02000503020000020003" pitchFamily="2" charset="0"/>
                </a:rPr>
                <a:t>0</a:t>
              </a:r>
            </a:p>
          </p:txBody>
        </p:sp>
        <p:sp>
          <p:nvSpPr>
            <p:cNvPr id="102" name="Rectangle 101">
              <a:extLst>
                <a:ext uri="{FF2B5EF4-FFF2-40B4-BE49-F238E27FC236}">
                  <a16:creationId xmlns:a16="http://schemas.microsoft.com/office/drawing/2014/main" id="{D69AADA3-A03D-2C41-8224-DC0891791CA8}"/>
                </a:ext>
              </a:extLst>
            </p:cNvPr>
            <p:cNvSpPr/>
            <p:nvPr/>
          </p:nvSpPr>
          <p:spPr>
            <a:xfrm>
              <a:off x="6944574" y="1839951"/>
              <a:ext cx="320327" cy="295687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100" dirty="0">
                  <a:solidFill>
                    <a:schemeClr val="tx1"/>
                  </a:solidFill>
                  <a:latin typeface="Avenir Book" panose="02000503020000020003" pitchFamily="2" charset="0"/>
                </a:rPr>
                <a:t>1</a:t>
              </a:r>
            </a:p>
          </p:txBody>
        </p:sp>
        <p:sp>
          <p:nvSpPr>
            <p:cNvPr id="103" name="Rectangle 102">
              <a:extLst>
                <a:ext uri="{FF2B5EF4-FFF2-40B4-BE49-F238E27FC236}">
                  <a16:creationId xmlns:a16="http://schemas.microsoft.com/office/drawing/2014/main" id="{964B0208-71BC-6249-B509-FCB1CD5CED30}"/>
                </a:ext>
              </a:extLst>
            </p:cNvPr>
            <p:cNvSpPr/>
            <p:nvPr/>
          </p:nvSpPr>
          <p:spPr>
            <a:xfrm>
              <a:off x="7264901" y="1839951"/>
              <a:ext cx="320327" cy="295687"/>
            </a:xfrm>
            <a:prstGeom prst="rect">
              <a:avLst/>
            </a:prstGeom>
            <a:solidFill>
              <a:srgbClr val="FFC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100" dirty="0">
                  <a:solidFill>
                    <a:schemeClr val="tx1"/>
                  </a:solidFill>
                  <a:latin typeface="Avenir Book" panose="02000503020000020003" pitchFamily="2" charset="0"/>
                </a:rPr>
                <a:t>1</a:t>
              </a:r>
            </a:p>
          </p:txBody>
        </p:sp>
        <p:sp>
          <p:nvSpPr>
            <p:cNvPr id="104" name="Rectangle 103">
              <a:extLst>
                <a:ext uri="{FF2B5EF4-FFF2-40B4-BE49-F238E27FC236}">
                  <a16:creationId xmlns:a16="http://schemas.microsoft.com/office/drawing/2014/main" id="{C098D8C7-18E2-3945-945E-6E97992B7F5A}"/>
                </a:ext>
              </a:extLst>
            </p:cNvPr>
            <p:cNvSpPr/>
            <p:nvPr/>
          </p:nvSpPr>
          <p:spPr>
            <a:xfrm>
              <a:off x="7585229" y="1839951"/>
              <a:ext cx="320327" cy="295687"/>
            </a:xfrm>
            <a:prstGeom prst="rect">
              <a:avLst/>
            </a:prstGeom>
            <a:solidFill>
              <a:srgbClr val="FFC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100" dirty="0">
                  <a:solidFill>
                    <a:schemeClr val="tx1"/>
                  </a:solidFill>
                  <a:latin typeface="Avenir Book" panose="02000503020000020003" pitchFamily="2" charset="0"/>
                </a:rPr>
                <a:t>0</a:t>
              </a:r>
            </a:p>
          </p:txBody>
        </p:sp>
        <p:sp>
          <p:nvSpPr>
            <p:cNvPr id="105" name="Rectangle 104">
              <a:extLst>
                <a:ext uri="{FF2B5EF4-FFF2-40B4-BE49-F238E27FC236}">
                  <a16:creationId xmlns:a16="http://schemas.microsoft.com/office/drawing/2014/main" id="{0FC9A557-6E17-014D-990C-4EF968F45378}"/>
                </a:ext>
              </a:extLst>
            </p:cNvPr>
            <p:cNvSpPr/>
            <p:nvPr/>
          </p:nvSpPr>
          <p:spPr>
            <a:xfrm>
              <a:off x="7905556" y="1839951"/>
              <a:ext cx="320327" cy="295687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100" dirty="0">
                  <a:solidFill>
                    <a:schemeClr val="tx1"/>
                  </a:solidFill>
                  <a:latin typeface="Avenir Book" panose="02000503020000020003" pitchFamily="2" charset="0"/>
                </a:rPr>
                <a:t>1</a:t>
              </a:r>
            </a:p>
          </p:txBody>
        </p:sp>
        <p:sp>
          <p:nvSpPr>
            <p:cNvPr id="107" name="Rectangle 106">
              <a:extLst>
                <a:ext uri="{FF2B5EF4-FFF2-40B4-BE49-F238E27FC236}">
                  <a16:creationId xmlns:a16="http://schemas.microsoft.com/office/drawing/2014/main" id="{B55CA93D-49F1-DA41-8A71-6887586B8EB4}"/>
                </a:ext>
              </a:extLst>
            </p:cNvPr>
            <p:cNvSpPr/>
            <p:nvPr/>
          </p:nvSpPr>
          <p:spPr>
            <a:xfrm>
              <a:off x="8225883" y="1839951"/>
              <a:ext cx="320327" cy="295687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100" dirty="0">
                  <a:solidFill>
                    <a:schemeClr val="tx1"/>
                  </a:solidFill>
                  <a:latin typeface="Avenir Book" panose="02000503020000020003" pitchFamily="2" charset="0"/>
                </a:rPr>
                <a:t>1</a:t>
              </a:r>
            </a:p>
          </p:txBody>
        </p:sp>
        <p:sp>
          <p:nvSpPr>
            <p:cNvPr id="108" name="Rectangle 107">
              <a:extLst>
                <a:ext uri="{FF2B5EF4-FFF2-40B4-BE49-F238E27FC236}">
                  <a16:creationId xmlns:a16="http://schemas.microsoft.com/office/drawing/2014/main" id="{FE7BB8B1-6222-E840-9237-D86919D8C4F3}"/>
                </a:ext>
              </a:extLst>
            </p:cNvPr>
            <p:cNvSpPr/>
            <p:nvPr/>
          </p:nvSpPr>
          <p:spPr>
            <a:xfrm>
              <a:off x="8546210" y="1839951"/>
              <a:ext cx="320327" cy="295687"/>
            </a:xfrm>
            <a:prstGeom prst="rect">
              <a:avLst/>
            </a:prstGeom>
            <a:solidFill>
              <a:srgbClr val="FFC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100" dirty="0">
                  <a:solidFill>
                    <a:schemeClr val="tx1"/>
                  </a:solidFill>
                  <a:latin typeface="Avenir Book" panose="02000503020000020003" pitchFamily="2" charset="0"/>
                </a:rPr>
                <a:t>0</a:t>
              </a:r>
            </a:p>
          </p:txBody>
        </p:sp>
        <p:sp>
          <p:nvSpPr>
            <p:cNvPr id="110" name="Rectangle 109">
              <a:extLst>
                <a:ext uri="{FF2B5EF4-FFF2-40B4-BE49-F238E27FC236}">
                  <a16:creationId xmlns:a16="http://schemas.microsoft.com/office/drawing/2014/main" id="{CF3F00BC-B9A4-4A4B-B43A-FAD0BCFDF123}"/>
                </a:ext>
              </a:extLst>
            </p:cNvPr>
            <p:cNvSpPr/>
            <p:nvPr/>
          </p:nvSpPr>
          <p:spPr>
            <a:xfrm>
              <a:off x="8866538" y="1839951"/>
              <a:ext cx="320327" cy="295687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100" dirty="0">
                  <a:solidFill>
                    <a:schemeClr val="tx1"/>
                  </a:solidFill>
                  <a:latin typeface="Avenir Book" panose="02000503020000020003" pitchFamily="2" charset="0"/>
                </a:rPr>
                <a:t>0</a:t>
              </a:r>
            </a:p>
          </p:txBody>
        </p:sp>
        <p:sp>
          <p:nvSpPr>
            <p:cNvPr id="111" name="Rectangle 110">
              <a:extLst>
                <a:ext uri="{FF2B5EF4-FFF2-40B4-BE49-F238E27FC236}">
                  <a16:creationId xmlns:a16="http://schemas.microsoft.com/office/drawing/2014/main" id="{CF3F657B-EB0C-8A4F-A030-DB283A1F8421}"/>
                </a:ext>
              </a:extLst>
            </p:cNvPr>
            <p:cNvSpPr/>
            <p:nvPr/>
          </p:nvSpPr>
          <p:spPr>
            <a:xfrm>
              <a:off x="9186865" y="1839951"/>
              <a:ext cx="320327" cy="295687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100" dirty="0">
                  <a:solidFill>
                    <a:schemeClr val="tx1"/>
                  </a:solidFill>
                  <a:latin typeface="Avenir Book" panose="02000503020000020003" pitchFamily="2" charset="0"/>
                </a:rPr>
                <a:t>1</a:t>
              </a:r>
            </a:p>
          </p:txBody>
        </p:sp>
      </p:grpSp>
      <p:cxnSp>
        <p:nvCxnSpPr>
          <p:cNvPr id="113" name="Straight Arrow Connector 112">
            <a:extLst>
              <a:ext uri="{FF2B5EF4-FFF2-40B4-BE49-F238E27FC236}">
                <a16:creationId xmlns:a16="http://schemas.microsoft.com/office/drawing/2014/main" id="{F52195C8-D4A9-E247-9F87-A0D1AA27E541}"/>
              </a:ext>
            </a:extLst>
          </p:cNvPr>
          <p:cNvCxnSpPr>
            <a:cxnSpLocks/>
          </p:cNvCxnSpPr>
          <p:nvPr/>
        </p:nvCxnSpPr>
        <p:spPr>
          <a:xfrm flipV="1">
            <a:off x="1282757" y="1995137"/>
            <a:ext cx="0" cy="265384"/>
          </a:xfrm>
          <a:prstGeom prst="straightConnector1">
            <a:avLst/>
          </a:prstGeom>
          <a:ln cap="rnd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4" name="Straight Arrow Connector 113">
            <a:extLst>
              <a:ext uri="{FF2B5EF4-FFF2-40B4-BE49-F238E27FC236}">
                <a16:creationId xmlns:a16="http://schemas.microsoft.com/office/drawing/2014/main" id="{9B1750F2-B413-F54E-A376-F7B6321897D1}"/>
              </a:ext>
            </a:extLst>
          </p:cNvPr>
          <p:cNvCxnSpPr>
            <a:cxnSpLocks/>
          </p:cNvCxnSpPr>
          <p:nvPr/>
        </p:nvCxnSpPr>
        <p:spPr>
          <a:xfrm flipV="1">
            <a:off x="1603084" y="1995137"/>
            <a:ext cx="0" cy="265384"/>
          </a:xfrm>
          <a:prstGeom prst="straightConnector1">
            <a:avLst/>
          </a:prstGeom>
          <a:ln cap="rnd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6" name="Straight Arrow Connector 115">
            <a:extLst>
              <a:ext uri="{FF2B5EF4-FFF2-40B4-BE49-F238E27FC236}">
                <a16:creationId xmlns:a16="http://schemas.microsoft.com/office/drawing/2014/main" id="{39AF17C0-5D42-A242-BA19-C769C45A4D7B}"/>
              </a:ext>
            </a:extLst>
          </p:cNvPr>
          <p:cNvCxnSpPr>
            <a:cxnSpLocks/>
          </p:cNvCxnSpPr>
          <p:nvPr/>
        </p:nvCxnSpPr>
        <p:spPr>
          <a:xfrm flipV="1">
            <a:off x="1923411" y="1995137"/>
            <a:ext cx="0" cy="265384"/>
          </a:xfrm>
          <a:prstGeom prst="straightConnector1">
            <a:avLst/>
          </a:prstGeom>
          <a:ln cap="rnd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7" name="Straight Arrow Connector 116">
            <a:extLst>
              <a:ext uri="{FF2B5EF4-FFF2-40B4-BE49-F238E27FC236}">
                <a16:creationId xmlns:a16="http://schemas.microsoft.com/office/drawing/2014/main" id="{2057D913-C7E5-E34A-83E8-017C033602B0}"/>
              </a:ext>
            </a:extLst>
          </p:cNvPr>
          <p:cNvCxnSpPr>
            <a:cxnSpLocks/>
          </p:cNvCxnSpPr>
          <p:nvPr/>
        </p:nvCxnSpPr>
        <p:spPr>
          <a:xfrm flipV="1">
            <a:off x="2243738" y="1995137"/>
            <a:ext cx="0" cy="833420"/>
          </a:xfrm>
          <a:prstGeom prst="straightConnector1">
            <a:avLst/>
          </a:prstGeom>
          <a:ln cap="rnd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9" name="Straight Arrow Connector 118">
            <a:extLst>
              <a:ext uri="{FF2B5EF4-FFF2-40B4-BE49-F238E27FC236}">
                <a16:creationId xmlns:a16="http://schemas.microsoft.com/office/drawing/2014/main" id="{FA7B2B7F-891B-3645-B84E-5B7EC2AEF237}"/>
              </a:ext>
            </a:extLst>
          </p:cNvPr>
          <p:cNvCxnSpPr>
            <a:cxnSpLocks/>
          </p:cNvCxnSpPr>
          <p:nvPr/>
        </p:nvCxnSpPr>
        <p:spPr>
          <a:xfrm flipV="1">
            <a:off x="2564065" y="1995137"/>
            <a:ext cx="0" cy="265384"/>
          </a:xfrm>
          <a:prstGeom prst="straightConnector1">
            <a:avLst/>
          </a:prstGeom>
          <a:ln cap="rnd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Straight Arrow Connector 119">
            <a:extLst>
              <a:ext uri="{FF2B5EF4-FFF2-40B4-BE49-F238E27FC236}">
                <a16:creationId xmlns:a16="http://schemas.microsoft.com/office/drawing/2014/main" id="{81F45E27-5467-E240-94FD-3D4BB7DB8DB9}"/>
              </a:ext>
            </a:extLst>
          </p:cNvPr>
          <p:cNvCxnSpPr>
            <a:cxnSpLocks/>
          </p:cNvCxnSpPr>
          <p:nvPr/>
        </p:nvCxnSpPr>
        <p:spPr>
          <a:xfrm flipV="1">
            <a:off x="2884392" y="1995137"/>
            <a:ext cx="0" cy="265384"/>
          </a:xfrm>
          <a:prstGeom prst="straightConnector1">
            <a:avLst/>
          </a:prstGeom>
          <a:ln cap="rnd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1" name="Straight Arrow Connector 120">
            <a:extLst>
              <a:ext uri="{FF2B5EF4-FFF2-40B4-BE49-F238E27FC236}">
                <a16:creationId xmlns:a16="http://schemas.microsoft.com/office/drawing/2014/main" id="{D613A47D-33DB-4E40-AC68-F82E0AB0AED7}"/>
              </a:ext>
            </a:extLst>
          </p:cNvPr>
          <p:cNvCxnSpPr>
            <a:cxnSpLocks/>
          </p:cNvCxnSpPr>
          <p:nvPr/>
        </p:nvCxnSpPr>
        <p:spPr>
          <a:xfrm flipV="1">
            <a:off x="3204719" y="1995137"/>
            <a:ext cx="0" cy="265384"/>
          </a:xfrm>
          <a:prstGeom prst="straightConnector1">
            <a:avLst/>
          </a:prstGeom>
          <a:ln cap="rnd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4" name="Straight Arrow Connector 123">
            <a:extLst>
              <a:ext uri="{FF2B5EF4-FFF2-40B4-BE49-F238E27FC236}">
                <a16:creationId xmlns:a16="http://schemas.microsoft.com/office/drawing/2014/main" id="{F7E3C6A8-3027-0143-AF97-B5A1D650D921}"/>
              </a:ext>
            </a:extLst>
          </p:cNvPr>
          <p:cNvCxnSpPr>
            <a:cxnSpLocks/>
          </p:cNvCxnSpPr>
          <p:nvPr/>
        </p:nvCxnSpPr>
        <p:spPr>
          <a:xfrm flipV="1">
            <a:off x="3525046" y="1995137"/>
            <a:ext cx="0" cy="265384"/>
          </a:xfrm>
          <a:prstGeom prst="straightConnector1">
            <a:avLst/>
          </a:prstGeom>
          <a:ln cap="rnd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5" name="Straight Arrow Connector 124">
            <a:extLst>
              <a:ext uri="{FF2B5EF4-FFF2-40B4-BE49-F238E27FC236}">
                <a16:creationId xmlns:a16="http://schemas.microsoft.com/office/drawing/2014/main" id="{C0D75615-CE60-274A-A10E-A184F10250CC}"/>
              </a:ext>
            </a:extLst>
          </p:cNvPr>
          <p:cNvCxnSpPr>
            <a:cxnSpLocks/>
          </p:cNvCxnSpPr>
          <p:nvPr/>
        </p:nvCxnSpPr>
        <p:spPr>
          <a:xfrm flipV="1">
            <a:off x="3845373" y="1995137"/>
            <a:ext cx="0" cy="265384"/>
          </a:xfrm>
          <a:prstGeom prst="straightConnector1">
            <a:avLst/>
          </a:prstGeom>
          <a:ln cap="rnd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6" name="Straight Arrow Connector 125">
            <a:extLst>
              <a:ext uri="{FF2B5EF4-FFF2-40B4-BE49-F238E27FC236}">
                <a16:creationId xmlns:a16="http://schemas.microsoft.com/office/drawing/2014/main" id="{0B1C4EA1-E78C-D74B-8507-69DEAA3DD312}"/>
              </a:ext>
            </a:extLst>
          </p:cNvPr>
          <p:cNvCxnSpPr>
            <a:cxnSpLocks/>
          </p:cNvCxnSpPr>
          <p:nvPr/>
        </p:nvCxnSpPr>
        <p:spPr>
          <a:xfrm flipV="1">
            <a:off x="4165700" y="1995137"/>
            <a:ext cx="0" cy="265384"/>
          </a:xfrm>
          <a:prstGeom prst="straightConnector1">
            <a:avLst/>
          </a:prstGeom>
          <a:ln cap="rnd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7" name="Straight Arrow Connector 126">
            <a:extLst>
              <a:ext uri="{FF2B5EF4-FFF2-40B4-BE49-F238E27FC236}">
                <a16:creationId xmlns:a16="http://schemas.microsoft.com/office/drawing/2014/main" id="{B6ECB23B-CA69-3546-B95A-8EC24E368CF9}"/>
              </a:ext>
            </a:extLst>
          </p:cNvPr>
          <p:cNvCxnSpPr>
            <a:cxnSpLocks/>
          </p:cNvCxnSpPr>
          <p:nvPr/>
        </p:nvCxnSpPr>
        <p:spPr>
          <a:xfrm flipV="1">
            <a:off x="4486030" y="1995137"/>
            <a:ext cx="0" cy="265384"/>
          </a:xfrm>
          <a:prstGeom prst="straightConnector1">
            <a:avLst/>
          </a:prstGeom>
          <a:ln cap="rnd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8" name="Straight Arrow Connector 127">
            <a:extLst>
              <a:ext uri="{FF2B5EF4-FFF2-40B4-BE49-F238E27FC236}">
                <a16:creationId xmlns:a16="http://schemas.microsoft.com/office/drawing/2014/main" id="{BD8F9F7D-DAB3-C44E-8319-EF134E9D8EBF}"/>
              </a:ext>
            </a:extLst>
          </p:cNvPr>
          <p:cNvCxnSpPr>
            <a:cxnSpLocks/>
          </p:cNvCxnSpPr>
          <p:nvPr/>
        </p:nvCxnSpPr>
        <p:spPr>
          <a:xfrm flipV="1">
            <a:off x="962934" y="2563173"/>
            <a:ext cx="0" cy="265384"/>
          </a:xfrm>
          <a:prstGeom prst="straightConnector1">
            <a:avLst/>
          </a:prstGeom>
          <a:ln cap="rnd"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9" name="Straight Arrow Connector 128">
            <a:extLst>
              <a:ext uri="{FF2B5EF4-FFF2-40B4-BE49-F238E27FC236}">
                <a16:creationId xmlns:a16="http://schemas.microsoft.com/office/drawing/2014/main" id="{1433F273-6063-074D-8A75-B153B696AFFE}"/>
              </a:ext>
            </a:extLst>
          </p:cNvPr>
          <p:cNvCxnSpPr>
            <a:cxnSpLocks/>
          </p:cNvCxnSpPr>
          <p:nvPr/>
        </p:nvCxnSpPr>
        <p:spPr>
          <a:xfrm flipV="1">
            <a:off x="1283261" y="2563173"/>
            <a:ext cx="0" cy="265384"/>
          </a:xfrm>
          <a:prstGeom prst="straightConnector1">
            <a:avLst/>
          </a:prstGeom>
          <a:ln cap="rnd"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0" name="Straight Arrow Connector 129">
            <a:extLst>
              <a:ext uri="{FF2B5EF4-FFF2-40B4-BE49-F238E27FC236}">
                <a16:creationId xmlns:a16="http://schemas.microsoft.com/office/drawing/2014/main" id="{CCB3FD7C-F01E-3243-8606-B81767311246}"/>
              </a:ext>
            </a:extLst>
          </p:cNvPr>
          <p:cNvCxnSpPr>
            <a:cxnSpLocks/>
          </p:cNvCxnSpPr>
          <p:nvPr/>
        </p:nvCxnSpPr>
        <p:spPr>
          <a:xfrm flipV="1">
            <a:off x="1603588" y="2563173"/>
            <a:ext cx="0" cy="265384"/>
          </a:xfrm>
          <a:prstGeom prst="straightConnector1">
            <a:avLst/>
          </a:prstGeom>
          <a:ln cap="rnd"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1" name="Straight Arrow Connector 130">
            <a:extLst>
              <a:ext uri="{FF2B5EF4-FFF2-40B4-BE49-F238E27FC236}">
                <a16:creationId xmlns:a16="http://schemas.microsoft.com/office/drawing/2014/main" id="{0F924FAF-BB06-DB40-BAB9-7CA98177550E}"/>
              </a:ext>
            </a:extLst>
          </p:cNvPr>
          <p:cNvCxnSpPr>
            <a:cxnSpLocks/>
          </p:cNvCxnSpPr>
          <p:nvPr/>
        </p:nvCxnSpPr>
        <p:spPr>
          <a:xfrm flipV="1">
            <a:off x="1923915" y="2563173"/>
            <a:ext cx="0" cy="265384"/>
          </a:xfrm>
          <a:prstGeom prst="straightConnector1">
            <a:avLst/>
          </a:prstGeom>
          <a:ln cap="rnd"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2" name="Straight Arrow Connector 131">
            <a:extLst>
              <a:ext uri="{FF2B5EF4-FFF2-40B4-BE49-F238E27FC236}">
                <a16:creationId xmlns:a16="http://schemas.microsoft.com/office/drawing/2014/main" id="{1E40D09B-6708-3440-874D-8DE2E88F7076}"/>
              </a:ext>
            </a:extLst>
          </p:cNvPr>
          <p:cNvCxnSpPr>
            <a:cxnSpLocks/>
          </p:cNvCxnSpPr>
          <p:nvPr/>
        </p:nvCxnSpPr>
        <p:spPr>
          <a:xfrm flipV="1">
            <a:off x="2564569" y="2563173"/>
            <a:ext cx="0" cy="265384"/>
          </a:xfrm>
          <a:prstGeom prst="straightConnector1">
            <a:avLst/>
          </a:prstGeom>
          <a:ln cap="rnd"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3" name="Straight Arrow Connector 132">
            <a:extLst>
              <a:ext uri="{FF2B5EF4-FFF2-40B4-BE49-F238E27FC236}">
                <a16:creationId xmlns:a16="http://schemas.microsoft.com/office/drawing/2014/main" id="{B631F48A-49E8-564A-B177-96B66DE013CB}"/>
              </a:ext>
            </a:extLst>
          </p:cNvPr>
          <p:cNvCxnSpPr>
            <a:cxnSpLocks/>
          </p:cNvCxnSpPr>
          <p:nvPr/>
        </p:nvCxnSpPr>
        <p:spPr>
          <a:xfrm flipV="1">
            <a:off x="2884896" y="2563173"/>
            <a:ext cx="0" cy="265384"/>
          </a:xfrm>
          <a:prstGeom prst="straightConnector1">
            <a:avLst/>
          </a:prstGeom>
          <a:ln cap="rnd"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4" name="Straight Arrow Connector 133">
            <a:extLst>
              <a:ext uri="{FF2B5EF4-FFF2-40B4-BE49-F238E27FC236}">
                <a16:creationId xmlns:a16="http://schemas.microsoft.com/office/drawing/2014/main" id="{DE313945-1EE2-BB4F-BCD8-024C9539A527}"/>
              </a:ext>
            </a:extLst>
          </p:cNvPr>
          <p:cNvCxnSpPr>
            <a:cxnSpLocks/>
          </p:cNvCxnSpPr>
          <p:nvPr/>
        </p:nvCxnSpPr>
        <p:spPr>
          <a:xfrm flipV="1">
            <a:off x="3205223" y="2563173"/>
            <a:ext cx="0" cy="265384"/>
          </a:xfrm>
          <a:prstGeom prst="straightConnector1">
            <a:avLst/>
          </a:prstGeom>
          <a:ln cap="rnd"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5" name="Straight Arrow Connector 134">
            <a:extLst>
              <a:ext uri="{FF2B5EF4-FFF2-40B4-BE49-F238E27FC236}">
                <a16:creationId xmlns:a16="http://schemas.microsoft.com/office/drawing/2014/main" id="{3854B84B-097E-8A4E-A466-1FFA40A7041D}"/>
              </a:ext>
            </a:extLst>
          </p:cNvPr>
          <p:cNvCxnSpPr>
            <a:cxnSpLocks/>
          </p:cNvCxnSpPr>
          <p:nvPr/>
        </p:nvCxnSpPr>
        <p:spPr>
          <a:xfrm flipV="1">
            <a:off x="3525550" y="2563173"/>
            <a:ext cx="0" cy="265384"/>
          </a:xfrm>
          <a:prstGeom prst="straightConnector1">
            <a:avLst/>
          </a:prstGeom>
          <a:ln cap="rnd"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6" name="Straight Arrow Connector 135">
            <a:extLst>
              <a:ext uri="{FF2B5EF4-FFF2-40B4-BE49-F238E27FC236}">
                <a16:creationId xmlns:a16="http://schemas.microsoft.com/office/drawing/2014/main" id="{04A1FB2B-6BB7-3E45-97FA-B953704E225A}"/>
              </a:ext>
            </a:extLst>
          </p:cNvPr>
          <p:cNvCxnSpPr>
            <a:cxnSpLocks/>
          </p:cNvCxnSpPr>
          <p:nvPr/>
        </p:nvCxnSpPr>
        <p:spPr>
          <a:xfrm flipV="1">
            <a:off x="3845877" y="2563173"/>
            <a:ext cx="0" cy="265384"/>
          </a:xfrm>
          <a:prstGeom prst="straightConnector1">
            <a:avLst/>
          </a:prstGeom>
          <a:ln cap="rnd"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7" name="Straight Arrow Connector 136">
            <a:extLst>
              <a:ext uri="{FF2B5EF4-FFF2-40B4-BE49-F238E27FC236}">
                <a16:creationId xmlns:a16="http://schemas.microsoft.com/office/drawing/2014/main" id="{AA280CF3-806E-F841-A946-7C4455AFEEF6}"/>
              </a:ext>
            </a:extLst>
          </p:cNvPr>
          <p:cNvCxnSpPr>
            <a:cxnSpLocks/>
          </p:cNvCxnSpPr>
          <p:nvPr/>
        </p:nvCxnSpPr>
        <p:spPr>
          <a:xfrm flipV="1">
            <a:off x="4166204" y="2563173"/>
            <a:ext cx="0" cy="265384"/>
          </a:xfrm>
          <a:prstGeom prst="straightConnector1">
            <a:avLst/>
          </a:prstGeom>
          <a:ln cap="rnd"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8" name="Straight Arrow Connector 137">
            <a:extLst>
              <a:ext uri="{FF2B5EF4-FFF2-40B4-BE49-F238E27FC236}">
                <a16:creationId xmlns:a16="http://schemas.microsoft.com/office/drawing/2014/main" id="{8DB62D41-1645-CB40-BB8D-772B5B1F0920}"/>
              </a:ext>
            </a:extLst>
          </p:cNvPr>
          <p:cNvCxnSpPr>
            <a:cxnSpLocks/>
          </p:cNvCxnSpPr>
          <p:nvPr/>
        </p:nvCxnSpPr>
        <p:spPr>
          <a:xfrm flipV="1">
            <a:off x="4486534" y="2563173"/>
            <a:ext cx="0" cy="265384"/>
          </a:xfrm>
          <a:prstGeom prst="straightConnector1">
            <a:avLst/>
          </a:prstGeom>
          <a:ln cap="rnd"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9" name="Straight Arrow Connector 138">
            <a:extLst>
              <a:ext uri="{FF2B5EF4-FFF2-40B4-BE49-F238E27FC236}">
                <a16:creationId xmlns:a16="http://schemas.microsoft.com/office/drawing/2014/main" id="{678C8B87-DA62-8644-8543-5A7CA1B4A99C}"/>
              </a:ext>
            </a:extLst>
          </p:cNvPr>
          <p:cNvCxnSpPr>
            <a:cxnSpLocks/>
          </p:cNvCxnSpPr>
          <p:nvPr/>
        </p:nvCxnSpPr>
        <p:spPr>
          <a:xfrm flipH="1">
            <a:off x="962430" y="2260521"/>
            <a:ext cx="640654" cy="302652"/>
          </a:xfrm>
          <a:prstGeom prst="straightConnector1">
            <a:avLst/>
          </a:prstGeom>
          <a:ln cap="rnd"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0" name="Straight Arrow Connector 139">
            <a:extLst>
              <a:ext uri="{FF2B5EF4-FFF2-40B4-BE49-F238E27FC236}">
                <a16:creationId xmlns:a16="http://schemas.microsoft.com/office/drawing/2014/main" id="{C03468CB-6552-444E-9E4C-0C435C36A95C}"/>
              </a:ext>
            </a:extLst>
          </p:cNvPr>
          <p:cNvCxnSpPr>
            <a:cxnSpLocks/>
          </p:cNvCxnSpPr>
          <p:nvPr/>
        </p:nvCxnSpPr>
        <p:spPr>
          <a:xfrm flipH="1">
            <a:off x="1284968" y="2260521"/>
            <a:ext cx="1279095" cy="302652"/>
          </a:xfrm>
          <a:prstGeom prst="straightConnector1">
            <a:avLst/>
          </a:prstGeom>
          <a:ln cap="rnd"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1" name="Straight Arrow Connector 140">
            <a:extLst>
              <a:ext uri="{FF2B5EF4-FFF2-40B4-BE49-F238E27FC236}">
                <a16:creationId xmlns:a16="http://schemas.microsoft.com/office/drawing/2014/main" id="{2C59F33E-6EB8-BC40-8C13-06A6FB1C1367}"/>
              </a:ext>
            </a:extLst>
          </p:cNvPr>
          <p:cNvCxnSpPr>
            <a:cxnSpLocks/>
          </p:cNvCxnSpPr>
          <p:nvPr/>
        </p:nvCxnSpPr>
        <p:spPr>
          <a:xfrm flipH="1">
            <a:off x="1599769" y="2254627"/>
            <a:ext cx="1601459" cy="308546"/>
          </a:xfrm>
          <a:prstGeom prst="straightConnector1">
            <a:avLst/>
          </a:prstGeom>
          <a:ln cap="rnd"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2" name="Straight Arrow Connector 141">
            <a:extLst>
              <a:ext uri="{FF2B5EF4-FFF2-40B4-BE49-F238E27FC236}">
                <a16:creationId xmlns:a16="http://schemas.microsoft.com/office/drawing/2014/main" id="{CD1FA185-2BF8-2148-89E5-F7E868ADC397}"/>
              </a:ext>
            </a:extLst>
          </p:cNvPr>
          <p:cNvCxnSpPr>
            <a:cxnSpLocks/>
          </p:cNvCxnSpPr>
          <p:nvPr/>
        </p:nvCxnSpPr>
        <p:spPr>
          <a:xfrm>
            <a:off x="1282755" y="2266415"/>
            <a:ext cx="635130" cy="296758"/>
          </a:xfrm>
          <a:prstGeom prst="straightConnector1">
            <a:avLst/>
          </a:prstGeom>
          <a:ln cap="rnd"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3" name="Straight Arrow Connector 142">
            <a:extLst>
              <a:ext uri="{FF2B5EF4-FFF2-40B4-BE49-F238E27FC236}">
                <a16:creationId xmlns:a16="http://schemas.microsoft.com/office/drawing/2014/main" id="{6A4BE2D0-5937-A344-A22B-BCDC3696CA65}"/>
              </a:ext>
            </a:extLst>
          </p:cNvPr>
          <p:cNvCxnSpPr>
            <a:cxnSpLocks/>
          </p:cNvCxnSpPr>
          <p:nvPr/>
        </p:nvCxnSpPr>
        <p:spPr>
          <a:xfrm flipH="1">
            <a:off x="2565077" y="2266415"/>
            <a:ext cx="1920953" cy="290864"/>
          </a:xfrm>
          <a:prstGeom prst="straightConnector1">
            <a:avLst/>
          </a:prstGeom>
          <a:ln cap="rnd"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7" name="Straight Arrow Connector 146">
            <a:extLst>
              <a:ext uri="{FF2B5EF4-FFF2-40B4-BE49-F238E27FC236}">
                <a16:creationId xmlns:a16="http://schemas.microsoft.com/office/drawing/2014/main" id="{57E270DE-ACB3-6C40-ABB9-07109264E36A}"/>
              </a:ext>
            </a:extLst>
          </p:cNvPr>
          <p:cNvCxnSpPr>
            <a:cxnSpLocks/>
          </p:cNvCxnSpPr>
          <p:nvPr/>
        </p:nvCxnSpPr>
        <p:spPr>
          <a:xfrm flipH="1" flipV="1">
            <a:off x="1917885" y="2266415"/>
            <a:ext cx="968715" cy="290864"/>
          </a:xfrm>
          <a:prstGeom prst="straightConnector1">
            <a:avLst/>
          </a:prstGeom>
          <a:ln cap="rnd"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8" name="Straight Arrow Connector 147">
            <a:extLst>
              <a:ext uri="{FF2B5EF4-FFF2-40B4-BE49-F238E27FC236}">
                <a16:creationId xmlns:a16="http://schemas.microsoft.com/office/drawing/2014/main" id="{DECF5BF4-F928-294A-9D50-FE018319DD8B}"/>
              </a:ext>
            </a:extLst>
          </p:cNvPr>
          <p:cNvCxnSpPr>
            <a:cxnSpLocks/>
          </p:cNvCxnSpPr>
          <p:nvPr/>
        </p:nvCxnSpPr>
        <p:spPr>
          <a:xfrm>
            <a:off x="2884893" y="2254627"/>
            <a:ext cx="319573" cy="302652"/>
          </a:xfrm>
          <a:prstGeom prst="straightConnector1">
            <a:avLst/>
          </a:prstGeom>
          <a:ln cap="rnd"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9" name="Straight Arrow Connector 148">
            <a:extLst>
              <a:ext uri="{FF2B5EF4-FFF2-40B4-BE49-F238E27FC236}">
                <a16:creationId xmlns:a16="http://schemas.microsoft.com/office/drawing/2014/main" id="{FE63DE24-8B41-9147-B57B-B97012F5C273}"/>
              </a:ext>
            </a:extLst>
          </p:cNvPr>
          <p:cNvCxnSpPr>
            <a:cxnSpLocks/>
          </p:cNvCxnSpPr>
          <p:nvPr/>
        </p:nvCxnSpPr>
        <p:spPr>
          <a:xfrm>
            <a:off x="961670" y="2266415"/>
            <a:ext cx="2560261" cy="290864"/>
          </a:xfrm>
          <a:prstGeom prst="straightConnector1">
            <a:avLst/>
          </a:prstGeom>
          <a:ln cap="rnd"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0" name="Straight Arrow Connector 149">
            <a:extLst>
              <a:ext uri="{FF2B5EF4-FFF2-40B4-BE49-F238E27FC236}">
                <a16:creationId xmlns:a16="http://schemas.microsoft.com/office/drawing/2014/main" id="{B421CC2A-3E46-CE40-9BC7-3905129580A3}"/>
              </a:ext>
            </a:extLst>
          </p:cNvPr>
          <p:cNvCxnSpPr>
            <a:cxnSpLocks/>
          </p:cNvCxnSpPr>
          <p:nvPr/>
        </p:nvCxnSpPr>
        <p:spPr>
          <a:xfrm flipH="1">
            <a:off x="3842634" y="2266415"/>
            <a:ext cx="319577" cy="290864"/>
          </a:xfrm>
          <a:prstGeom prst="straightConnector1">
            <a:avLst/>
          </a:prstGeom>
          <a:ln cap="rnd"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1" name="Straight Arrow Connector 150">
            <a:extLst>
              <a:ext uri="{FF2B5EF4-FFF2-40B4-BE49-F238E27FC236}">
                <a16:creationId xmlns:a16="http://schemas.microsoft.com/office/drawing/2014/main" id="{054C7BAC-2538-0C4A-ACBE-6E10F541A3B3}"/>
              </a:ext>
            </a:extLst>
          </p:cNvPr>
          <p:cNvCxnSpPr>
            <a:cxnSpLocks/>
          </p:cNvCxnSpPr>
          <p:nvPr/>
        </p:nvCxnSpPr>
        <p:spPr>
          <a:xfrm>
            <a:off x="3849115" y="2266415"/>
            <a:ext cx="316584" cy="290864"/>
          </a:xfrm>
          <a:prstGeom prst="straightConnector1">
            <a:avLst/>
          </a:prstGeom>
          <a:ln cap="rnd"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2" name="Straight Arrow Connector 151">
            <a:extLst>
              <a:ext uri="{FF2B5EF4-FFF2-40B4-BE49-F238E27FC236}">
                <a16:creationId xmlns:a16="http://schemas.microsoft.com/office/drawing/2014/main" id="{1145260C-ADBE-1B40-92C3-255C22E4CA89}"/>
              </a:ext>
            </a:extLst>
          </p:cNvPr>
          <p:cNvCxnSpPr>
            <a:cxnSpLocks/>
          </p:cNvCxnSpPr>
          <p:nvPr/>
        </p:nvCxnSpPr>
        <p:spPr>
          <a:xfrm>
            <a:off x="3521931" y="2260521"/>
            <a:ext cx="963844" cy="296758"/>
          </a:xfrm>
          <a:prstGeom prst="straightConnector1">
            <a:avLst/>
          </a:prstGeom>
          <a:ln cap="rnd"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4" name="Group 153">
            <a:extLst>
              <a:ext uri="{FF2B5EF4-FFF2-40B4-BE49-F238E27FC236}">
                <a16:creationId xmlns:a16="http://schemas.microsoft.com/office/drawing/2014/main" id="{6B091164-0D55-3842-907F-CA98EBF71431}"/>
              </a:ext>
            </a:extLst>
          </p:cNvPr>
          <p:cNvGrpSpPr/>
          <p:nvPr/>
        </p:nvGrpSpPr>
        <p:grpSpPr>
          <a:xfrm>
            <a:off x="437011" y="4334667"/>
            <a:ext cx="1281309" cy="295687"/>
            <a:chOff x="3069020" y="4334667"/>
            <a:chExt cx="1281309" cy="295687"/>
          </a:xfrm>
        </p:grpSpPr>
        <p:sp>
          <p:nvSpPr>
            <p:cNvPr id="155" name="Rectangle 154">
              <a:extLst>
                <a:ext uri="{FF2B5EF4-FFF2-40B4-BE49-F238E27FC236}">
                  <a16:creationId xmlns:a16="http://schemas.microsoft.com/office/drawing/2014/main" id="{85A236A6-59F0-5A4B-A0DB-0C5108E1F514}"/>
                </a:ext>
              </a:extLst>
            </p:cNvPr>
            <p:cNvSpPr/>
            <p:nvPr/>
          </p:nvSpPr>
          <p:spPr>
            <a:xfrm>
              <a:off x="3069020" y="4334667"/>
              <a:ext cx="320327" cy="295687"/>
            </a:xfrm>
            <a:prstGeom prst="rect">
              <a:avLst/>
            </a:prstGeom>
            <a:solidFill>
              <a:srgbClr val="FFC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100" dirty="0">
                  <a:solidFill>
                    <a:schemeClr val="tx1"/>
                  </a:solidFill>
                  <a:latin typeface="Avenir Book" panose="02000503020000020003" pitchFamily="2" charset="0"/>
                </a:rPr>
                <a:t>1</a:t>
              </a:r>
            </a:p>
          </p:txBody>
        </p:sp>
        <p:sp>
          <p:nvSpPr>
            <p:cNvPr id="160" name="Rectangle 159">
              <a:extLst>
                <a:ext uri="{FF2B5EF4-FFF2-40B4-BE49-F238E27FC236}">
                  <a16:creationId xmlns:a16="http://schemas.microsoft.com/office/drawing/2014/main" id="{0ACEFEFE-E6F1-8D48-90E3-5F46D3128DE4}"/>
                </a:ext>
              </a:extLst>
            </p:cNvPr>
            <p:cNvSpPr/>
            <p:nvPr/>
          </p:nvSpPr>
          <p:spPr>
            <a:xfrm>
              <a:off x="3389347" y="4334667"/>
              <a:ext cx="320327" cy="295687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100" dirty="0">
                  <a:solidFill>
                    <a:schemeClr val="tx1"/>
                  </a:solidFill>
                  <a:latin typeface="Avenir Book" panose="02000503020000020003" pitchFamily="2" charset="0"/>
                </a:rPr>
                <a:t>0</a:t>
              </a:r>
            </a:p>
          </p:txBody>
        </p:sp>
        <p:sp>
          <p:nvSpPr>
            <p:cNvPr id="165" name="Rectangle 164">
              <a:extLst>
                <a:ext uri="{FF2B5EF4-FFF2-40B4-BE49-F238E27FC236}">
                  <a16:creationId xmlns:a16="http://schemas.microsoft.com/office/drawing/2014/main" id="{094B7DE9-2BDF-164B-A8A1-862A4530CE55}"/>
                </a:ext>
              </a:extLst>
            </p:cNvPr>
            <p:cNvSpPr/>
            <p:nvPr/>
          </p:nvSpPr>
          <p:spPr>
            <a:xfrm>
              <a:off x="3709675" y="4334667"/>
              <a:ext cx="320327" cy="295687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100" dirty="0">
                  <a:solidFill>
                    <a:schemeClr val="tx1"/>
                  </a:solidFill>
                  <a:latin typeface="Avenir Book" panose="02000503020000020003" pitchFamily="2" charset="0"/>
                </a:rPr>
                <a:t>0</a:t>
              </a:r>
            </a:p>
          </p:txBody>
        </p:sp>
        <p:sp>
          <p:nvSpPr>
            <p:cNvPr id="170" name="Rectangle 169">
              <a:extLst>
                <a:ext uri="{FF2B5EF4-FFF2-40B4-BE49-F238E27FC236}">
                  <a16:creationId xmlns:a16="http://schemas.microsoft.com/office/drawing/2014/main" id="{69E84CB1-EF02-314E-A333-0EC647F598B2}"/>
                </a:ext>
              </a:extLst>
            </p:cNvPr>
            <p:cNvSpPr/>
            <p:nvPr/>
          </p:nvSpPr>
          <p:spPr>
            <a:xfrm>
              <a:off x="4030002" y="4334667"/>
              <a:ext cx="320327" cy="295687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100" dirty="0">
                  <a:solidFill>
                    <a:schemeClr val="tx1"/>
                  </a:solidFill>
                  <a:latin typeface="Avenir Book" panose="02000503020000020003" pitchFamily="2" charset="0"/>
                </a:rPr>
                <a:t>0</a:t>
              </a:r>
            </a:p>
          </p:txBody>
        </p:sp>
      </p:grpSp>
      <p:grpSp>
        <p:nvGrpSpPr>
          <p:cNvPr id="171" name="Group 170">
            <a:extLst>
              <a:ext uri="{FF2B5EF4-FFF2-40B4-BE49-F238E27FC236}">
                <a16:creationId xmlns:a16="http://schemas.microsoft.com/office/drawing/2014/main" id="{DBAD4046-DA8F-F346-A2A5-5AA81B894134}"/>
              </a:ext>
            </a:extLst>
          </p:cNvPr>
          <p:cNvGrpSpPr/>
          <p:nvPr/>
        </p:nvGrpSpPr>
        <p:grpSpPr>
          <a:xfrm>
            <a:off x="2084080" y="4334667"/>
            <a:ext cx="1281309" cy="295687"/>
            <a:chOff x="4716089" y="4334667"/>
            <a:chExt cx="1281309" cy="295687"/>
          </a:xfrm>
        </p:grpSpPr>
        <p:sp>
          <p:nvSpPr>
            <p:cNvPr id="172" name="Rectangle 171">
              <a:extLst>
                <a:ext uri="{FF2B5EF4-FFF2-40B4-BE49-F238E27FC236}">
                  <a16:creationId xmlns:a16="http://schemas.microsoft.com/office/drawing/2014/main" id="{91C091DF-8B9E-9841-84C4-1F0955AFE7E4}"/>
                </a:ext>
              </a:extLst>
            </p:cNvPr>
            <p:cNvSpPr/>
            <p:nvPr/>
          </p:nvSpPr>
          <p:spPr>
            <a:xfrm>
              <a:off x="4716089" y="4334667"/>
              <a:ext cx="320327" cy="295687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100" dirty="0">
                  <a:solidFill>
                    <a:schemeClr val="tx1"/>
                  </a:solidFill>
                  <a:latin typeface="Avenir Book" panose="02000503020000020003" pitchFamily="2" charset="0"/>
                </a:rPr>
                <a:t>1</a:t>
              </a:r>
            </a:p>
          </p:txBody>
        </p:sp>
        <p:sp>
          <p:nvSpPr>
            <p:cNvPr id="173" name="Rectangle 172">
              <a:extLst>
                <a:ext uri="{FF2B5EF4-FFF2-40B4-BE49-F238E27FC236}">
                  <a16:creationId xmlns:a16="http://schemas.microsoft.com/office/drawing/2014/main" id="{FFEEBAFB-9438-F540-8C6A-69377B302805}"/>
                </a:ext>
              </a:extLst>
            </p:cNvPr>
            <p:cNvSpPr/>
            <p:nvPr/>
          </p:nvSpPr>
          <p:spPr>
            <a:xfrm>
              <a:off x="5036416" y="4334667"/>
              <a:ext cx="320327" cy="295687"/>
            </a:xfrm>
            <a:prstGeom prst="rect">
              <a:avLst/>
            </a:prstGeom>
            <a:solidFill>
              <a:srgbClr val="FFC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100" dirty="0">
                  <a:solidFill>
                    <a:schemeClr val="tx1"/>
                  </a:solidFill>
                  <a:latin typeface="Avenir Book" panose="02000503020000020003" pitchFamily="2" charset="0"/>
                </a:rPr>
                <a:t>1</a:t>
              </a:r>
            </a:p>
          </p:txBody>
        </p:sp>
        <p:sp>
          <p:nvSpPr>
            <p:cNvPr id="180" name="Rectangle 179">
              <a:extLst>
                <a:ext uri="{FF2B5EF4-FFF2-40B4-BE49-F238E27FC236}">
                  <a16:creationId xmlns:a16="http://schemas.microsoft.com/office/drawing/2014/main" id="{760276FB-76E6-9748-A8BB-8E8FC5E6F9C6}"/>
                </a:ext>
              </a:extLst>
            </p:cNvPr>
            <p:cNvSpPr/>
            <p:nvPr/>
          </p:nvSpPr>
          <p:spPr>
            <a:xfrm>
              <a:off x="5356744" y="4334667"/>
              <a:ext cx="320327" cy="295687"/>
            </a:xfrm>
            <a:prstGeom prst="rect">
              <a:avLst/>
            </a:prstGeom>
            <a:solidFill>
              <a:srgbClr val="FFC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100" dirty="0">
                  <a:solidFill>
                    <a:schemeClr val="tx1"/>
                  </a:solidFill>
                  <a:latin typeface="Avenir Book" panose="02000503020000020003" pitchFamily="2" charset="0"/>
                </a:rPr>
                <a:t>0</a:t>
              </a:r>
            </a:p>
          </p:txBody>
        </p:sp>
        <p:sp>
          <p:nvSpPr>
            <p:cNvPr id="181" name="Rectangle 180">
              <a:extLst>
                <a:ext uri="{FF2B5EF4-FFF2-40B4-BE49-F238E27FC236}">
                  <a16:creationId xmlns:a16="http://schemas.microsoft.com/office/drawing/2014/main" id="{31D15FDC-9849-7A4E-A395-EC1995E89B84}"/>
                </a:ext>
              </a:extLst>
            </p:cNvPr>
            <p:cNvSpPr/>
            <p:nvPr/>
          </p:nvSpPr>
          <p:spPr>
            <a:xfrm>
              <a:off x="5677071" y="4334667"/>
              <a:ext cx="320327" cy="295687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100" dirty="0">
                  <a:solidFill>
                    <a:schemeClr val="tx1"/>
                  </a:solidFill>
                  <a:latin typeface="Avenir Book" panose="02000503020000020003" pitchFamily="2" charset="0"/>
                </a:rPr>
                <a:t>1</a:t>
              </a:r>
            </a:p>
          </p:txBody>
        </p:sp>
      </p:grpSp>
      <p:grpSp>
        <p:nvGrpSpPr>
          <p:cNvPr id="189" name="Group 188">
            <a:extLst>
              <a:ext uri="{FF2B5EF4-FFF2-40B4-BE49-F238E27FC236}">
                <a16:creationId xmlns:a16="http://schemas.microsoft.com/office/drawing/2014/main" id="{189FB488-05B9-5647-8E93-283B4B412015}"/>
              </a:ext>
            </a:extLst>
          </p:cNvPr>
          <p:cNvGrpSpPr/>
          <p:nvPr/>
        </p:nvGrpSpPr>
        <p:grpSpPr>
          <a:xfrm>
            <a:off x="3639709" y="4334667"/>
            <a:ext cx="1281309" cy="295687"/>
            <a:chOff x="6271718" y="4334667"/>
            <a:chExt cx="1281309" cy="295687"/>
          </a:xfrm>
        </p:grpSpPr>
        <p:sp>
          <p:nvSpPr>
            <p:cNvPr id="190" name="Rectangle 189">
              <a:extLst>
                <a:ext uri="{FF2B5EF4-FFF2-40B4-BE49-F238E27FC236}">
                  <a16:creationId xmlns:a16="http://schemas.microsoft.com/office/drawing/2014/main" id="{D9B820FD-A6C1-B54D-BF4E-8FD0D718A81C}"/>
                </a:ext>
              </a:extLst>
            </p:cNvPr>
            <p:cNvSpPr/>
            <p:nvPr/>
          </p:nvSpPr>
          <p:spPr>
            <a:xfrm>
              <a:off x="6271718" y="4334667"/>
              <a:ext cx="320327" cy="295687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100" dirty="0">
                  <a:solidFill>
                    <a:schemeClr val="tx1"/>
                  </a:solidFill>
                  <a:latin typeface="Avenir Book" panose="02000503020000020003" pitchFamily="2" charset="0"/>
                </a:rPr>
                <a:t>1</a:t>
              </a:r>
            </a:p>
          </p:txBody>
        </p:sp>
        <p:sp>
          <p:nvSpPr>
            <p:cNvPr id="191" name="Rectangle 190">
              <a:extLst>
                <a:ext uri="{FF2B5EF4-FFF2-40B4-BE49-F238E27FC236}">
                  <a16:creationId xmlns:a16="http://schemas.microsoft.com/office/drawing/2014/main" id="{7E82FB1C-0490-7E48-B001-4E4226954A5A}"/>
                </a:ext>
              </a:extLst>
            </p:cNvPr>
            <p:cNvSpPr/>
            <p:nvPr/>
          </p:nvSpPr>
          <p:spPr>
            <a:xfrm>
              <a:off x="6592045" y="4334667"/>
              <a:ext cx="320327" cy="295687"/>
            </a:xfrm>
            <a:prstGeom prst="rect">
              <a:avLst/>
            </a:prstGeom>
            <a:solidFill>
              <a:srgbClr val="FFC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100" dirty="0">
                  <a:solidFill>
                    <a:schemeClr val="tx1"/>
                  </a:solidFill>
                  <a:latin typeface="Avenir Book" panose="02000503020000020003" pitchFamily="2" charset="0"/>
                </a:rPr>
                <a:t>0</a:t>
              </a:r>
            </a:p>
          </p:txBody>
        </p:sp>
        <p:sp>
          <p:nvSpPr>
            <p:cNvPr id="192" name="Rectangle 191">
              <a:extLst>
                <a:ext uri="{FF2B5EF4-FFF2-40B4-BE49-F238E27FC236}">
                  <a16:creationId xmlns:a16="http://schemas.microsoft.com/office/drawing/2014/main" id="{F739359C-EC55-8149-B0BF-CF037BE0AF26}"/>
                </a:ext>
              </a:extLst>
            </p:cNvPr>
            <p:cNvSpPr/>
            <p:nvPr/>
          </p:nvSpPr>
          <p:spPr>
            <a:xfrm>
              <a:off x="6912373" y="4334667"/>
              <a:ext cx="320327" cy="295687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100" dirty="0">
                  <a:solidFill>
                    <a:schemeClr val="tx1"/>
                  </a:solidFill>
                  <a:latin typeface="Avenir Book" panose="02000503020000020003" pitchFamily="2" charset="0"/>
                </a:rPr>
                <a:t>0</a:t>
              </a:r>
            </a:p>
          </p:txBody>
        </p:sp>
        <p:sp>
          <p:nvSpPr>
            <p:cNvPr id="193" name="Rectangle 192">
              <a:extLst>
                <a:ext uri="{FF2B5EF4-FFF2-40B4-BE49-F238E27FC236}">
                  <a16:creationId xmlns:a16="http://schemas.microsoft.com/office/drawing/2014/main" id="{790F49DF-F1C0-EB4F-B920-FB2F6F91F12C}"/>
                </a:ext>
              </a:extLst>
            </p:cNvPr>
            <p:cNvSpPr/>
            <p:nvPr/>
          </p:nvSpPr>
          <p:spPr>
            <a:xfrm>
              <a:off x="7232700" y="4334667"/>
              <a:ext cx="320327" cy="295687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100" dirty="0">
                  <a:solidFill>
                    <a:schemeClr val="tx1"/>
                  </a:solidFill>
                  <a:latin typeface="Avenir Book" panose="02000503020000020003" pitchFamily="2" charset="0"/>
                </a:rPr>
                <a:t>1</a:t>
              </a:r>
            </a:p>
          </p:txBody>
        </p:sp>
      </p:grpSp>
      <p:cxnSp>
        <p:nvCxnSpPr>
          <p:cNvPr id="194" name="Straight Arrow Connector 193">
            <a:extLst>
              <a:ext uri="{FF2B5EF4-FFF2-40B4-BE49-F238E27FC236}">
                <a16:creationId xmlns:a16="http://schemas.microsoft.com/office/drawing/2014/main" id="{334B9859-64AA-A447-9787-B59392F61D04}"/>
              </a:ext>
            </a:extLst>
          </p:cNvPr>
          <p:cNvCxnSpPr>
            <a:cxnSpLocks/>
          </p:cNvCxnSpPr>
          <p:nvPr/>
        </p:nvCxnSpPr>
        <p:spPr>
          <a:xfrm flipV="1">
            <a:off x="2241800" y="3393058"/>
            <a:ext cx="0" cy="833420"/>
          </a:xfrm>
          <a:prstGeom prst="straightConnector1">
            <a:avLst/>
          </a:prstGeom>
          <a:ln cap="rnd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5" name="Straight Arrow Connector 194">
            <a:extLst>
              <a:ext uri="{FF2B5EF4-FFF2-40B4-BE49-F238E27FC236}">
                <a16:creationId xmlns:a16="http://schemas.microsoft.com/office/drawing/2014/main" id="{3712A5BF-BC39-1E43-BF71-BFA04C57E5A8}"/>
              </a:ext>
            </a:extLst>
          </p:cNvPr>
          <p:cNvCxnSpPr>
            <a:cxnSpLocks/>
          </p:cNvCxnSpPr>
          <p:nvPr/>
        </p:nvCxnSpPr>
        <p:spPr>
          <a:xfrm flipV="1">
            <a:off x="2561609" y="3393058"/>
            <a:ext cx="0" cy="833420"/>
          </a:xfrm>
          <a:prstGeom prst="straightConnector1">
            <a:avLst/>
          </a:prstGeom>
          <a:ln cap="rnd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6" name="Straight Arrow Connector 195">
            <a:extLst>
              <a:ext uri="{FF2B5EF4-FFF2-40B4-BE49-F238E27FC236}">
                <a16:creationId xmlns:a16="http://schemas.microsoft.com/office/drawing/2014/main" id="{ED72EC0F-D84A-3541-84DD-43E15760405A}"/>
              </a:ext>
            </a:extLst>
          </p:cNvPr>
          <p:cNvCxnSpPr>
            <a:cxnSpLocks/>
          </p:cNvCxnSpPr>
          <p:nvPr/>
        </p:nvCxnSpPr>
        <p:spPr>
          <a:xfrm flipV="1">
            <a:off x="2881418" y="3393058"/>
            <a:ext cx="0" cy="833420"/>
          </a:xfrm>
          <a:prstGeom prst="straightConnector1">
            <a:avLst/>
          </a:prstGeom>
          <a:ln cap="rnd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7" name="Straight Arrow Connector 196">
            <a:extLst>
              <a:ext uri="{FF2B5EF4-FFF2-40B4-BE49-F238E27FC236}">
                <a16:creationId xmlns:a16="http://schemas.microsoft.com/office/drawing/2014/main" id="{6FDF1A78-435F-7D40-ADC3-1D9FA5F9DCF0}"/>
              </a:ext>
            </a:extLst>
          </p:cNvPr>
          <p:cNvCxnSpPr>
            <a:cxnSpLocks/>
          </p:cNvCxnSpPr>
          <p:nvPr/>
        </p:nvCxnSpPr>
        <p:spPr>
          <a:xfrm flipV="1">
            <a:off x="3201228" y="3393058"/>
            <a:ext cx="0" cy="833420"/>
          </a:xfrm>
          <a:prstGeom prst="straightConnector1">
            <a:avLst/>
          </a:prstGeom>
          <a:ln cap="rnd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8" name="Straight Arrow Connector 197">
            <a:extLst>
              <a:ext uri="{FF2B5EF4-FFF2-40B4-BE49-F238E27FC236}">
                <a16:creationId xmlns:a16="http://schemas.microsoft.com/office/drawing/2014/main" id="{B8F09DBF-545F-AD4A-977F-56C7E7D1A157}"/>
              </a:ext>
            </a:extLst>
          </p:cNvPr>
          <p:cNvCxnSpPr>
            <a:cxnSpLocks/>
          </p:cNvCxnSpPr>
          <p:nvPr/>
        </p:nvCxnSpPr>
        <p:spPr>
          <a:xfrm flipH="1" flipV="1">
            <a:off x="3521931" y="3393058"/>
            <a:ext cx="260572" cy="833420"/>
          </a:xfrm>
          <a:prstGeom prst="straightConnector1">
            <a:avLst/>
          </a:prstGeom>
          <a:ln cap="rnd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9" name="Straight Arrow Connector 198">
            <a:extLst>
              <a:ext uri="{FF2B5EF4-FFF2-40B4-BE49-F238E27FC236}">
                <a16:creationId xmlns:a16="http://schemas.microsoft.com/office/drawing/2014/main" id="{BA6431AB-C515-0742-A821-BED90120B9A2}"/>
              </a:ext>
            </a:extLst>
          </p:cNvPr>
          <p:cNvCxnSpPr>
            <a:cxnSpLocks/>
          </p:cNvCxnSpPr>
          <p:nvPr/>
        </p:nvCxnSpPr>
        <p:spPr>
          <a:xfrm flipH="1" flipV="1">
            <a:off x="3838089" y="3393058"/>
            <a:ext cx="260572" cy="833420"/>
          </a:xfrm>
          <a:prstGeom prst="straightConnector1">
            <a:avLst/>
          </a:prstGeom>
          <a:ln cap="rnd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0" name="Straight Arrow Connector 199">
            <a:extLst>
              <a:ext uri="{FF2B5EF4-FFF2-40B4-BE49-F238E27FC236}">
                <a16:creationId xmlns:a16="http://schemas.microsoft.com/office/drawing/2014/main" id="{E82A792D-D98B-F049-8AD0-19CA8A25CCAA}"/>
              </a:ext>
            </a:extLst>
          </p:cNvPr>
          <p:cNvCxnSpPr>
            <a:cxnSpLocks/>
          </p:cNvCxnSpPr>
          <p:nvPr/>
        </p:nvCxnSpPr>
        <p:spPr>
          <a:xfrm flipH="1" flipV="1">
            <a:off x="4154247" y="3393058"/>
            <a:ext cx="260572" cy="833420"/>
          </a:xfrm>
          <a:prstGeom prst="straightConnector1">
            <a:avLst/>
          </a:prstGeom>
          <a:ln cap="rnd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1" name="Straight Arrow Connector 200">
            <a:extLst>
              <a:ext uri="{FF2B5EF4-FFF2-40B4-BE49-F238E27FC236}">
                <a16:creationId xmlns:a16="http://schemas.microsoft.com/office/drawing/2014/main" id="{2E7FA5DF-0A3C-DE4A-A441-8B1887FA6832}"/>
              </a:ext>
            </a:extLst>
          </p:cNvPr>
          <p:cNvCxnSpPr>
            <a:cxnSpLocks/>
          </p:cNvCxnSpPr>
          <p:nvPr/>
        </p:nvCxnSpPr>
        <p:spPr>
          <a:xfrm flipH="1" flipV="1">
            <a:off x="4470405" y="3393058"/>
            <a:ext cx="260572" cy="833420"/>
          </a:xfrm>
          <a:prstGeom prst="straightConnector1">
            <a:avLst/>
          </a:prstGeom>
          <a:ln cap="rnd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2" name="Straight Arrow Connector 201">
            <a:extLst>
              <a:ext uri="{FF2B5EF4-FFF2-40B4-BE49-F238E27FC236}">
                <a16:creationId xmlns:a16="http://schemas.microsoft.com/office/drawing/2014/main" id="{17EF3A8C-3A03-1448-83E0-CDEE69A1232A}"/>
              </a:ext>
            </a:extLst>
          </p:cNvPr>
          <p:cNvCxnSpPr>
            <a:cxnSpLocks/>
          </p:cNvCxnSpPr>
          <p:nvPr/>
        </p:nvCxnSpPr>
        <p:spPr>
          <a:xfrm flipV="1">
            <a:off x="633409" y="3392931"/>
            <a:ext cx="260572" cy="833420"/>
          </a:xfrm>
          <a:prstGeom prst="straightConnector1">
            <a:avLst/>
          </a:prstGeom>
          <a:ln cap="rnd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3" name="Straight Arrow Connector 202">
            <a:extLst>
              <a:ext uri="{FF2B5EF4-FFF2-40B4-BE49-F238E27FC236}">
                <a16:creationId xmlns:a16="http://schemas.microsoft.com/office/drawing/2014/main" id="{7168FFD3-18B1-924B-A539-5243D6322522}"/>
              </a:ext>
            </a:extLst>
          </p:cNvPr>
          <p:cNvCxnSpPr>
            <a:cxnSpLocks/>
          </p:cNvCxnSpPr>
          <p:nvPr/>
        </p:nvCxnSpPr>
        <p:spPr>
          <a:xfrm flipV="1">
            <a:off x="949567" y="3392931"/>
            <a:ext cx="260572" cy="833420"/>
          </a:xfrm>
          <a:prstGeom prst="straightConnector1">
            <a:avLst/>
          </a:prstGeom>
          <a:ln cap="rnd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4" name="Straight Arrow Connector 203">
            <a:extLst>
              <a:ext uri="{FF2B5EF4-FFF2-40B4-BE49-F238E27FC236}">
                <a16:creationId xmlns:a16="http://schemas.microsoft.com/office/drawing/2014/main" id="{9FC7D70F-F7DB-F840-B326-CAD82DC487DA}"/>
              </a:ext>
            </a:extLst>
          </p:cNvPr>
          <p:cNvCxnSpPr>
            <a:cxnSpLocks/>
          </p:cNvCxnSpPr>
          <p:nvPr/>
        </p:nvCxnSpPr>
        <p:spPr>
          <a:xfrm flipV="1">
            <a:off x="1265725" y="3392931"/>
            <a:ext cx="260572" cy="833420"/>
          </a:xfrm>
          <a:prstGeom prst="straightConnector1">
            <a:avLst/>
          </a:prstGeom>
          <a:ln cap="rnd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5" name="Straight Arrow Connector 204">
            <a:extLst>
              <a:ext uri="{FF2B5EF4-FFF2-40B4-BE49-F238E27FC236}">
                <a16:creationId xmlns:a16="http://schemas.microsoft.com/office/drawing/2014/main" id="{7804B1F4-E693-9D45-8AE0-E3D5D2DFCCA3}"/>
              </a:ext>
            </a:extLst>
          </p:cNvPr>
          <p:cNvCxnSpPr>
            <a:cxnSpLocks/>
          </p:cNvCxnSpPr>
          <p:nvPr/>
        </p:nvCxnSpPr>
        <p:spPr>
          <a:xfrm flipV="1">
            <a:off x="1581883" y="3392931"/>
            <a:ext cx="260572" cy="833420"/>
          </a:xfrm>
          <a:prstGeom prst="straightConnector1">
            <a:avLst/>
          </a:prstGeom>
          <a:ln cap="rnd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Rounded Rectangle 14">
            <a:extLst>
              <a:ext uri="{FF2B5EF4-FFF2-40B4-BE49-F238E27FC236}">
                <a16:creationId xmlns:a16="http://schemas.microsoft.com/office/drawing/2014/main" id="{6833B6AD-DEAB-A146-9F90-FF311DDF48FD}"/>
              </a:ext>
            </a:extLst>
          </p:cNvPr>
          <p:cNvSpPr/>
          <p:nvPr/>
        </p:nvSpPr>
        <p:spPr>
          <a:xfrm>
            <a:off x="245662" y="1787856"/>
            <a:ext cx="4885898" cy="3125337"/>
          </a:xfrm>
          <a:prstGeom prst="roundRect">
            <a:avLst>
              <a:gd name="adj" fmla="val 5313"/>
            </a:avLst>
          </a:prstGeom>
          <a:noFill/>
          <a:ln w="9525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7" name="Rounded Rectangle 206">
            <a:extLst>
              <a:ext uri="{FF2B5EF4-FFF2-40B4-BE49-F238E27FC236}">
                <a16:creationId xmlns:a16="http://schemas.microsoft.com/office/drawing/2014/main" id="{54C69CFC-C9D9-5147-BE30-2857A6E6C4D4}"/>
              </a:ext>
            </a:extLst>
          </p:cNvPr>
          <p:cNvSpPr/>
          <p:nvPr/>
        </p:nvSpPr>
        <p:spPr>
          <a:xfrm>
            <a:off x="5381546" y="1787855"/>
            <a:ext cx="4885898" cy="3125337"/>
          </a:xfrm>
          <a:prstGeom prst="roundRect">
            <a:avLst>
              <a:gd name="adj" fmla="val 5313"/>
            </a:avLst>
          </a:prstGeom>
          <a:noFill/>
          <a:ln w="9525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8" name="Rectangle 207">
            <a:extLst>
              <a:ext uri="{FF2B5EF4-FFF2-40B4-BE49-F238E27FC236}">
                <a16:creationId xmlns:a16="http://schemas.microsoft.com/office/drawing/2014/main" id="{F19600C0-D7BD-C145-8959-18A77C9EAD57}"/>
              </a:ext>
            </a:extLst>
          </p:cNvPr>
          <p:cNvSpPr/>
          <p:nvPr/>
        </p:nvSpPr>
        <p:spPr>
          <a:xfrm>
            <a:off x="245662" y="4945410"/>
            <a:ext cx="4885898" cy="43455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200" dirty="0">
                <a:solidFill>
                  <a:schemeClr val="tx1"/>
                </a:solidFill>
                <a:latin typeface="Avenir Book" panose="02000503020000020003" pitchFamily="2" charset="0"/>
              </a:rPr>
              <a:t>Iteration N</a:t>
            </a:r>
          </a:p>
        </p:txBody>
      </p:sp>
      <p:sp>
        <p:nvSpPr>
          <p:cNvPr id="209" name="Rectangle 208">
            <a:extLst>
              <a:ext uri="{FF2B5EF4-FFF2-40B4-BE49-F238E27FC236}">
                <a16:creationId xmlns:a16="http://schemas.microsoft.com/office/drawing/2014/main" id="{2341CF0B-F4BB-B447-B30A-5C9BB1BD9906}"/>
              </a:ext>
            </a:extLst>
          </p:cNvPr>
          <p:cNvSpPr/>
          <p:nvPr/>
        </p:nvSpPr>
        <p:spPr>
          <a:xfrm>
            <a:off x="5381546" y="4945410"/>
            <a:ext cx="4885898" cy="43455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200" dirty="0">
                <a:solidFill>
                  <a:schemeClr val="tx1"/>
                </a:solidFill>
                <a:latin typeface="Avenir Book" panose="02000503020000020003" pitchFamily="2" charset="0"/>
              </a:rPr>
              <a:t>Iteration N+1</a:t>
            </a:r>
          </a:p>
        </p:txBody>
      </p:sp>
    </p:spTree>
    <p:extLst>
      <p:ext uri="{BB962C8B-B14F-4D97-AF65-F5344CB8AC3E}">
        <p14:creationId xmlns:p14="http://schemas.microsoft.com/office/powerpoint/2010/main" val="338944887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2B2E370D-688C-6D49-B443-439E53D8DACC}"/>
              </a:ext>
            </a:extLst>
          </p:cNvPr>
          <p:cNvSpPr/>
          <p:nvPr/>
        </p:nvSpPr>
        <p:spPr>
          <a:xfrm>
            <a:off x="4008520" y="1938778"/>
            <a:ext cx="4174959" cy="334151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3200" dirty="0">
                <a:solidFill>
                  <a:schemeClr val="tx1"/>
                </a:solidFill>
                <a:latin typeface="Avenir Book" panose="02000503020000020003" pitchFamily="2" charset="0"/>
              </a:rPr>
              <a:t>Unused slides follow</a:t>
            </a:r>
          </a:p>
        </p:txBody>
      </p:sp>
    </p:spTree>
    <p:extLst>
      <p:ext uri="{BB962C8B-B14F-4D97-AF65-F5344CB8AC3E}">
        <p14:creationId xmlns:p14="http://schemas.microsoft.com/office/powerpoint/2010/main" val="400587451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" name="Group 37">
            <a:extLst>
              <a:ext uri="{FF2B5EF4-FFF2-40B4-BE49-F238E27FC236}">
                <a16:creationId xmlns:a16="http://schemas.microsoft.com/office/drawing/2014/main" id="{1A5877B2-6AC9-0A45-835D-BFD3F0AA7FFD}"/>
              </a:ext>
            </a:extLst>
          </p:cNvPr>
          <p:cNvGrpSpPr/>
          <p:nvPr/>
        </p:nvGrpSpPr>
        <p:grpSpPr>
          <a:xfrm>
            <a:off x="4454071" y="1295400"/>
            <a:ext cx="2975429" cy="696686"/>
            <a:chOff x="4454071" y="1295400"/>
            <a:chExt cx="2975429" cy="696686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341B9749-06B3-EA45-899F-E66C79774786}"/>
                </a:ext>
              </a:extLst>
            </p:cNvPr>
            <p:cNvSpPr/>
            <p:nvPr/>
          </p:nvSpPr>
          <p:spPr>
            <a:xfrm>
              <a:off x="4454071" y="1295400"/>
              <a:ext cx="495300" cy="45720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  <a:latin typeface="Avenir Book" panose="02000503020000020003" pitchFamily="2" charset="0"/>
                </a:rPr>
                <a:t>1</a:t>
              </a:r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71C0E2B6-9737-7847-BADB-1186EFE318F2}"/>
                </a:ext>
              </a:extLst>
            </p:cNvPr>
            <p:cNvSpPr/>
            <p:nvPr/>
          </p:nvSpPr>
          <p:spPr>
            <a:xfrm>
              <a:off x="4949371" y="1295400"/>
              <a:ext cx="495300" cy="45720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  <a:latin typeface="Avenir Book" panose="02000503020000020003" pitchFamily="2" charset="0"/>
                </a:rPr>
                <a:t>0</a:t>
              </a:r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904E0622-CC4C-5445-A2AF-7E721E3FAEA2}"/>
                </a:ext>
              </a:extLst>
            </p:cNvPr>
            <p:cNvSpPr/>
            <p:nvPr/>
          </p:nvSpPr>
          <p:spPr>
            <a:xfrm>
              <a:off x="5444671" y="1295400"/>
              <a:ext cx="495300" cy="45720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  <a:latin typeface="Avenir Book" panose="02000503020000020003" pitchFamily="2" charset="0"/>
                </a:rPr>
                <a:t>0</a:t>
              </a:r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51306D4D-781A-4E43-83A7-C6D9D082D6B6}"/>
                </a:ext>
              </a:extLst>
            </p:cNvPr>
            <p:cNvSpPr/>
            <p:nvPr/>
          </p:nvSpPr>
          <p:spPr>
            <a:xfrm>
              <a:off x="5939971" y="1295400"/>
              <a:ext cx="495300" cy="45720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  <a:latin typeface="Avenir Book" panose="02000503020000020003" pitchFamily="2" charset="0"/>
                </a:rPr>
                <a:t>0</a:t>
              </a:r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AAAE427D-652C-844F-ADF2-EF098521D365}"/>
                </a:ext>
              </a:extLst>
            </p:cNvPr>
            <p:cNvSpPr/>
            <p:nvPr/>
          </p:nvSpPr>
          <p:spPr>
            <a:xfrm>
              <a:off x="6438900" y="1295400"/>
              <a:ext cx="495300" cy="45720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  <a:latin typeface="Avenir Book" panose="02000503020000020003" pitchFamily="2" charset="0"/>
                </a:rPr>
                <a:t>1</a:t>
              </a:r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C9386B21-1182-7C4C-945B-F145FE6144BD}"/>
                </a:ext>
              </a:extLst>
            </p:cNvPr>
            <p:cNvSpPr/>
            <p:nvPr/>
          </p:nvSpPr>
          <p:spPr>
            <a:xfrm>
              <a:off x="6934200" y="1295400"/>
              <a:ext cx="495300" cy="45720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  <a:latin typeface="Avenir Book" panose="02000503020000020003" pitchFamily="2" charset="0"/>
                </a:rPr>
                <a:t>1</a:t>
              </a:r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BD232093-D8C2-C144-8947-FE63FA588B46}"/>
                </a:ext>
              </a:extLst>
            </p:cNvPr>
            <p:cNvSpPr/>
            <p:nvPr/>
          </p:nvSpPr>
          <p:spPr>
            <a:xfrm>
              <a:off x="4454071" y="1752600"/>
              <a:ext cx="495300" cy="23948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b" anchorCtr="0"/>
            <a:lstStyle/>
            <a:p>
              <a:pPr algn="ctr"/>
              <a:r>
                <a:rPr lang="en-US" sz="1200" dirty="0">
                  <a:solidFill>
                    <a:schemeClr val="tx1"/>
                  </a:solidFill>
                  <a:latin typeface="Avenir Book" panose="02000503020000020003" pitchFamily="2" charset="0"/>
                </a:rPr>
                <a:t>0</a:t>
              </a:r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CA2679AA-05CB-4249-B1B2-C77643BF7BD8}"/>
                </a:ext>
              </a:extLst>
            </p:cNvPr>
            <p:cNvSpPr/>
            <p:nvPr/>
          </p:nvSpPr>
          <p:spPr>
            <a:xfrm>
              <a:off x="4949371" y="1752600"/>
              <a:ext cx="495300" cy="23948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b" anchorCtr="0"/>
            <a:lstStyle/>
            <a:p>
              <a:pPr algn="ctr"/>
              <a:r>
                <a:rPr lang="en-US" sz="1200" dirty="0">
                  <a:solidFill>
                    <a:schemeClr val="tx1"/>
                  </a:solidFill>
                  <a:latin typeface="Avenir Book" panose="02000503020000020003" pitchFamily="2" charset="0"/>
                </a:rPr>
                <a:t>1</a:t>
              </a:r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3493B6E3-135D-B64C-BB1D-C214BEDE9C1F}"/>
                </a:ext>
              </a:extLst>
            </p:cNvPr>
            <p:cNvSpPr/>
            <p:nvPr/>
          </p:nvSpPr>
          <p:spPr>
            <a:xfrm>
              <a:off x="5444671" y="1752600"/>
              <a:ext cx="495300" cy="23948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b" anchorCtr="0"/>
            <a:lstStyle/>
            <a:p>
              <a:pPr algn="ctr"/>
              <a:r>
                <a:rPr lang="en-US" sz="1200" dirty="0">
                  <a:solidFill>
                    <a:schemeClr val="tx1"/>
                  </a:solidFill>
                  <a:latin typeface="Avenir Book" panose="02000503020000020003" pitchFamily="2" charset="0"/>
                </a:rPr>
                <a:t>2</a:t>
              </a:r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3588483E-D791-0148-BAFD-453E02A7ED7F}"/>
                </a:ext>
              </a:extLst>
            </p:cNvPr>
            <p:cNvSpPr/>
            <p:nvPr/>
          </p:nvSpPr>
          <p:spPr>
            <a:xfrm>
              <a:off x="5939971" y="1752600"/>
              <a:ext cx="495300" cy="23948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b" anchorCtr="0"/>
            <a:lstStyle/>
            <a:p>
              <a:pPr algn="ctr"/>
              <a:r>
                <a:rPr lang="en-US" sz="1200" dirty="0">
                  <a:solidFill>
                    <a:schemeClr val="tx1"/>
                  </a:solidFill>
                  <a:latin typeface="Avenir Book" panose="02000503020000020003" pitchFamily="2" charset="0"/>
                </a:rPr>
                <a:t>3</a:t>
              </a:r>
            </a:p>
          </p:txBody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BC76FADD-C5F1-EC46-AD91-7AE31C6B896E}"/>
                </a:ext>
              </a:extLst>
            </p:cNvPr>
            <p:cNvSpPr/>
            <p:nvPr/>
          </p:nvSpPr>
          <p:spPr>
            <a:xfrm>
              <a:off x="6438900" y="1752600"/>
              <a:ext cx="495300" cy="23948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b" anchorCtr="0"/>
            <a:lstStyle/>
            <a:p>
              <a:pPr algn="ctr"/>
              <a:r>
                <a:rPr lang="en-US" sz="1200" dirty="0">
                  <a:solidFill>
                    <a:schemeClr val="tx1"/>
                  </a:solidFill>
                  <a:latin typeface="Avenir Book" panose="02000503020000020003" pitchFamily="2" charset="0"/>
                </a:rPr>
                <a:t>4</a:t>
              </a:r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A288B57B-EB9B-994C-839C-6842F572E22D}"/>
                </a:ext>
              </a:extLst>
            </p:cNvPr>
            <p:cNvSpPr/>
            <p:nvPr/>
          </p:nvSpPr>
          <p:spPr>
            <a:xfrm>
              <a:off x="6934200" y="1752600"/>
              <a:ext cx="495300" cy="23948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b" anchorCtr="0"/>
            <a:lstStyle/>
            <a:p>
              <a:pPr algn="ctr"/>
              <a:r>
                <a:rPr lang="en-US" sz="1200" dirty="0">
                  <a:solidFill>
                    <a:schemeClr val="tx1"/>
                  </a:solidFill>
                  <a:latin typeface="Avenir Book" panose="02000503020000020003" pitchFamily="2" charset="0"/>
                </a:rPr>
                <a:t>5</a:t>
              </a:r>
            </a:p>
          </p:txBody>
        </p:sp>
      </p:grpSp>
      <p:grpSp>
        <p:nvGrpSpPr>
          <p:cNvPr id="39" name="Group 38">
            <a:extLst>
              <a:ext uri="{FF2B5EF4-FFF2-40B4-BE49-F238E27FC236}">
                <a16:creationId xmlns:a16="http://schemas.microsoft.com/office/drawing/2014/main" id="{E4A31420-4EBF-124C-A62B-358D9D6F71CE}"/>
              </a:ext>
            </a:extLst>
          </p:cNvPr>
          <p:cNvGrpSpPr/>
          <p:nvPr/>
        </p:nvGrpSpPr>
        <p:grpSpPr>
          <a:xfrm>
            <a:off x="4454071" y="2590800"/>
            <a:ext cx="2975429" cy="696686"/>
            <a:chOff x="4454071" y="2362200"/>
            <a:chExt cx="2975429" cy="696686"/>
          </a:xfrm>
        </p:grpSpPr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D0492E83-4758-C747-8270-568EA15CA321}"/>
                </a:ext>
              </a:extLst>
            </p:cNvPr>
            <p:cNvSpPr/>
            <p:nvPr/>
          </p:nvSpPr>
          <p:spPr>
            <a:xfrm>
              <a:off x="4454071" y="2362200"/>
              <a:ext cx="495300" cy="45720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  <a:latin typeface="Avenir Book" panose="02000503020000020003" pitchFamily="2" charset="0"/>
                </a:rPr>
                <a:t>0</a:t>
              </a:r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7927A637-763D-0343-BD2F-F1A750996439}"/>
                </a:ext>
              </a:extLst>
            </p:cNvPr>
            <p:cNvSpPr/>
            <p:nvPr/>
          </p:nvSpPr>
          <p:spPr>
            <a:xfrm>
              <a:off x="4949371" y="2362200"/>
              <a:ext cx="495300" cy="45720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  <a:latin typeface="Avenir Book" panose="02000503020000020003" pitchFamily="2" charset="0"/>
                </a:rPr>
                <a:t>1</a:t>
              </a:r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A4C3303A-A9EB-964B-80F6-6F2FC7E9F865}"/>
                </a:ext>
              </a:extLst>
            </p:cNvPr>
            <p:cNvSpPr/>
            <p:nvPr/>
          </p:nvSpPr>
          <p:spPr>
            <a:xfrm>
              <a:off x="5444671" y="2362200"/>
              <a:ext cx="495300" cy="45720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  <a:latin typeface="Avenir Book" panose="02000503020000020003" pitchFamily="2" charset="0"/>
                </a:rPr>
                <a:t>1</a:t>
              </a:r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FC28CDAF-7AE3-5840-BB1D-5514879A0BB9}"/>
                </a:ext>
              </a:extLst>
            </p:cNvPr>
            <p:cNvSpPr/>
            <p:nvPr/>
          </p:nvSpPr>
          <p:spPr>
            <a:xfrm>
              <a:off x="5939971" y="2362200"/>
              <a:ext cx="495300" cy="45720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  <a:latin typeface="Avenir Book" panose="02000503020000020003" pitchFamily="2" charset="0"/>
                </a:rPr>
                <a:t>0</a:t>
              </a:r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5686F093-3CD7-DD40-B233-910A703338C4}"/>
                </a:ext>
              </a:extLst>
            </p:cNvPr>
            <p:cNvSpPr/>
            <p:nvPr/>
          </p:nvSpPr>
          <p:spPr>
            <a:xfrm>
              <a:off x="6438900" y="2362200"/>
              <a:ext cx="495300" cy="45720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  <a:latin typeface="Avenir Book" panose="02000503020000020003" pitchFamily="2" charset="0"/>
                </a:rPr>
                <a:t>0</a:t>
              </a:r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743494C2-FF5C-2942-8C4B-A3AEA22925AC}"/>
                </a:ext>
              </a:extLst>
            </p:cNvPr>
            <p:cNvSpPr/>
            <p:nvPr/>
          </p:nvSpPr>
          <p:spPr>
            <a:xfrm>
              <a:off x="6934200" y="2362200"/>
              <a:ext cx="495300" cy="45720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  <a:latin typeface="Avenir Book" panose="02000503020000020003" pitchFamily="2" charset="0"/>
                </a:rPr>
                <a:t>1</a:t>
              </a:r>
            </a:p>
          </p:txBody>
        </p: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741C760B-4290-6043-BC68-0DA683315B49}"/>
                </a:ext>
              </a:extLst>
            </p:cNvPr>
            <p:cNvSpPr/>
            <p:nvPr/>
          </p:nvSpPr>
          <p:spPr>
            <a:xfrm>
              <a:off x="4454071" y="2819400"/>
              <a:ext cx="495300" cy="23948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b" anchorCtr="0"/>
            <a:lstStyle/>
            <a:p>
              <a:pPr algn="ctr"/>
              <a:r>
                <a:rPr lang="en-US" sz="1200" dirty="0">
                  <a:solidFill>
                    <a:schemeClr val="tx1"/>
                  </a:solidFill>
                  <a:latin typeface="Avenir Book" panose="02000503020000020003" pitchFamily="2" charset="0"/>
                </a:rPr>
                <a:t>0</a:t>
              </a:r>
            </a:p>
          </p:txBody>
        </p:sp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3197EFEF-BD68-C949-998F-4D58034238D4}"/>
                </a:ext>
              </a:extLst>
            </p:cNvPr>
            <p:cNvSpPr/>
            <p:nvPr/>
          </p:nvSpPr>
          <p:spPr>
            <a:xfrm>
              <a:off x="4949371" y="2819400"/>
              <a:ext cx="495300" cy="23948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b" anchorCtr="0"/>
            <a:lstStyle/>
            <a:p>
              <a:pPr algn="ctr"/>
              <a:r>
                <a:rPr lang="en-US" sz="1200" dirty="0">
                  <a:solidFill>
                    <a:schemeClr val="tx1"/>
                  </a:solidFill>
                  <a:latin typeface="Avenir Book" panose="02000503020000020003" pitchFamily="2" charset="0"/>
                </a:rPr>
                <a:t>1</a:t>
              </a:r>
            </a:p>
          </p:txBody>
        </p:sp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F030C045-B0A5-4640-BE64-76B6BF4AF5D5}"/>
                </a:ext>
              </a:extLst>
            </p:cNvPr>
            <p:cNvSpPr/>
            <p:nvPr/>
          </p:nvSpPr>
          <p:spPr>
            <a:xfrm>
              <a:off x="5444671" y="2819400"/>
              <a:ext cx="495300" cy="23948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b" anchorCtr="0"/>
            <a:lstStyle/>
            <a:p>
              <a:pPr algn="ctr"/>
              <a:r>
                <a:rPr lang="en-US" sz="1200" dirty="0">
                  <a:solidFill>
                    <a:schemeClr val="tx1"/>
                  </a:solidFill>
                  <a:latin typeface="Avenir Book" panose="02000503020000020003" pitchFamily="2" charset="0"/>
                </a:rPr>
                <a:t>2</a:t>
              </a:r>
            </a:p>
          </p:txBody>
        </p:sp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E2F74434-8C1B-6B43-8928-1D6F8E99B881}"/>
                </a:ext>
              </a:extLst>
            </p:cNvPr>
            <p:cNvSpPr/>
            <p:nvPr/>
          </p:nvSpPr>
          <p:spPr>
            <a:xfrm>
              <a:off x="5939971" y="2819400"/>
              <a:ext cx="495300" cy="23948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b" anchorCtr="0"/>
            <a:lstStyle/>
            <a:p>
              <a:pPr algn="ctr"/>
              <a:r>
                <a:rPr lang="en-US" sz="1200" dirty="0">
                  <a:solidFill>
                    <a:schemeClr val="tx1"/>
                  </a:solidFill>
                  <a:latin typeface="Avenir Book" panose="02000503020000020003" pitchFamily="2" charset="0"/>
                </a:rPr>
                <a:t>3</a:t>
              </a:r>
            </a:p>
          </p:txBody>
        </p:sp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0291305F-C835-3246-A674-3F489085DACB}"/>
                </a:ext>
              </a:extLst>
            </p:cNvPr>
            <p:cNvSpPr/>
            <p:nvPr/>
          </p:nvSpPr>
          <p:spPr>
            <a:xfrm>
              <a:off x="6438900" y="2819400"/>
              <a:ext cx="495300" cy="23948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b" anchorCtr="0"/>
            <a:lstStyle/>
            <a:p>
              <a:pPr algn="ctr"/>
              <a:r>
                <a:rPr lang="en-US" sz="1200" dirty="0">
                  <a:solidFill>
                    <a:schemeClr val="tx1"/>
                  </a:solidFill>
                  <a:latin typeface="Avenir Book" panose="02000503020000020003" pitchFamily="2" charset="0"/>
                </a:rPr>
                <a:t>4</a:t>
              </a:r>
            </a:p>
          </p:txBody>
        </p:sp>
        <p:sp>
          <p:nvSpPr>
            <p:cNvPr id="37" name="Rectangle 36">
              <a:extLst>
                <a:ext uri="{FF2B5EF4-FFF2-40B4-BE49-F238E27FC236}">
                  <a16:creationId xmlns:a16="http://schemas.microsoft.com/office/drawing/2014/main" id="{B3E4BBD1-85C0-9B44-9426-BD9A98D405A3}"/>
                </a:ext>
              </a:extLst>
            </p:cNvPr>
            <p:cNvSpPr/>
            <p:nvPr/>
          </p:nvSpPr>
          <p:spPr>
            <a:xfrm>
              <a:off x="6934200" y="2819400"/>
              <a:ext cx="495300" cy="23948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b" anchorCtr="0"/>
            <a:lstStyle/>
            <a:p>
              <a:pPr algn="ctr"/>
              <a:r>
                <a:rPr lang="en-US" sz="1200" dirty="0">
                  <a:solidFill>
                    <a:schemeClr val="tx1"/>
                  </a:solidFill>
                  <a:latin typeface="Avenir Book" panose="02000503020000020003" pitchFamily="2" charset="0"/>
                </a:rPr>
                <a:t>5</a:t>
              </a:r>
            </a:p>
          </p:txBody>
        </p:sp>
      </p:grpSp>
      <p:grpSp>
        <p:nvGrpSpPr>
          <p:cNvPr id="53" name="Group 52">
            <a:extLst>
              <a:ext uri="{FF2B5EF4-FFF2-40B4-BE49-F238E27FC236}">
                <a16:creationId xmlns:a16="http://schemas.microsoft.com/office/drawing/2014/main" id="{7C0797C8-CC1E-4449-9EF3-43B637619C9D}"/>
              </a:ext>
            </a:extLst>
          </p:cNvPr>
          <p:cNvGrpSpPr/>
          <p:nvPr/>
        </p:nvGrpSpPr>
        <p:grpSpPr>
          <a:xfrm>
            <a:off x="3390900" y="3995057"/>
            <a:ext cx="990600" cy="696686"/>
            <a:chOff x="3390900" y="3995057"/>
            <a:chExt cx="990600" cy="696686"/>
          </a:xfrm>
        </p:grpSpPr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8E338AD8-8D59-7045-9D77-1361CEC40DCB}"/>
                </a:ext>
              </a:extLst>
            </p:cNvPr>
            <p:cNvSpPr/>
            <p:nvPr/>
          </p:nvSpPr>
          <p:spPr>
            <a:xfrm>
              <a:off x="3390900" y="3995057"/>
              <a:ext cx="495300" cy="45720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  <a:latin typeface="Avenir Book" panose="02000503020000020003" pitchFamily="2" charset="0"/>
                </a:rPr>
                <a:t>0</a:t>
              </a:r>
            </a:p>
          </p:txBody>
        </p:sp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id="{182787E4-756A-0041-A318-905C3113A20C}"/>
                </a:ext>
              </a:extLst>
            </p:cNvPr>
            <p:cNvSpPr/>
            <p:nvPr/>
          </p:nvSpPr>
          <p:spPr>
            <a:xfrm>
              <a:off x="3886200" y="3995057"/>
              <a:ext cx="495300" cy="45720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  <a:latin typeface="Avenir Book" panose="02000503020000020003" pitchFamily="2" charset="0"/>
                </a:rPr>
                <a:t>1</a:t>
              </a:r>
            </a:p>
          </p:txBody>
        </p:sp>
        <p:sp>
          <p:nvSpPr>
            <p:cNvPr id="47" name="Rectangle 46">
              <a:extLst>
                <a:ext uri="{FF2B5EF4-FFF2-40B4-BE49-F238E27FC236}">
                  <a16:creationId xmlns:a16="http://schemas.microsoft.com/office/drawing/2014/main" id="{3E69F154-45AC-8F49-AA78-43693415F178}"/>
                </a:ext>
              </a:extLst>
            </p:cNvPr>
            <p:cNvSpPr/>
            <p:nvPr/>
          </p:nvSpPr>
          <p:spPr>
            <a:xfrm>
              <a:off x="3390900" y="4452257"/>
              <a:ext cx="495300" cy="23948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b" anchorCtr="0"/>
            <a:lstStyle/>
            <a:p>
              <a:pPr algn="ctr"/>
              <a:r>
                <a:rPr lang="en-US" sz="1200" dirty="0">
                  <a:solidFill>
                    <a:schemeClr val="tx1"/>
                  </a:solidFill>
                  <a:latin typeface="Avenir Book" panose="02000503020000020003" pitchFamily="2" charset="0"/>
                </a:rPr>
                <a:t>0</a:t>
              </a:r>
            </a:p>
          </p:txBody>
        </p:sp>
        <p:sp>
          <p:nvSpPr>
            <p:cNvPr id="48" name="Rectangle 47">
              <a:extLst>
                <a:ext uri="{FF2B5EF4-FFF2-40B4-BE49-F238E27FC236}">
                  <a16:creationId xmlns:a16="http://schemas.microsoft.com/office/drawing/2014/main" id="{9AF4198A-254F-6A48-A614-2DE39144CC92}"/>
                </a:ext>
              </a:extLst>
            </p:cNvPr>
            <p:cNvSpPr/>
            <p:nvPr/>
          </p:nvSpPr>
          <p:spPr>
            <a:xfrm>
              <a:off x="3886200" y="4452257"/>
              <a:ext cx="495300" cy="23948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b" anchorCtr="0"/>
            <a:lstStyle/>
            <a:p>
              <a:pPr algn="ctr"/>
              <a:r>
                <a:rPr lang="en-US" sz="1200" dirty="0">
                  <a:solidFill>
                    <a:schemeClr val="tx1"/>
                  </a:solidFill>
                  <a:latin typeface="Avenir Book" panose="02000503020000020003" pitchFamily="2" charset="0"/>
                </a:rPr>
                <a:t>1</a:t>
              </a:r>
            </a:p>
          </p:txBody>
        </p:sp>
      </p:grpSp>
      <p:grpSp>
        <p:nvGrpSpPr>
          <p:cNvPr id="54" name="Group 53">
            <a:extLst>
              <a:ext uri="{FF2B5EF4-FFF2-40B4-BE49-F238E27FC236}">
                <a16:creationId xmlns:a16="http://schemas.microsoft.com/office/drawing/2014/main" id="{19D09A04-5ABD-4A44-BB98-2D60D5CE0D6F}"/>
              </a:ext>
            </a:extLst>
          </p:cNvPr>
          <p:cNvGrpSpPr/>
          <p:nvPr/>
        </p:nvGrpSpPr>
        <p:grpSpPr>
          <a:xfrm>
            <a:off x="5442856" y="3995057"/>
            <a:ext cx="990600" cy="696686"/>
            <a:chOff x="5442856" y="3995057"/>
            <a:chExt cx="990600" cy="696686"/>
          </a:xfrm>
        </p:grpSpPr>
        <p:sp>
          <p:nvSpPr>
            <p:cNvPr id="43" name="Rectangle 42">
              <a:extLst>
                <a:ext uri="{FF2B5EF4-FFF2-40B4-BE49-F238E27FC236}">
                  <a16:creationId xmlns:a16="http://schemas.microsoft.com/office/drawing/2014/main" id="{C25E7838-5478-D14D-98AD-6F5BE14A3844}"/>
                </a:ext>
              </a:extLst>
            </p:cNvPr>
            <p:cNvSpPr/>
            <p:nvPr/>
          </p:nvSpPr>
          <p:spPr>
            <a:xfrm>
              <a:off x="5442856" y="3995057"/>
              <a:ext cx="495300" cy="45720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  <a:latin typeface="Avenir Book" panose="02000503020000020003" pitchFamily="2" charset="0"/>
                </a:rPr>
                <a:t>1</a:t>
              </a:r>
            </a:p>
          </p:txBody>
        </p:sp>
        <p:sp>
          <p:nvSpPr>
            <p:cNvPr id="44" name="Rectangle 43">
              <a:extLst>
                <a:ext uri="{FF2B5EF4-FFF2-40B4-BE49-F238E27FC236}">
                  <a16:creationId xmlns:a16="http://schemas.microsoft.com/office/drawing/2014/main" id="{A13A83EA-FDD0-C244-8670-D27BE3C94F06}"/>
                </a:ext>
              </a:extLst>
            </p:cNvPr>
            <p:cNvSpPr/>
            <p:nvPr/>
          </p:nvSpPr>
          <p:spPr>
            <a:xfrm>
              <a:off x="5938156" y="3995057"/>
              <a:ext cx="495300" cy="45720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  <a:latin typeface="Avenir Book" panose="02000503020000020003" pitchFamily="2" charset="0"/>
                </a:rPr>
                <a:t>0</a:t>
              </a:r>
            </a:p>
          </p:txBody>
        </p:sp>
        <p:sp>
          <p:nvSpPr>
            <p:cNvPr id="49" name="Rectangle 48">
              <a:extLst>
                <a:ext uri="{FF2B5EF4-FFF2-40B4-BE49-F238E27FC236}">
                  <a16:creationId xmlns:a16="http://schemas.microsoft.com/office/drawing/2014/main" id="{5AFB5840-F2AC-434E-BC27-A18A310FA892}"/>
                </a:ext>
              </a:extLst>
            </p:cNvPr>
            <p:cNvSpPr/>
            <p:nvPr/>
          </p:nvSpPr>
          <p:spPr>
            <a:xfrm>
              <a:off x="5442856" y="4452257"/>
              <a:ext cx="495300" cy="23948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b" anchorCtr="0"/>
            <a:lstStyle/>
            <a:p>
              <a:pPr algn="ctr"/>
              <a:r>
                <a:rPr lang="en-US" sz="1200" dirty="0">
                  <a:solidFill>
                    <a:schemeClr val="tx1"/>
                  </a:solidFill>
                  <a:latin typeface="Avenir Book" panose="02000503020000020003" pitchFamily="2" charset="0"/>
                </a:rPr>
                <a:t>0</a:t>
              </a:r>
            </a:p>
          </p:txBody>
        </p:sp>
        <p:sp>
          <p:nvSpPr>
            <p:cNvPr id="50" name="Rectangle 49">
              <a:extLst>
                <a:ext uri="{FF2B5EF4-FFF2-40B4-BE49-F238E27FC236}">
                  <a16:creationId xmlns:a16="http://schemas.microsoft.com/office/drawing/2014/main" id="{080B967D-146E-CD48-980A-ACE5EE79A8A7}"/>
                </a:ext>
              </a:extLst>
            </p:cNvPr>
            <p:cNvSpPr/>
            <p:nvPr/>
          </p:nvSpPr>
          <p:spPr>
            <a:xfrm>
              <a:off x="5938156" y="4452257"/>
              <a:ext cx="495300" cy="23948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b" anchorCtr="0"/>
            <a:lstStyle/>
            <a:p>
              <a:pPr algn="ctr"/>
              <a:r>
                <a:rPr lang="en-US" sz="1200" dirty="0">
                  <a:solidFill>
                    <a:schemeClr val="tx1"/>
                  </a:solidFill>
                  <a:latin typeface="Avenir Book" panose="02000503020000020003" pitchFamily="2" charset="0"/>
                </a:rPr>
                <a:t>1</a:t>
              </a:r>
            </a:p>
          </p:txBody>
        </p:sp>
      </p:grpSp>
      <p:grpSp>
        <p:nvGrpSpPr>
          <p:cNvPr id="55" name="Group 54">
            <a:extLst>
              <a:ext uri="{FF2B5EF4-FFF2-40B4-BE49-F238E27FC236}">
                <a16:creationId xmlns:a16="http://schemas.microsoft.com/office/drawing/2014/main" id="{BB3901F2-6D15-3B41-A9D2-F467C3F13E75}"/>
              </a:ext>
            </a:extLst>
          </p:cNvPr>
          <p:cNvGrpSpPr/>
          <p:nvPr/>
        </p:nvGrpSpPr>
        <p:grpSpPr>
          <a:xfrm>
            <a:off x="7429500" y="3995057"/>
            <a:ext cx="990600" cy="696686"/>
            <a:chOff x="7429500" y="3995057"/>
            <a:chExt cx="990600" cy="696686"/>
          </a:xfrm>
        </p:grpSpPr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743E6DB8-5DCA-1E4F-89D9-5F934839B162}"/>
                </a:ext>
              </a:extLst>
            </p:cNvPr>
            <p:cNvSpPr/>
            <p:nvPr/>
          </p:nvSpPr>
          <p:spPr>
            <a:xfrm>
              <a:off x="7429500" y="3995057"/>
              <a:ext cx="495300" cy="45720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  <a:latin typeface="Avenir Book" panose="02000503020000020003" pitchFamily="2" charset="0"/>
                </a:rPr>
                <a:t>0</a:t>
              </a:r>
            </a:p>
          </p:txBody>
        </p:sp>
        <p:sp>
          <p:nvSpPr>
            <p:cNvPr id="46" name="Rectangle 45">
              <a:extLst>
                <a:ext uri="{FF2B5EF4-FFF2-40B4-BE49-F238E27FC236}">
                  <a16:creationId xmlns:a16="http://schemas.microsoft.com/office/drawing/2014/main" id="{92AD4525-0AE1-524F-9F40-14318F33DBBF}"/>
                </a:ext>
              </a:extLst>
            </p:cNvPr>
            <p:cNvSpPr/>
            <p:nvPr/>
          </p:nvSpPr>
          <p:spPr>
            <a:xfrm>
              <a:off x="7924800" y="3995057"/>
              <a:ext cx="495300" cy="45720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  <a:latin typeface="Avenir Book" panose="02000503020000020003" pitchFamily="2" charset="0"/>
                </a:rPr>
                <a:t>1</a:t>
              </a:r>
            </a:p>
          </p:txBody>
        </p:sp>
        <p:sp>
          <p:nvSpPr>
            <p:cNvPr id="51" name="Rectangle 50">
              <a:extLst>
                <a:ext uri="{FF2B5EF4-FFF2-40B4-BE49-F238E27FC236}">
                  <a16:creationId xmlns:a16="http://schemas.microsoft.com/office/drawing/2014/main" id="{28D42730-B1FD-C547-A37B-59DA4A57981E}"/>
                </a:ext>
              </a:extLst>
            </p:cNvPr>
            <p:cNvSpPr/>
            <p:nvPr/>
          </p:nvSpPr>
          <p:spPr>
            <a:xfrm>
              <a:off x="7429500" y="4452257"/>
              <a:ext cx="495300" cy="23948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b" anchorCtr="0"/>
            <a:lstStyle/>
            <a:p>
              <a:pPr algn="ctr"/>
              <a:r>
                <a:rPr lang="en-US" sz="1200" dirty="0">
                  <a:solidFill>
                    <a:schemeClr val="tx1"/>
                  </a:solidFill>
                  <a:latin typeface="Avenir Book" panose="02000503020000020003" pitchFamily="2" charset="0"/>
                </a:rPr>
                <a:t>0</a:t>
              </a:r>
            </a:p>
          </p:txBody>
        </p:sp>
        <p:sp>
          <p:nvSpPr>
            <p:cNvPr id="52" name="Rectangle 51">
              <a:extLst>
                <a:ext uri="{FF2B5EF4-FFF2-40B4-BE49-F238E27FC236}">
                  <a16:creationId xmlns:a16="http://schemas.microsoft.com/office/drawing/2014/main" id="{38D62823-EE3C-E849-A4F5-15044E5C4B03}"/>
                </a:ext>
              </a:extLst>
            </p:cNvPr>
            <p:cNvSpPr/>
            <p:nvPr/>
          </p:nvSpPr>
          <p:spPr>
            <a:xfrm>
              <a:off x="7924800" y="4452257"/>
              <a:ext cx="495300" cy="23948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b" anchorCtr="0"/>
            <a:lstStyle/>
            <a:p>
              <a:pPr algn="ctr"/>
              <a:r>
                <a:rPr lang="en-US" sz="1200" dirty="0">
                  <a:solidFill>
                    <a:schemeClr val="tx1"/>
                  </a:solidFill>
                  <a:latin typeface="Avenir Book" panose="02000503020000020003" pitchFamily="2" charset="0"/>
                </a:rPr>
                <a:t>1</a:t>
              </a:r>
            </a:p>
          </p:txBody>
        </p:sp>
      </p:grpSp>
      <p:cxnSp>
        <p:nvCxnSpPr>
          <p:cNvPr id="63" name="Straight Arrow Connector 62">
            <a:extLst>
              <a:ext uri="{FF2B5EF4-FFF2-40B4-BE49-F238E27FC236}">
                <a16:creationId xmlns:a16="http://schemas.microsoft.com/office/drawing/2014/main" id="{E6BC3546-4763-A349-9A82-425569414FE7}"/>
              </a:ext>
            </a:extLst>
          </p:cNvPr>
          <p:cNvCxnSpPr>
            <a:cxnSpLocks/>
          </p:cNvCxnSpPr>
          <p:nvPr/>
        </p:nvCxnSpPr>
        <p:spPr>
          <a:xfrm flipH="1">
            <a:off x="4698124" y="2057400"/>
            <a:ext cx="496614" cy="457200"/>
          </a:xfrm>
          <a:prstGeom prst="straightConnector1">
            <a:avLst/>
          </a:prstGeom>
          <a:ln>
            <a:solidFill>
              <a:schemeClr val="tx1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Straight Arrow Connector 63">
            <a:extLst>
              <a:ext uri="{FF2B5EF4-FFF2-40B4-BE49-F238E27FC236}">
                <a16:creationId xmlns:a16="http://schemas.microsoft.com/office/drawing/2014/main" id="{F4EBE7F7-A192-CE4A-B4F7-43288BB444D1}"/>
              </a:ext>
            </a:extLst>
          </p:cNvPr>
          <p:cNvCxnSpPr>
            <a:cxnSpLocks/>
          </p:cNvCxnSpPr>
          <p:nvPr/>
        </p:nvCxnSpPr>
        <p:spPr>
          <a:xfrm>
            <a:off x="6182710" y="2057400"/>
            <a:ext cx="0" cy="457200"/>
          </a:xfrm>
          <a:prstGeom prst="straightConnector1">
            <a:avLst/>
          </a:prstGeom>
          <a:ln>
            <a:solidFill>
              <a:schemeClr val="tx1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Straight Arrow Connector 64">
            <a:extLst>
              <a:ext uri="{FF2B5EF4-FFF2-40B4-BE49-F238E27FC236}">
                <a16:creationId xmlns:a16="http://schemas.microsoft.com/office/drawing/2014/main" id="{45B19873-1E47-D841-B39B-3A1F88FB4C52}"/>
              </a:ext>
            </a:extLst>
          </p:cNvPr>
          <p:cNvCxnSpPr>
            <a:cxnSpLocks/>
          </p:cNvCxnSpPr>
          <p:nvPr/>
        </p:nvCxnSpPr>
        <p:spPr>
          <a:xfrm>
            <a:off x="5678214" y="2057400"/>
            <a:ext cx="998482" cy="457200"/>
          </a:xfrm>
          <a:prstGeom prst="straightConnector1">
            <a:avLst/>
          </a:prstGeom>
          <a:ln>
            <a:solidFill>
              <a:schemeClr val="tx1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Straight Arrow Connector 65">
            <a:extLst>
              <a:ext uri="{FF2B5EF4-FFF2-40B4-BE49-F238E27FC236}">
                <a16:creationId xmlns:a16="http://schemas.microsoft.com/office/drawing/2014/main" id="{6AF86A71-F5F1-FF49-AEF9-45C2158BD9CB}"/>
              </a:ext>
            </a:extLst>
          </p:cNvPr>
          <p:cNvCxnSpPr>
            <a:cxnSpLocks/>
          </p:cNvCxnSpPr>
          <p:nvPr/>
        </p:nvCxnSpPr>
        <p:spPr>
          <a:xfrm>
            <a:off x="6676696" y="2057400"/>
            <a:ext cx="499242" cy="457200"/>
          </a:xfrm>
          <a:prstGeom prst="straightConnector1">
            <a:avLst/>
          </a:prstGeom>
          <a:ln>
            <a:solidFill>
              <a:schemeClr val="tx1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Straight Arrow Connector 66">
            <a:extLst>
              <a:ext uri="{FF2B5EF4-FFF2-40B4-BE49-F238E27FC236}">
                <a16:creationId xmlns:a16="http://schemas.microsoft.com/office/drawing/2014/main" id="{7285516D-241C-A249-A1FD-23B262A27C3A}"/>
              </a:ext>
            </a:extLst>
          </p:cNvPr>
          <p:cNvCxnSpPr>
            <a:cxnSpLocks/>
          </p:cNvCxnSpPr>
          <p:nvPr/>
        </p:nvCxnSpPr>
        <p:spPr>
          <a:xfrm flipH="1">
            <a:off x="5678214" y="2057400"/>
            <a:ext cx="1497724" cy="457200"/>
          </a:xfrm>
          <a:prstGeom prst="straightConnector1">
            <a:avLst/>
          </a:prstGeom>
          <a:ln>
            <a:solidFill>
              <a:schemeClr val="tx1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Straight Arrow Connector 67">
            <a:extLst>
              <a:ext uri="{FF2B5EF4-FFF2-40B4-BE49-F238E27FC236}">
                <a16:creationId xmlns:a16="http://schemas.microsoft.com/office/drawing/2014/main" id="{987DE12C-9458-2E4D-9A4F-76D8405793B6}"/>
              </a:ext>
            </a:extLst>
          </p:cNvPr>
          <p:cNvCxnSpPr>
            <a:cxnSpLocks/>
          </p:cNvCxnSpPr>
          <p:nvPr/>
        </p:nvCxnSpPr>
        <p:spPr>
          <a:xfrm>
            <a:off x="4698124" y="2057400"/>
            <a:ext cx="496614" cy="457200"/>
          </a:xfrm>
          <a:prstGeom prst="straightConnector1">
            <a:avLst/>
          </a:prstGeom>
          <a:ln>
            <a:solidFill>
              <a:schemeClr val="tx1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4" name="Rectangle 73">
            <a:extLst>
              <a:ext uri="{FF2B5EF4-FFF2-40B4-BE49-F238E27FC236}">
                <a16:creationId xmlns:a16="http://schemas.microsoft.com/office/drawing/2014/main" id="{701AD99C-6651-6549-B8C4-02B0AE3F91C6}"/>
              </a:ext>
            </a:extLst>
          </p:cNvPr>
          <p:cNvSpPr/>
          <p:nvPr/>
        </p:nvSpPr>
        <p:spPr>
          <a:xfrm>
            <a:off x="2814145" y="1295400"/>
            <a:ext cx="1562100" cy="4572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r"/>
            <a:r>
              <a:rPr lang="en-US" dirty="0">
                <a:solidFill>
                  <a:schemeClr val="tx1"/>
                </a:solidFill>
                <a:latin typeface="Avenir Book" panose="02000503020000020003" pitchFamily="2" charset="0"/>
              </a:rPr>
              <a:t>Key</a:t>
            </a:r>
          </a:p>
        </p:txBody>
      </p:sp>
      <p:sp>
        <p:nvSpPr>
          <p:cNvPr id="75" name="Rectangle 74">
            <a:extLst>
              <a:ext uri="{FF2B5EF4-FFF2-40B4-BE49-F238E27FC236}">
                <a16:creationId xmlns:a16="http://schemas.microsoft.com/office/drawing/2014/main" id="{EDABAA76-6532-FC47-B0FF-1AE2E2C8DDEF}"/>
              </a:ext>
            </a:extLst>
          </p:cNvPr>
          <p:cNvSpPr/>
          <p:nvPr/>
        </p:nvSpPr>
        <p:spPr>
          <a:xfrm>
            <a:off x="2814145" y="2590800"/>
            <a:ext cx="1562100" cy="4572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r"/>
            <a:r>
              <a:rPr lang="en-US" dirty="0">
                <a:solidFill>
                  <a:schemeClr val="tx1"/>
                </a:solidFill>
                <a:latin typeface="Avenir Book" panose="02000503020000020003" pitchFamily="2" charset="0"/>
              </a:rPr>
              <a:t>Shuffled Key</a:t>
            </a:r>
          </a:p>
        </p:txBody>
      </p:sp>
      <p:sp>
        <p:nvSpPr>
          <p:cNvPr id="76" name="Rectangle 75">
            <a:extLst>
              <a:ext uri="{FF2B5EF4-FFF2-40B4-BE49-F238E27FC236}">
                <a16:creationId xmlns:a16="http://schemas.microsoft.com/office/drawing/2014/main" id="{E9F30137-99A8-0941-A84C-2A01C338C101}"/>
              </a:ext>
            </a:extLst>
          </p:cNvPr>
          <p:cNvSpPr/>
          <p:nvPr/>
        </p:nvSpPr>
        <p:spPr>
          <a:xfrm>
            <a:off x="8001000" y="1600200"/>
            <a:ext cx="762000" cy="12192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0"/>
          <a:lstStyle/>
          <a:p>
            <a:pPr algn="ctr"/>
            <a:r>
              <a:rPr lang="en-US" sz="1200" dirty="0">
                <a:solidFill>
                  <a:schemeClr val="tx1"/>
                </a:solidFill>
                <a:latin typeface="Avenir Book" panose="02000503020000020003" pitchFamily="2" charset="0"/>
              </a:rPr>
              <a:t>0 → 1</a:t>
            </a:r>
          </a:p>
          <a:p>
            <a:pPr algn="ctr"/>
            <a:r>
              <a:rPr lang="en-US" sz="1200" dirty="0">
                <a:solidFill>
                  <a:schemeClr val="tx1"/>
                </a:solidFill>
                <a:latin typeface="Avenir Book" panose="02000503020000020003" pitchFamily="2" charset="0"/>
              </a:rPr>
              <a:t>1 → 0</a:t>
            </a:r>
          </a:p>
          <a:p>
            <a:pPr algn="ctr"/>
            <a:r>
              <a:rPr lang="en-US" sz="1200" dirty="0">
                <a:solidFill>
                  <a:schemeClr val="tx1"/>
                </a:solidFill>
                <a:latin typeface="Avenir Book" panose="02000503020000020003" pitchFamily="2" charset="0"/>
              </a:rPr>
              <a:t>2 → 5</a:t>
            </a:r>
          </a:p>
          <a:p>
            <a:pPr algn="ctr"/>
            <a:r>
              <a:rPr lang="en-US" sz="1200" dirty="0">
                <a:solidFill>
                  <a:schemeClr val="tx1"/>
                </a:solidFill>
                <a:latin typeface="Avenir Book" panose="02000503020000020003" pitchFamily="2" charset="0"/>
              </a:rPr>
              <a:t>3 → 3</a:t>
            </a:r>
          </a:p>
          <a:p>
            <a:pPr algn="ctr"/>
            <a:r>
              <a:rPr lang="en-US" sz="1200" dirty="0">
                <a:solidFill>
                  <a:schemeClr val="tx1"/>
                </a:solidFill>
                <a:latin typeface="Avenir Book" panose="02000503020000020003" pitchFamily="2" charset="0"/>
              </a:rPr>
              <a:t>4 → 2</a:t>
            </a:r>
          </a:p>
          <a:p>
            <a:pPr algn="ctr"/>
            <a:r>
              <a:rPr lang="en-US" sz="1200" dirty="0">
                <a:solidFill>
                  <a:schemeClr val="tx1"/>
                </a:solidFill>
                <a:latin typeface="Avenir Book" panose="02000503020000020003" pitchFamily="2" charset="0"/>
              </a:rPr>
              <a:t>5 → 4</a:t>
            </a:r>
          </a:p>
        </p:txBody>
      </p:sp>
      <p:sp>
        <p:nvSpPr>
          <p:cNvPr id="78" name="Rectangle 77">
            <a:extLst>
              <a:ext uri="{FF2B5EF4-FFF2-40B4-BE49-F238E27FC236}">
                <a16:creationId xmlns:a16="http://schemas.microsoft.com/office/drawing/2014/main" id="{3D904FDC-4557-6547-BC93-D8A3A81B8805}"/>
              </a:ext>
            </a:extLst>
          </p:cNvPr>
          <p:cNvSpPr/>
          <p:nvPr/>
        </p:nvSpPr>
        <p:spPr>
          <a:xfrm>
            <a:off x="2438400" y="3995057"/>
            <a:ext cx="838200" cy="4572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r"/>
            <a:r>
              <a:rPr lang="en-US" dirty="0">
                <a:solidFill>
                  <a:schemeClr val="tx1"/>
                </a:solidFill>
                <a:latin typeface="Avenir Book" panose="02000503020000020003" pitchFamily="2" charset="0"/>
              </a:rPr>
              <a:t>Blocks</a:t>
            </a:r>
          </a:p>
        </p:txBody>
      </p:sp>
      <p:sp>
        <p:nvSpPr>
          <p:cNvPr id="79" name="Rectangle 78">
            <a:extLst>
              <a:ext uri="{FF2B5EF4-FFF2-40B4-BE49-F238E27FC236}">
                <a16:creationId xmlns:a16="http://schemas.microsoft.com/office/drawing/2014/main" id="{2011C47B-8BA2-9D43-9D89-C79FE4431DCA}"/>
              </a:ext>
            </a:extLst>
          </p:cNvPr>
          <p:cNvSpPr/>
          <p:nvPr/>
        </p:nvSpPr>
        <p:spPr>
          <a:xfrm>
            <a:off x="8869104" y="1981200"/>
            <a:ext cx="838200" cy="4572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r>
              <a:rPr lang="en-US" dirty="0">
                <a:solidFill>
                  <a:schemeClr val="tx1"/>
                </a:solidFill>
                <a:latin typeface="Avenir Book" panose="02000503020000020003" pitchFamily="2" charset="0"/>
              </a:rPr>
              <a:t>Shuffle</a:t>
            </a:r>
          </a:p>
        </p:txBody>
      </p:sp>
      <p:cxnSp>
        <p:nvCxnSpPr>
          <p:cNvPr id="80" name="Straight Arrow Connector 79">
            <a:extLst>
              <a:ext uri="{FF2B5EF4-FFF2-40B4-BE49-F238E27FC236}">
                <a16:creationId xmlns:a16="http://schemas.microsoft.com/office/drawing/2014/main" id="{A30BEE67-A220-D94C-971F-F1F51900692C}"/>
              </a:ext>
            </a:extLst>
          </p:cNvPr>
          <p:cNvCxnSpPr>
            <a:cxnSpLocks/>
            <a:stCxn id="76" idx="1"/>
          </p:cNvCxnSpPr>
          <p:nvPr/>
        </p:nvCxnSpPr>
        <p:spPr>
          <a:xfrm flipH="1">
            <a:off x="7429500" y="2209800"/>
            <a:ext cx="571500" cy="0"/>
          </a:xfrm>
          <a:prstGeom prst="straightConnector1">
            <a:avLst/>
          </a:prstGeom>
          <a:ln>
            <a:solidFill>
              <a:schemeClr val="tx1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Straight Arrow Connector 82">
            <a:extLst>
              <a:ext uri="{FF2B5EF4-FFF2-40B4-BE49-F238E27FC236}">
                <a16:creationId xmlns:a16="http://schemas.microsoft.com/office/drawing/2014/main" id="{38409CC8-DFE3-EF43-A61C-D8F442FF29FC}"/>
              </a:ext>
            </a:extLst>
          </p:cNvPr>
          <p:cNvCxnSpPr>
            <a:cxnSpLocks/>
          </p:cNvCxnSpPr>
          <p:nvPr/>
        </p:nvCxnSpPr>
        <p:spPr>
          <a:xfrm>
            <a:off x="5690506" y="3352800"/>
            <a:ext cx="0" cy="457200"/>
          </a:xfrm>
          <a:prstGeom prst="straightConnector1">
            <a:avLst/>
          </a:prstGeom>
          <a:ln>
            <a:solidFill>
              <a:schemeClr val="tx1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Straight Arrow Connector 83">
            <a:extLst>
              <a:ext uri="{FF2B5EF4-FFF2-40B4-BE49-F238E27FC236}">
                <a16:creationId xmlns:a16="http://schemas.microsoft.com/office/drawing/2014/main" id="{8B108449-ECBA-E642-B4A7-2FD0E4BAF1CB}"/>
              </a:ext>
            </a:extLst>
          </p:cNvPr>
          <p:cNvCxnSpPr>
            <a:cxnSpLocks/>
          </p:cNvCxnSpPr>
          <p:nvPr/>
        </p:nvCxnSpPr>
        <p:spPr>
          <a:xfrm>
            <a:off x="6176609" y="3352800"/>
            <a:ext cx="0" cy="457200"/>
          </a:xfrm>
          <a:prstGeom prst="straightConnector1">
            <a:avLst/>
          </a:prstGeom>
          <a:ln>
            <a:solidFill>
              <a:schemeClr val="tx1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Straight Arrow Connector 85">
            <a:extLst>
              <a:ext uri="{FF2B5EF4-FFF2-40B4-BE49-F238E27FC236}">
                <a16:creationId xmlns:a16="http://schemas.microsoft.com/office/drawing/2014/main" id="{24409D41-423E-BF4E-B10B-DBF461CD61D2}"/>
              </a:ext>
            </a:extLst>
          </p:cNvPr>
          <p:cNvCxnSpPr>
            <a:cxnSpLocks/>
          </p:cNvCxnSpPr>
          <p:nvPr/>
        </p:nvCxnSpPr>
        <p:spPr>
          <a:xfrm>
            <a:off x="7172464" y="3352800"/>
            <a:ext cx="999986" cy="457200"/>
          </a:xfrm>
          <a:prstGeom prst="straightConnector1">
            <a:avLst/>
          </a:prstGeom>
          <a:ln>
            <a:solidFill>
              <a:schemeClr val="tx1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Straight Arrow Connector 89">
            <a:extLst>
              <a:ext uri="{FF2B5EF4-FFF2-40B4-BE49-F238E27FC236}">
                <a16:creationId xmlns:a16="http://schemas.microsoft.com/office/drawing/2014/main" id="{32DFEE03-6F8D-424D-8830-C8BC6EDB6F3D}"/>
              </a:ext>
            </a:extLst>
          </p:cNvPr>
          <p:cNvCxnSpPr>
            <a:cxnSpLocks/>
          </p:cNvCxnSpPr>
          <p:nvPr/>
        </p:nvCxnSpPr>
        <p:spPr>
          <a:xfrm>
            <a:off x="6686361" y="3353926"/>
            <a:ext cx="999986" cy="457200"/>
          </a:xfrm>
          <a:prstGeom prst="straightConnector1">
            <a:avLst/>
          </a:prstGeom>
          <a:ln>
            <a:solidFill>
              <a:schemeClr val="tx1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Straight Arrow Connector 90">
            <a:extLst>
              <a:ext uri="{FF2B5EF4-FFF2-40B4-BE49-F238E27FC236}">
                <a16:creationId xmlns:a16="http://schemas.microsoft.com/office/drawing/2014/main" id="{904E3BED-A2CE-B044-B069-91D32444F509}"/>
              </a:ext>
            </a:extLst>
          </p:cNvPr>
          <p:cNvCxnSpPr>
            <a:cxnSpLocks/>
          </p:cNvCxnSpPr>
          <p:nvPr/>
        </p:nvCxnSpPr>
        <p:spPr>
          <a:xfrm flipH="1">
            <a:off x="4194752" y="3352800"/>
            <a:ext cx="999986" cy="457200"/>
          </a:xfrm>
          <a:prstGeom prst="straightConnector1">
            <a:avLst/>
          </a:prstGeom>
          <a:ln>
            <a:solidFill>
              <a:schemeClr val="tx1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Straight Arrow Connector 91">
            <a:extLst>
              <a:ext uri="{FF2B5EF4-FFF2-40B4-BE49-F238E27FC236}">
                <a16:creationId xmlns:a16="http://schemas.microsoft.com/office/drawing/2014/main" id="{EB824F99-28C7-DD4D-83FC-322AE47B1BFA}"/>
              </a:ext>
            </a:extLst>
          </p:cNvPr>
          <p:cNvCxnSpPr>
            <a:cxnSpLocks/>
          </p:cNvCxnSpPr>
          <p:nvPr/>
        </p:nvCxnSpPr>
        <p:spPr>
          <a:xfrm flipH="1">
            <a:off x="3685001" y="3352800"/>
            <a:ext cx="999986" cy="457200"/>
          </a:xfrm>
          <a:prstGeom prst="straightConnector1">
            <a:avLst/>
          </a:prstGeom>
          <a:ln>
            <a:solidFill>
              <a:schemeClr val="tx1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3" name="Rectangle 92">
            <a:extLst>
              <a:ext uri="{FF2B5EF4-FFF2-40B4-BE49-F238E27FC236}">
                <a16:creationId xmlns:a16="http://schemas.microsoft.com/office/drawing/2014/main" id="{0F51C471-1EB6-DC47-B349-F8DC74194E1D}"/>
              </a:ext>
            </a:extLst>
          </p:cNvPr>
          <p:cNvSpPr/>
          <p:nvPr/>
        </p:nvSpPr>
        <p:spPr>
          <a:xfrm>
            <a:off x="3390900" y="4691743"/>
            <a:ext cx="990600" cy="4789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0"/>
          <a:lstStyle/>
          <a:p>
            <a:pPr algn="ctr"/>
            <a:r>
              <a:rPr lang="en-US" sz="1200" dirty="0">
                <a:solidFill>
                  <a:schemeClr val="tx1"/>
                </a:solidFill>
                <a:latin typeface="Avenir Book" panose="02000503020000020003" pitchFamily="2" charset="0"/>
              </a:rPr>
              <a:t>Start = 0</a:t>
            </a:r>
          </a:p>
          <a:p>
            <a:pPr algn="ctr"/>
            <a:r>
              <a:rPr lang="en-US" sz="1200" dirty="0">
                <a:solidFill>
                  <a:schemeClr val="tx1"/>
                </a:solidFill>
                <a:latin typeface="Avenir Book" panose="02000503020000020003" pitchFamily="2" charset="0"/>
              </a:rPr>
              <a:t>End = 2</a:t>
            </a:r>
          </a:p>
        </p:txBody>
      </p:sp>
      <p:sp>
        <p:nvSpPr>
          <p:cNvPr id="94" name="Rectangle 93">
            <a:extLst>
              <a:ext uri="{FF2B5EF4-FFF2-40B4-BE49-F238E27FC236}">
                <a16:creationId xmlns:a16="http://schemas.microsoft.com/office/drawing/2014/main" id="{45C467C3-AFBD-D04D-8C6E-7A336CED8A1D}"/>
              </a:ext>
            </a:extLst>
          </p:cNvPr>
          <p:cNvSpPr/>
          <p:nvPr/>
        </p:nvSpPr>
        <p:spPr>
          <a:xfrm>
            <a:off x="5442856" y="4691743"/>
            <a:ext cx="990600" cy="4789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0"/>
          <a:lstStyle/>
          <a:p>
            <a:pPr algn="ctr"/>
            <a:r>
              <a:rPr lang="en-US" sz="1200" dirty="0">
                <a:solidFill>
                  <a:schemeClr val="tx1"/>
                </a:solidFill>
                <a:latin typeface="Avenir Book" panose="02000503020000020003" pitchFamily="2" charset="0"/>
              </a:rPr>
              <a:t>Start =2</a:t>
            </a:r>
          </a:p>
          <a:p>
            <a:pPr algn="ctr"/>
            <a:r>
              <a:rPr lang="en-US" sz="1200" dirty="0">
                <a:solidFill>
                  <a:schemeClr val="tx1"/>
                </a:solidFill>
                <a:latin typeface="Avenir Book" panose="02000503020000020003" pitchFamily="2" charset="0"/>
              </a:rPr>
              <a:t>End = 4</a:t>
            </a:r>
          </a:p>
        </p:txBody>
      </p:sp>
      <p:sp>
        <p:nvSpPr>
          <p:cNvPr id="95" name="Rectangle 94">
            <a:extLst>
              <a:ext uri="{FF2B5EF4-FFF2-40B4-BE49-F238E27FC236}">
                <a16:creationId xmlns:a16="http://schemas.microsoft.com/office/drawing/2014/main" id="{6911B622-1B7E-204B-83A4-7D74E813BBF7}"/>
              </a:ext>
            </a:extLst>
          </p:cNvPr>
          <p:cNvSpPr/>
          <p:nvPr/>
        </p:nvSpPr>
        <p:spPr>
          <a:xfrm>
            <a:off x="7425871" y="4691743"/>
            <a:ext cx="990600" cy="4789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0"/>
          <a:lstStyle/>
          <a:p>
            <a:pPr algn="ctr"/>
            <a:r>
              <a:rPr lang="en-US" sz="1200" dirty="0">
                <a:solidFill>
                  <a:schemeClr val="tx1"/>
                </a:solidFill>
                <a:latin typeface="Avenir Book" panose="02000503020000020003" pitchFamily="2" charset="0"/>
              </a:rPr>
              <a:t>Start = 4</a:t>
            </a:r>
          </a:p>
          <a:p>
            <a:pPr algn="ctr"/>
            <a:r>
              <a:rPr lang="en-US" sz="1200" dirty="0">
                <a:solidFill>
                  <a:schemeClr val="tx1"/>
                </a:solidFill>
                <a:latin typeface="Avenir Book" panose="02000503020000020003" pitchFamily="2" charset="0"/>
              </a:rPr>
              <a:t>End = 6</a:t>
            </a:r>
          </a:p>
        </p:txBody>
      </p:sp>
    </p:spTree>
    <p:extLst>
      <p:ext uri="{BB962C8B-B14F-4D97-AF65-F5344CB8AC3E}">
        <p14:creationId xmlns:p14="http://schemas.microsoft.com/office/powerpoint/2010/main" val="298283554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A2E0A66B-8AE8-7442-A980-F469314D1868}"/>
              </a:ext>
            </a:extLst>
          </p:cNvPr>
          <p:cNvGrpSpPr/>
          <p:nvPr/>
        </p:nvGrpSpPr>
        <p:grpSpPr>
          <a:xfrm>
            <a:off x="8007597" y="1069988"/>
            <a:ext cx="1981200" cy="696686"/>
            <a:chOff x="4454071" y="1295400"/>
            <a:chExt cx="1981200" cy="696686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B3CD04DC-8FF8-D44E-8157-1F35A8F2DE82}"/>
                </a:ext>
              </a:extLst>
            </p:cNvPr>
            <p:cNvSpPr/>
            <p:nvPr/>
          </p:nvSpPr>
          <p:spPr>
            <a:xfrm>
              <a:off x="4454071" y="1295400"/>
              <a:ext cx="495300" cy="457200"/>
            </a:xfrm>
            <a:prstGeom prst="rect">
              <a:avLst/>
            </a:prstGeom>
            <a:solidFill>
              <a:srgbClr val="FFC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  <a:latin typeface="Avenir Book" panose="02000503020000020003" pitchFamily="2" charset="0"/>
                </a:rPr>
                <a:t>1</a:t>
              </a:r>
            </a:p>
          </p:txBody>
        </p:sp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812169F8-4B12-F244-8FCC-A54AA6472B46}"/>
                </a:ext>
              </a:extLst>
            </p:cNvPr>
            <p:cNvSpPr/>
            <p:nvPr/>
          </p:nvSpPr>
          <p:spPr>
            <a:xfrm>
              <a:off x="4949371" y="1295400"/>
              <a:ext cx="495300" cy="45720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  <a:latin typeface="Avenir Book" panose="02000503020000020003" pitchFamily="2" charset="0"/>
                </a:rPr>
                <a:t>1</a:t>
              </a:r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4E10C021-713C-AB4C-8354-35E50D3C6692}"/>
                </a:ext>
              </a:extLst>
            </p:cNvPr>
            <p:cNvSpPr/>
            <p:nvPr/>
          </p:nvSpPr>
          <p:spPr>
            <a:xfrm>
              <a:off x="5444671" y="1295400"/>
              <a:ext cx="495300" cy="45720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  <a:latin typeface="Avenir Book" panose="02000503020000020003" pitchFamily="2" charset="0"/>
                </a:rPr>
                <a:t>0</a:t>
              </a:r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0714A9D4-7A02-204D-BC01-B687CDF8239F}"/>
                </a:ext>
              </a:extLst>
            </p:cNvPr>
            <p:cNvSpPr/>
            <p:nvPr/>
          </p:nvSpPr>
          <p:spPr>
            <a:xfrm>
              <a:off x="5939971" y="1295400"/>
              <a:ext cx="495300" cy="45720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  <a:latin typeface="Avenir Book" panose="02000503020000020003" pitchFamily="2" charset="0"/>
                </a:rPr>
                <a:t>0</a:t>
              </a:r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CB5CD662-6D12-BE4A-B7FE-0CA002F7057A}"/>
                </a:ext>
              </a:extLst>
            </p:cNvPr>
            <p:cNvSpPr/>
            <p:nvPr/>
          </p:nvSpPr>
          <p:spPr>
            <a:xfrm>
              <a:off x="4454071" y="1752600"/>
              <a:ext cx="495300" cy="23948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b" anchorCtr="0"/>
            <a:lstStyle/>
            <a:p>
              <a:pPr algn="ctr"/>
              <a:r>
                <a:rPr lang="en-US" sz="1200" dirty="0">
                  <a:solidFill>
                    <a:schemeClr val="tx1"/>
                  </a:solidFill>
                  <a:latin typeface="Avenir Book" panose="02000503020000020003" pitchFamily="2" charset="0"/>
                </a:rPr>
                <a:t>0</a:t>
              </a:r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B2E9109A-9AD5-8341-A24E-9E3A331DC888}"/>
                </a:ext>
              </a:extLst>
            </p:cNvPr>
            <p:cNvSpPr/>
            <p:nvPr/>
          </p:nvSpPr>
          <p:spPr>
            <a:xfrm>
              <a:off x="4949371" y="1752600"/>
              <a:ext cx="495300" cy="23948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b" anchorCtr="0"/>
            <a:lstStyle/>
            <a:p>
              <a:pPr algn="ctr"/>
              <a:r>
                <a:rPr lang="en-US" sz="1200" dirty="0">
                  <a:solidFill>
                    <a:schemeClr val="tx1"/>
                  </a:solidFill>
                  <a:latin typeface="Avenir Book" panose="02000503020000020003" pitchFamily="2" charset="0"/>
                </a:rPr>
                <a:t>1</a:t>
              </a:r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98CEB25F-3805-3247-855C-AAF6BE853C16}"/>
                </a:ext>
              </a:extLst>
            </p:cNvPr>
            <p:cNvSpPr/>
            <p:nvPr/>
          </p:nvSpPr>
          <p:spPr>
            <a:xfrm>
              <a:off x="5444671" y="1752600"/>
              <a:ext cx="495300" cy="23948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b" anchorCtr="0"/>
            <a:lstStyle/>
            <a:p>
              <a:pPr algn="ctr"/>
              <a:r>
                <a:rPr lang="en-US" sz="1200" dirty="0">
                  <a:solidFill>
                    <a:schemeClr val="tx1"/>
                  </a:solidFill>
                  <a:latin typeface="Avenir Book" panose="02000503020000020003" pitchFamily="2" charset="0"/>
                </a:rPr>
                <a:t>2</a:t>
              </a:r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D702AC00-45AD-2740-AAB1-649303F1722C}"/>
                </a:ext>
              </a:extLst>
            </p:cNvPr>
            <p:cNvSpPr/>
            <p:nvPr/>
          </p:nvSpPr>
          <p:spPr>
            <a:xfrm>
              <a:off x="5939971" y="1752600"/>
              <a:ext cx="495300" cy="23948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b" anchorCtr="0"/>
            <a:lstStyle/>
            <a:p>
              <a:pPr algn="ctr"/>
              <a:r>
                <a:rPr lang="en-US" sz="1200" dirty="0">
                  <a:solidFill>
                    <a:schemeClr val="tx1"/>
                  </a:solidFill>
                  <a:latin typeface="Avenir Book" panose="02000503020000020003" pitchFamily="2" charset="0"/>
                </a:rPr>
                <a:t>3</a:t>
              </a:r>
            </a:p>
          </p:txBody>
        </p:sp>
      </p:grpSp>
      <p:sp>
        <p:nvSpPr>
          <p:cNvPr id="11" name="Rectangle 10">
            <a:extLst>
              <a:ext uri="{FF2B5EF4-FFF2-40B4-BE49-F238E27FC236}">
                <a16:creationId xmlns:a16="http://schemas.microsoft.com/office/drawing/2014/main" id="{89573B06-5F4D-7547-8F65-284BE7413996}"/>
              </a:ext>
            </a:extLst>
          </p:cNvPr>
          <p:cNvSpPr/>
          <p:nvPr/>
        </p:nvSpPr>
        <p:spPr>
          <a:xfrm>
            <a:off x="6693247" y="1069988"/>
            <a:ext cx="1177290" cy="4572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r"/>
            <a:r>
              <a:rPr lang="en-US" dirty="0">
                <a:solidFill>
                  <a:schemeClr val="tx1"/>
                </a:solidFill>
                <a:latin typeface="Avenir Book" panose="02000503020000020003" pitchFamily="2" charset="0"/>
              </a:rPr>
              <a:t>Noisy key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E54249EB-8FCB-184F-B588-03FC92E330DF}"/>
              </a:ext>
            </a:extLst>
          </p:cNvPr>
          <p:cNvGrpSpPr/>
          <p:nvPr/>
        </p:nvGrpSpPr>
        <p:grpSpPr>
          <a:xfrm>
            <a:off x="8007597" y="2923206"/>
            <a:ext cx="1981200" cy="696686"/>
            <a:chOff x="4454071" y="2362200"/>
            <a:chExt cx="1981200" cy="696686"/>
          </a:xfrm>
        </p:grpSpPr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71DF2C01-D507-D848-A8F4-A75E66903A9B}"/>
                </a:ext>
              </a:extLst>
            </p:cNvPr>
            <p:cNvSpPr/>
            <p:nvPr/>
          </p:nvSpPr>
          <p:spPr>
            <a:xfrm>
              <a:off x="4454071" y="2362200"/>
              <a:ext cx="495300" cy="457200"/>
            </a:xfrm>
            <a:prstGeom prst="rect">
              <a:avLst/>
            </a:prstGeom>
            <a:no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dirty="0">
                  <a:solidFill>
                    <a:schemeClr val="bg1">
                      <a:lumMod val="75000"/>
                    </a:schemeClr>
                  </a:solidFill>
                  <a:latin typeface="Avenir Book" panose="02000503020000020003" pitchFamily="2" charset="0"/>
                </a:rPr>
                <a:t>0</a:t>
              </a:r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FDD8832C-48FA-A34A-A499-66AF19F7462A}"/>
                </a:ext>
              </a:extLst>
            </p:cNvPr>
            <p:cNvSpPr/>
            <p:nvPr/>
          </p:nvSpPr>
          <p:spPr>
            <a:xfrm>
              <a:off x="4949371" y="2362200"/>
              <a:ext cx="495300" cy="457200"/>
            </a:xfrm>
            <a:prstGeom prst="rect">
              <a:avLst/>
            </a:prstGeom>
            <a:no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dirty="0">
                  <a:solidFill>
                    <a:schemeClr val="bg1">
                      <a:lumMod val="75000"/>
                    </a:schemeClr>
                  </a:solidFill>
                  <a:latin typeface="Avenir Book" panose="02000503020000020003" pitchFamily="2" charset="0"/>
                </a:rPr>
                <a:t>1</a:t>
              </a:r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7E22ADCC-5DB6-2348-A83A-2D83C34E486F}"/>
                </a:ext>
              </a:extLst>
            </p:cNvPr>
            <p:cNvSpPr/>
            <p:nvPr/>
          </p:nvSpPr>
          <p:spPr>
            <a:xfrm>
              <a:off x="5444671" y="2362200"/>
              <a:ext cx="495300" cy="457200"/>
            </a:xfrm>
            <a:prstGeom prst="rect">
              <a:avLst/>
            </a:prstGeom>
            <a:no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dirty="0">
                  <a:solidFill>
                    <a:schemeClr val="bg1">
                      <a:lumMod val="75000"/>
                    </a:schemeClr>
                  </a:solidFill>
                  <a:latin typeface="Avenir Book" panose="02000503020000020003" pitchFamily="2" charset="0"/>
                </a:rPr>
                <a:t>0</a:t>
              </a:r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F392BC09-82DA-A443-A898-314D58E39803}"/>
                </a:ext>
              </a:extLst>
            </p:cNvPr>
            <p:cNvSpPr/>
            <p:nvPr/>
          </p:nvSpPr>
          <p:spPr>
            <a:xfrm>
              <a:off x="5939971" y="2362200"/>
              <a:ext cx="495300" cy="457200"/>
            </a:xfrm>
            <a:prstGeom prst="rect">
              <a:avLst/>
            </a:prstGeom>
            <a:solidFill>
              <a:srgbClr val="FFC000">
                <a:alpha val="29804"/>
              </a:srgbClr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dirty="0">
                  <a:solidFill>
                    <a:schemeClr val="bg1">
                      <a:lumMod val="75000"/>
                    </a:schemeClr>
                  </a:solidFill>
                  <a:latin typeface="Avenir Book" panose="02000503020000020003" pitchFamily="2" charset="0"/>
                </a:rPr>
                <a:t>1</a:t>
              </a:r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2CC2C8C1-634D-2142-81CD-37EEA1339993}"/>
                </a:ext>
              </a:extLst>
            </p:cNvPr>
            <p:cNvSpPr/>
            <p:nvPr/>
          </p:nvSpPr>
          <p:spPr>
            <a:xfrm>
              <a:off x="4454071" y="2819400"/>
              <a:ext cx="495300" cy="23948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b" anchorCtr="0"/>
            <a:lstStyle/>
            <a:p>
              <a:pPr algn="ctr"/>
              <a:r>
                <a:rPr lang="en-US" sz="1200" dirty="0">
                  <a:solidFill>
                    <a:schemeClr val="bg1">
                      <a:lumMod val="75000"/>
                    </a:schemeClr>
                  </a:solidFill>
                  <a:latin typeface="Avenir Book" panose="02000503020000020003" pitchFamily="2" charset="0"/>
                </a:rPr>
                <a:t>0</a:t>
              </a:r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4CC7EBB3-E4D4-6242-9B25-D0AE4DDE85AC}"/>
                </a:ext>
              </a:extLst>
            </p:cNvPr>
            <p:cNvSpPr/>
            <p:nvPr/>
          </p:nvSpPr>
          <p:spPr>
            <a:xfrm>
              <a:off x="4949371" y="2819400"/>
              <a:ext cx="495300" cy="23948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b" anchorCtr="0"/>
            <a:lstStyle/>
            <a:p>
              <a:pPr algn="ctr"/>
              <a:r>
                <a:rPr lang="en-US" sz="1200" dirty="0">
                  <a:solidFill>
                    <a:schemeClr val="bg1">
                      <a:lumMod val="75000"/>
                    </a:schemeClr>
                  </a:solidFill>
                  <a:latin typeface="Avenir Book" panose="02000503020000020003" pitchFamily="2" charset="0"/>
                </a:rPr>
                <a:t>1</a:t>
              </a:r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B497F3A3-C415-5C4B-B0B6-4A92FFD31089}"/>
                </a:ext>
              </a:extLst>
            </p:cNvPr>
            <p:cNvSpPr/>
            <p:nvPr/>
          </p:nvSpPr>
          <p:spPr>
            <a:xfrm>
              <a:off x="5444671" y="2819400"/>
              <a:ext cx="495300" cy="23948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b" anchorCtr="0"/>
            <a:lstStyle/>
            <a:p>
              <a:pPr algn="ctr"/>
              <a:r>
                <a:rPr lang="en-US" sz="1200" dirty="0">
                  <a:solidFill>
                    <a:schemeClr val="bg1">
                      <a:lumMod val="75000"/>
                    </a:schemeClr>
                  </a:solidFill>
                  <a:latin typeface="Avenir Book" panose="02000503020000020003" pitchFamily="2" charset="0"/>
                </a:rPr>
                <a:t>2</a:t>
              </a:r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0FB9A741-0686-B941-B3E0-E708A55DEABF}"/>
                </a:ext>
              </a:extLst>
            </p:cNvPr>
            <p:cNvSpPr/>
            <p:nvPr/>
          </p:nvSpPr>
          <p:spPr>
            <a:xfrm>
              <a:off x="5939971" y="2819400"/>
              <a:ext cx="495300" cy="23948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b" anchorCtr="0"/>
            <a:lstStyle/>
            <a:p>
              <a:pPr algn="ctr"/>
              <a:r>
                <a:rPr lang="en-US" sz="1200" dirty="0">
                  <a:solidFill>
                    <a:schemeClr val="bg1">
                      <a:lumMod val="75000"/>
                    </a:schemeClr>
                  </a:solidFill>
                  <a:latin typeface="Avenir Book" panose="02000503020000020003" pitchFamily="2" charset="0"/>
                </a:rPr>
                <a:t>3</a:t>
              </a:r>
            </a:p>
          </p:txBody>
        </p:sp>
      </p:grpSp>
      <p:cxnSp>
        <p:nvCxnSpPr>
          <p:cNvPr id="22" name="Straight Arrow Connector 21">
            <a:extLst>
              <a:ext uri="{FF2B5EF4-FFF2-40B4-BE49-F238E27FC236}">
                <a16:creationId xmlns:a16="http://schemas.microsoft.com/office/drawing/2014/main" id="{8E73103E-8653-0844-BA70-F328BBAB0738}"/>
              </a:ext>
            </a:extLst>
          </p:cNvPr>
          <p:cNvCxnSpPr>
            <a:cxnSpLocks/>
          </p:cNvCxnSpPr>
          <p:nvPr/>
        </p:nvCxnSpPr>
        <p:spPr>
          <a:xfrm flipH="1">
            <a:off x="8292879" y="2289188"/>
            <a:ext cx="1464321" cy="457200"/>
          </a:xfrm>
          <a:prstGeom prst="straightConnector1">
            <a:avLst/>
          </a:prstGeom>
          <a:ln>
            <a:solidFill>
              <a:schemeClr val="bg1">
                <a:lumMod val="85000"/>
              </a:schemeClr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E5E26995-6434-F747-BDE2-B938293FA66F}"/>
              </a:ext>
            </a:extLst>
          </p:cNvPr>
          <p:cNvCxnSpPr>
            <a:cxnSpLocks/>
          </p:cNvCxnSpPr>
          <p:nvPr/>
        </p:nvCxnSpPr>
        <p:spPr>
          <a:xfrm>
            <a:off x="9268693" y="2286392"/>
            <a:ext cx="399" cy="459996"/>
          </a:xfrm>
          <a:prstGeom prst="straightConnector1">
            <a:avLst/>
          </a:prstGeom>
          <a:ln>
            <a:solidFill>
              <a:schemeClr val="bg1">
                <a:lumMod val="85000"/>
              </a:schemeClr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id="{B454587B-66B7-DA42-932A-611E7B5F1098}"/>
              </a:ext>
            </a:extLst>
          </p:cNvPr>
          <p:cNvCxnSpPr>
            <a:cxnSpLocks/>
          </p:cNvCxnSpPr>
          <p:nvPr/>
        </p:nvCxnSpPr>
        <p:spPr>
          <a:xfrm>
            <a:off x="8292878" y="2289188"/>
            <a:ext cx="1464322" cy="457200"/>
          </a:xfrm>
          <a:prstGeom prst="straightConnector1">
            <a:avLst/>
          </a:prstGeom>
          <a:ln>
            <a:solidFill>
              <a:schemeClr val="bg1">
                <a:lumMod val="85000"/>
              </a:schemeClr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41D2FA6E-9582-A349-B931-22A3236C5BEE}"/>
              </a:ext>
            </a:extLst>
          </p:cNvPr>
          <p:cNvCxnSpPr>
            <a:cxnSpLocks/>
          </p:cNvCxnSpPr>
          <p:nvPr/>
        </p:nvCxnSpPr>
        <p:spPr>
          <a:xfrm>
            <a:off x="8294975" y="1831988"/>
            <a:ext cx="0" cy="457200"/>
          </a:xfrm>
          <a:prstGeom prst="straightConnector1">
            <a:avLst/>
          </a:prstGeom>
          <a:ln w="3175" cap="rnd">
            <a:solidFill>
              <a:schemeClr val="bg1">
                <a:lumMod val="85000"/>
              </a:schemeClr>
            </a:solidFill>
            <a:prstDash val="sysDot"/>
            <a:headEnd type="triangle" w="sm" len="sm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>
            <a:extLst>
              <a:ext uri="{FF2B5EF4-FFF2-40B4-BE49-F238E27FC236}">
                <a16:creationId xmlns:a16="http://schemas.microsoft.com/office/drawing/2014/main" id="{FA35A668-8198-C64E-BCA8-461524920273}"/>
              </a:ext>
            </a:extLst>
          </p:cNvPr>
          <p:cNvCxnSpPr>
            <a:cxnSpLocks/>
          </p:cNvCxnSpPr>
          <p:nvPr/>
        </p:nvCxnSpPr>
        <p:spPr>
          <a:xfrm>
            <a:off x="8780985" y="1831988"/>
            <a:ext cx="0" cy="457200"/>
          </a:xfrm>
          <a:prstGeom prst="straightConnector1">
            <a:avLst/>
          </a:prstGeom>
          <a:ln w="3175" cap="rnd">
            <a:solidFill>
              <a:schemeClr val="bg1">
                <a:lumMod val="85000"/>
              </a:schemeClr>
            </a:solidFill>
            <a:prstDash val="sysDot"/>
            <a:headEnd type="triangle" w="sm" len="sm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>
            <a:extLst>
              <a:ext uri="{FF2B5EF4-FFF2-40B4-BE49-F238E27FC236}">
                <a16:creationId xmlns:a16="http://schemas.microsoft.com/office/drawing/2014/main" id="{8E6F92B3-F84E-194B-AD96-4CCF7A34B06C}"/>
              </a:ext>
            </a:extLst>
          </p:cNvPr>
          <p:cNvCxnSpPr>
            <a:cxnSpLocks/>
          </p:cNvCxnSpPr>
          <p:nvPr/>
        </p:nvCxnSpPr>
        <p:spPr>
          <a:xfrm>
            <a:off x="9276486" y="1831988"/>
            <a:ext cx="0" cy="457200"/>
          </a:xfrm>
          <a:prstGeom prst="straightConnector1">
            <a:avLst/>
          </a:prstGeom>
          <a:ln w="3175" cap="rnd">
            <a:solidFill>
              <a:schemeClr val="bg1">
                <a:lumMod val="85000"/>
              </a:schemeClr>
            </a:solidFill>
            <a:prstDash val="sysDot"/>
            <a:headEnd type="triangle" w="sm" len="sm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2346583E-CC24-5545-BBF3-42B2C5EF8E19}"/>
              </a:ext>
            </a:extLst>
          </p:cNvPr>
          <p:cNvCxnSpPr>
            <a:cxnSpLocks/>
          </p:cNvCxnSpPr>
          <p:nvPr/>
        </p:nvCxnSpPr>
        <p:spPr>
          <a:xfrm>
            <a:off x="9760950" y="1831988"/>
            <a:ext cx="0" cy="457200"/>
          </a:xfrm>
          <a:prstGeom prst="straightConnector1">
            <a:avLst/>
          </a:prstGeom>
          <a:ln w="3175" cap="rnd">
            <a:solidFill>
              <a:schemeClr val="bg1">
                <a:lumMod val="85000"/>
              </a:schemeClr>
            </a:solidFill>
            <a:prstDash val="sysDot"/>
            <a:headEnd type="triangle" w="sm" len="sm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F35B2E2F-BD9B-FA45-8B70-6878A4850732}"/>
              </a:ext>
            </a:extLst>
          </p:cNvPr>
          <p:cNvGrpSpPr/>
          <p:nvPr/>
        </p:nvGrpSpPr>
        <p:grpSpPr>
          <a:xfrm>
            <a:off x="7637777" y="4713756"/>
            <a:ext cx="990600" cy="696686"/>
            <a:chOff x="5442856" y="3995057"/>
            <a:chExt cx="990600" cy="696686"/>
          </a:xfrm>
        </p:grpSpPr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3341380F-6B15-B44C-8C78-BF11556374FF}"/>
                </a:ext>
              </a:extLst>
            </p:cNvPr>
            <p:cNvSpPr/>
            <p:nvPr/>
          </p:nvSpPr>
          <p:spPr>
            <a:xfrm>
              <a:off x="5442856" y="3995057"/>
              <a:ext cx="495300" cy="457200"/>
            </a:xfrm>
            <a:prstGeom prst="rect">
              <a:avLst/>
            </a:prstGeom>
            <a:no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dirty="0">
                  <a:solidFill>
                    <a:schemeClr val="bg1">
                      <a:lumMod val="85000"/>
                    </a:schemeClr>
                  </a:solidFill>
                  <a:latin typeface="Avenir Book" panose="02000503020000020003" pitchFamily="2" charset="0"/>
                </a:rPr>
                <a:t>1</a:t>
              </a:r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5367547B-CC23-F346-B0B2-FA2DA7576702}"/>
                </a:ext>
              </a:extLst>
            </p:cNvPr>
            <p:cNvSpPr/>
            <p:nvPr/>
          </p:nvSpPr>
          <p:spPr>
            <a:xfrm>
              <a:off x="5938156" y="3995057"/>
              <a:ext cx="495300" cy="457200"/>
            </a:xfrm>
            <a:prstGeom prst="rect">
              <a:avLst/>
            </a:prstGeom>
            <a:no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dirty="0">
                  <a:solidFill>
                    <a:schemeClr val="bg1">
                      <a:lumMod val="85000"/>
                    </a:schemeClr>
                  </a:solidFill>
                  <a:latin typeface="Avenir Book" panose="02000503020000020003" pitchFamily="2" charset="0"/>
                </a:rPr>
                <a:t>0</a:t>
              </a:r>
            </a:p>
          </p:txBody>
        </p: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C8A6F86A-38CC-B345-88D1-56F632DFC806}"/>
                </a:ext>
              </a:extLst>
            </p:cNvPr>
            <p:cNvSpPr/>
            <p:nvPr/>
          </p:nvSpPr>
          <p:spPr>
            <a:xfrm>
              <a:off x="5442856" y="4452257"/>
              <a:ext cx="495300" cy="23948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b" anchorCtr="0"/>
            <a:lstStyle/>
            <a:p>
              <a:pPr algn="ctr"/>
              <a:r>
                <a:rPr lang="en-US" sz="1200" dirty="0">
                  <a:solidFill>
                    <a:schemeClr val="bg1">
                      <a:lumMod val="85000"/>
                    </a:schemeClr>
                  </a:solidFill>
                  <a:latin typeface="Avenir Book" panose="02000503020000020003" pitchFamily="2" charset="0"/>
                </a:rPr>
                <a:t>0</a:t>
              </a:r>
            </a:p>
          </p:txBody>
        </p:sp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5548ED30-E483-2B4B-8572-6989B54AEA07}"/>
                </a:ext>
              </a:extLst>
            </p:cNvPr>
            <p:cNvSpPr/>
            <p:nvPr/>
          </p:nvSpPr>
          <p:spPr>
            <a:xfrm>
              <a:off x="5938156" y="4452257"/>
              <a:ext cx="495300" cy="23948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b" anchorCtr="0"/>
            <a:lstStyle/>
            <a:p>
              <a:pPr algn="ctr"/>
              <a:r>
                <a:rPr lang="en-US" sz="1200" dirty="0">
                  <a:solidFill>
                    <a:schemeClr val="bg1">
                      <a:lumMod val="85000"/>
                    </a:schemeClr>
                  </a:solidFill>
                  <a:latin typeface="Avenir Book" panose="02000503020000020003" pitchFamily="2" charset="0"/>
                </a:rPr>
                <a:t>1</a:t>
              </a:r>
            </a:p>
          </p:txBody>
        </p:sp>
      </p:grpSp>
      <p:grpSp>
        <p:nvGrpSpPr>
          <p:cNvPr id="34" name="Group 33">
            <a:extLst>
              <a:ext uri="{FF2B5EF4-FFF2-40B4-BE49-F238E27FC236}">
                <a16:creationId xmlns:a16="http://schemas.microsoft.com/office/drawing/2014/main" id="{101DD05F-8744-B147-A7B8-B1E4B42B0B2C}"/>
              </a:ext>
            </a:extLst>
          </p:cNvPr>
          <p:cNvGrpSpPr/>
          <p:nvPr/>
        </p:nvGrpSpPr>
        <p:grpSpPr>
          <a:xfrm>
            <a:off x="9368017" y="4713756"/>
            <a:ext cx="990600" cy="696686"/>
            <a:chOff x="7429500" y="3995057"/>
            <a:chExt cx="990600" cy="696686"/>
          </a:xfrm>
        </p:grpSpPr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6803BD7C-A1DE-BC46-8CF0-4E28039A103E}"/>
                </a:ext>
              </a:extLst>
            </p:cNvPr>
            <p:cNvSpPr/>
            <p:nvPr/>
          </p:nvSpPr>
          <p:spPr>
            <a:xfrm>
              <a:off x="7429500" y="3995057"/>
              <a:ext cx="495300" cy="457200"/>
            </a:xfrm>
            <a:prstGeom prst="rect">
              <a:avLst/>
            </a:prstGeom>
            <a:no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dirty="0">
                  <a:solidFill>
                    <a:schemeClr val="bg1">
                      <a:lumMod val="75000"/>
                    </a:schemeClr>
                  </a:solidFill>
                  <a:latin typeface="Avenir Book" panose="02000503020000020003" pitchFamily="2" charset="0"/>
                </a:rPr>
                <a:t>0</a:t>
              </a:r>
            </a:p>
          </p:txBody>
        </p:sp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1A92517F-020B-B94B-BF4D-F396C947E829}"/>
                </a:ext>
              </a:extLst>
            </p:cNvPr>
            <p:cNvSpPr/>
            <p:nvPr/>
          </p:nvSpPr>
          <p:spPr>
            <a:xfrm>
              <a:off x="7924800" y="3995057"/>
              <a:ext cx="495300" cy="457200"/>
            </a:xfrm>
            <a:prstGeom prst="rect">
              <a:avLst/>
            </a:prstGeom>
            <a:solidFill>
              <a:srgbClr val="FFC000">
                <a:alpha val="29804"/>
              </a:srgbClr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dirty="0">
                  <a:solidFill>
                    <a:schemeClr val="bg1">
                      <a:lumMod val="75000"/>
                    </a:schemeClr>
                  </a:solidFill>
                  <a:latin typeface="Avenir Book" panose="02000503020000020003" pitchFamily="2" charset="0"/>
                </a:rPr>
                <a:t>1</a:t>
              </a:r>
            </a:p>
          </p:txBody>
        </p:sp>
        <p:sp>
          <p:nvSpPr>
            <p:cNvPr id="37" name="Rectangle 36">
              <a:extLst>
                <a:ext uri="{FF2B5EF4-FFF2-40B4-BE49-F238E27FC236}">
                  <a16:creationId xmlns:a16="http://schemas.microsoft.com/office/drawing/2014/main" id="{D9824EC1-B7D2-3E4E-8802-6D1C0F468ADF}"/>
                </a:ext>
              </a:extLst>
            </p:cNvPr>
            <p:cNvSpPr/>
            <p:nvPr/>
          </p:nvSpPr>
          <p:spPr>
            <a:xfrm>
              <a:off x="7429500" y="4452257"/>
              <a:ext cx="495300" cy="23948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b" anchorCtr="0"/>
            <a:lstStyle/>
            <a:p>
              <a:pPr algn="ctr"/>
              <a:r>
                <a:rPr lang="en-US" sz="1200" dirty="0">
                  <a:solidFill>
                    <a:schemeClr val="bg1">
                      <a:lumMod val="75000"/>
                    </a:schemeClr>
                  </a:solidFill>
                  <a:latin typeface="Avenir Book" panose="02000503020000020003" pitchFamily="2" charset="0"/>
                </a:rPr>
                <a:t>0</a:t>
              </a:r>
            </a:p>
          </p:txBody>
        </p:sp>
        <p:sp>
          <p:nvSpPr>
            <p:cNvPr id="38" name="Rectangle 37">
              <a:extLst>
                <a:ext uri="{FF2B5EF4-FFF2-40B4-BE49-F238E27FC236}">
                  <a16:creationId xmlns:a16="http://schemas.microsoft.com/office/drawing/2014/main" id="{D975E19F-1D2E-7C4E-904F-E36840F38614}"/>
                </a:ext>
              </a:extLst>
            </p:cNvPr>
            <p:cNvSpPr/>
            <p:nvPr/>
          </p:nvSpPr>
          <p:spPr>
            <a:xfrm>
              <a:off x="7924800" y="4452257"/>
              <a:ext cx="495300" cy="23948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b" anchorCtr="0"/>
            <a:lstStyle/>
            <a:p>
              <a:pPr algn="ctr"/>
              <a:r>
                <a:rPr lang="en-US" sz="1200" dirty="0">
                  <a:solidFill>
                    <a:schemeClr val="bg1">
                      <a:lumMod val="75000"/>
                    </a:schemeClr>
                  </a:solidFill>
                  <a:latin typeface="Avenir Book" panose="02000503020000020003" pitchFamily="2" charset="0"/>
                </a:rPr>
                <a:t>1</a:t>
              </a:r>
            </a:p>
          </p:txBody>
        </p:sp>
      </p:grpSp>
      <p:sp>
        <p:nvSpPr>
          <p:cNvPr id="39" name="Rectangle 38">
            <a:extLst>
              <a:ext uri="{FF2B5EF4-FFF2-40B4-BE49-F238E27FC236}">
                <a16:creationId xmlns:a16="http://schemas.microsoft.com/office/drawing/2014/main" id="{37442A16-F0EB-1745-856F-C1A2F30BBDF8}"/>
              </a:ext>
            </a:extLst>
          </p:cNvPr>
          <p:cNvSpPr/>
          <p:nvPr/>
        </p:nvSpPr>
        <p:spPr>
          <a:xfrm>
            <a:off x="6866171" y="4701050"/>
            <a:ext cx="704779" cy="4572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r"/>
            <a:r>
              <a:rPr lang="en-US" dirty="0">
                <a:solidFill>
                  <a:schemeClr val="bg1">
                    <a:lumMod val="85000"/>
                  </a:schemeClr>
                </a:solidFill>
                <a:latin typeface="Avenir Book" panose="02000503020000020003" pitchFamily="2" charset="0"/>
              </a:rPr>
              <a:t>Block</a:t>
            </a:r>
          </a:p>
          <a:p>
            <a:pPr algn="r"/>
            <a:r>
              <a:rPr lang="en-US" sz="1200" dirty="0">
                <a:solidFill>
                  <a:schemeClr val="bg1">
                    <a:lumMod val="85000"/>
                  </a:schemeClr>
                </a:solidFill>
                <a:latin typeface="Avenir Book" panose="02000503020000020003" pitchFamily="2" charset="0"/>
              </a:rPr>
              <a:t>2:1</a:t>
            </a: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8F63222C-8B13-EF4C-B47C-2B319C8E2244}"/>
              </a:ext>
            </a:extLst>
          </p:cNvPr>
          <p:cNvSpPr/>
          <p:nvPr/>
        </p:nvSpPr>
        <p:spPr>
          <a:xfrm>
            <a:off x="8608308" y="4691984"/>
            <a:ext cx="704779" cy="4572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r"/>
            <a:r>
              <a:rPr lang="en-US" dirty="0">
                <a:solidFill>
                  <a:schemeClr val="bg1">
                    <a:lumMod val="75000"/>
                  </a:schemeClr>
                </a:solidFill>
                <a:latin typeface="Avenir Book" panose="02000503020000020003" pitchFamily="2" charset="0"/>
              </a:rPr>
              <a:t>Block</a:t>
            </a:r>
          </a:p>
          <a:p>
            <a:pPr algn="r"/>
            <a:r>
              <a:rPr lang="en-US" sz="1200" dirty="0">
                <a:solidFill>
                  <a:schemeClr val="bg1">
                    <a:lumMod val="75000"/>
                  </a:schemeClr>
                </a:solidFill>
                <a:latin typeface="Avenir Book" panose="02000503020000020003" pitchFamily="2" charset="0"/>
              </a:rPr>
              <a:t>2:2</a:t>
            </a:r>
          </a:p>
        </p:txBody>
      </p:sp>
      <p:cxnSp>
        <p:nvCxnSpPr>
          <p:cNvPr id="41" name="Straight Arrow Connector 40">
            <a:extLst>
              <a:ext uri="{FF2B5EF4-FFF2-40B4-BE49-F238E27FC236}">
                <a16:creationId xmlns:a16="http://schemas.microsoft.com/office/drawing/2014/main" id="{7539B58E-454C-604C-8670-7DB66F449E55}"/>
              </a:ext>
            </a:extLst>
          </p:cNvPr>
          <p:cNvCxnSpPr>
            <a:cxnSpLocks/>
          </p:cNvCxnSpPr>
          <p:nvPr/>
        </p:nvCxnSpPr>
        <p:spPr>
          <a:xfrm flipH="1">
            <a:off x="7896151" y="3747642"/>
            <a:ext cx="396727" cy="747443"/>
          </a:xfrm>
          <a:prstGeom prst="straightConnector1">
            <a:avLst/>
          </a:prstGeom>
          <a:ln>
            <a:solidFill>
              <a:schemeClr val="bg1">
                <a:lumMod val="85000"/>
              </a:schemeClr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Arrow Connector 41">
            <a:extLst>
              <a:ext uri="{FF2B5EF4-FFF2-40B4-BE49-F238E27FC236}">
                <a16:creationId xmlns:a16="http://schemas.microsoft.com/office/drawing/2014/main" id="{98315C15-41B0-394D-88D8-B35F48DFE285}"/>
              </a:ext>
            </a:extLst>
          </p:cNvPr>
          <p:cNvCxnSpPr>
            <a:cxnSpLocks/>
          </p:cNvCxnSpPr>
          <p:nvPr/>
        </p:nvCxnSpPr>
        <p:spPr>
          <a:xfrm flipH="1">
            <a:off x="8382254" y="3747642"/>
            <a:ext cx="398032" cy="747443"/>
          </a:xfrm>
          <a:prstGeom prst="straightConnector1">
            <a:avLst/>
          </a:prstGeom>
          <a:ln>
            <a:solidFill>
              <a:schemeClr val="bg1">
                <a:lumMod val="85000"/>
              </a:schemeClr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Arrow Connector 42">
            <a:extLst>
              <a:ext uri="{FF2B5EF4-FFF2-40B4-BE49-F238E27FC236}">
                <a16:creationId xmlns:a16="http://schemas.microsoft.com/office/drawing/2014/main" id="{FC6A8325-191B-B947-8F8D-784066712625}"/>
              </a:ext>
            </a:extLst>
          </p:cNvPr>
          <p:cNvCxnSpPr>
            <a:cxnSpLocks/>
          </p:cNvCxnSpPr>
          <p:nvPr/>
        </p:nvCxnSpPr>
        <p:spPr>
          <a:xfrm>
            <a:off x="9283983" y="3747642"/>
            <a:ext cx="382460" cy="747443"/>
          </a:xfrm>
          <a:prstGeom prst="straightConnector1">
            <a:avLst/>
          </a:prstGeom>
          <a:ln>
            <a:solidFill>
              <a:schemeClr val="bg1">
                <a:lumMod val="85000"/>
              </a:schemeClr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Arrow Connector 43">
            <a:extLst>
              <a:ext uri="{FF2B5EF4-FFF2-40B4-BE49-F238E27FC236}">
                <a16:creationId xmlns:a16="http://schemas.microsoft.com/office/drawing/2014/main" id="{B21DA36E-83D7-0642-8203-C20F65EB74CD}"/>
              </a:ext>
            </a:extLst>
          </p:cNvPr>
          <p:cNvCxnSpPr>
            <a:cxnSpLocks/>
          </p:cNvCxnSpPr>
          <p:nvPr/>
        </p:nvCxnSpPr>
        <p:spPr>
          <a:xfrm>
            <a:off x="9757200" y="3747642"/>
            <a:ext cx="395346" cy="747443"/>
          </a:xfrm>
          <a:prstGeom prst="straightConnector1">
            <a:avLst/>
          </a:prstGeom>
          <a:ln>
            <a:solidFill>
              <a:schemeClr val="bg1">
                <a:lumMod val="85000"/>
              </a:schemeClr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Rectangle 44">
            <a:extLst>
              <a:ext uri="{FF2B5EF4-FFF2-40B4-BE49-F238E27FC236}">
                <a16:creationId xmlns:a16="http://schemas.microsoft.com/office/drawing/2014/main" id="{793E0396-A594-3943-B4E2-232D5B48470B}"/>
              </a:ext>
            </a:extLst>
          </p:cNvPr>
          <p:cNvSpPr/>
          <p:nvPr/>
        </p:nvSpPr>
        <p:spPr>
          <a:xfrm>
            <a:off x="6549185" y="2803109"/>
            <a:ext cx="1321146" cy="74072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r"/>
            <a:r>
              <a:rPr lang="en-US" dirty="0">
                <a:solidFill>
                  <a:schemeClr val="bg1">
                    <a:lumMod val="75000"/>
                  </a:schemeClr>
                </a:solidFill>
                <a:latin typeface="Avenir Book" panose="02000503020000020003" pitchFamily="2" charset="0"/>
              </a:rPr>
              <a:t>Shuffled </a:t>
            </a:r>
          </a:p>
          <a:p>
            <a:pPr algn="r"/>
            <a:r>
              <a:rPr lang="en-US" dirty="0">
                <a:solidFill>
                  <a:schemeClr val="bg1">
                    <a:lumMod val="75000"/>
                  </a:schemeClr>
                </a:solidFill>
                <a:latin typeface="Avenir Book" panose="02000503020000020003" pitchFamily="2" charset="0"/>
              </a:rPr>
              <a:t>noisy key</a:t>
            </a:r>
          </a:p>
          <a:p>
            <a:pPr algn="r"/>
            <a:r>
              <a:rPr lang="en-US" sz="1200" dirty="0">
                <a:solidFill>
                  <a:schemeClr val="bg1">
                    <a:lumMod val="75000"/>
                  </a:schemeClr>
                </a:solidFill>
                <a:latin typeface="Avenir Book" panose="02000503020000020003" pitchFamily="2" charset="0"/>
              </a:rPr>
              <a:t>Iteration 2</a:t>
            </a:r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A80E4B71-CF4E-C843-BC21-0DF4D02F52C0}"/>
              </a:ext>
            </a:extLst>
          </p:cNvPr>
          <p:cNvSpPr/>
          <p:nvPr/>
        </p:nvSpPr>
        <p:spPr>
          <a:xfrm>
            <a:off x="10392763" y="2085006"/>
            <a:ext cx="762000" cy="838200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0"/>
          <a:lstStyle/>
          <a:p>
            <a:pPr algn="ctr"/>
            <a:r>
              <a:rPr lang="en-US" sz="1200" dirty="0">
                <a:solidFill>
                  <a:schemeClr val="bg1">
                    <a:lumMod val="75000"/>
                  </a:schemeClr>
                </a:solidFill>
                <a:latin typeface="Avenir Book" panose="02000503020000020003" pitchFamily="2" charset="0"/>
              </a:rPr>
              <a:t>0 → 3</a:t>
            </a:r>
          </a:p>
          <a:p>
            <a:pPr algn="ctr"/>
            <a:r>
              <a:rPr lang="en-US" sz="1200" dirty="0">
                <a:solidFill>
                  <a:schemeClr val="bg1">
                    <a:lumMod val="75000"/>
                  </a:schemeClr>
                </a:solidFill>
                <a:latin typeface="Avenir Book" panose="02000503020000020003" pitchFamily="2" charset="0"/>
              </a:rPr>
              <a:t>1 → 1</a:t>
            </a:r>
          </a:p>
          <a:p>
            <a:pPr algn="ctr"/>
            <a:r>
              <a:rPr lang="en-US" sz="1200" dirty="0">
                <a:solidFill>
                  <a:schemeClr val="bg1">
                    <a:lumMod val="75000"/>
                  </a:schemeClr>
                </a:solidFill>
                <a:latin typeface="Avenir Book" panose="02000503020000020003" pitchFamily="2" charset="0"/>
              </a:rPr>
              <a:t>2 → 2</a:t>
            </a:r>
          </a:p>
          <a:p>
            <a:pPr algn="ctr"/>
            <a:r>
              <a:rPr lang="en-US" sz="1200" dirty="0">
                <a:solidFill>
                  <a:schemeClr val="bg1">
                    <a:lumMod val="75000"/>
                  </a:schemeClr>
                </a:solidFill>
                <a:latin typeface="Avenir Book" panose="02000503020000020003" pitchFamily="2" charset="0"/>
              </a:rPr>
              <a:t>3 → 0</a:t>
            </a:r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1407514D-41D1-BA4D-B455-06BFE1568D2B}"/>
              </a:ext>
            </a:extLst>
          </p:cNvPr>
          <p:cNvSpPr/>
          <p:nvPr/>
        </p:nvSpPr>
        <p:spPr>
          <a:xfrm>
            <a:off x="11292029" y="2261896"/>
            <a:ext cx="838200" cy="4572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r>
              <a:rPr lang="en-US" dirty="0">
                <a:solidFill>
                  <a:schemeClr val="bg1">
                    <a:lumMod val="75000"/>
                  </a:schemeClr>
                </a:solidFill>
                <a:latin typeface="Avenir Book" panose="02000503020000020003" pitchFamily="2" charset="0"/>
              </a:rPr>
              <a:t>Shuffle</a:t>
            </a:r>
          </a:p>
          <a:p>
            <a:r>
              <a:rPr lang="en-US" sz="1200" dirty="0">
                <a:solidFill>
                  <a:schemeClr val="bg1">
                    <a:lumMod val="75000"/>
                  </a:schemeClr>
                </a:solidFill>
                <a:latin typeface="Avenir Book" panose="02000503020000020003" pitchFamily="2" charset="0"/>
              </a:rPr>
              <a:t>Iteration 2</a:t>
            </a:r>
          </a:p>
        </p:txBody>
      </p:sp>
      <p:cxnSp>
        <p:nvCxnSpPr>
          <p:cNvPr id="48" name="Straight Arrow Connector 47">
            <a:extLst>
              <a:ext uri="{FF2B5EF4-FFF2-40B4-BE49-F238E27FC236}">
                <a16:creationId xmlns:a16="http://schemas.microsoft.com/office/drawing/2014/main" id="{700FE732-9817-104C-A899-5B2D586C98BE}"/>
              </a:ext>
            </a:extLst>
          </p:cNvPr>
          <p:cNvCxnSpPr>
            <a:cxnSpLocks/>
            <a:stCxn id="46" idx="1"/>
          </p:cNvCxnSpPr>
          <p:nvPr/>
        </p:nvCxnSpPr>
        <p:spPr>
          <a:xfrm flipH="1">
            <a:off x="9820972" y="2504106"/>
            <a:ext cx="571791" cy="0"/>
          </a:xfrm>
          <a:prstGeom prst="straightConnector1">
            <a:avLst/>
          </a:prstGeom>
          <a:ln>
            <a:solidFill>
              <a:schemeClr val="bg1">
                <a:lumMod val="85000"/>
              </a:schemeClr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Rectangle 50">
            <a:extLst>
              <a:ext uri="{FF2B5EF4-FFF2-40B4-BE49-F238E27FC236}">
                <a16:creationId xmlns:a16="http://schemas.microsoft.com/office/drawing/2014/main" id="{2DB8001A-7098-5B4D-8649-A525456752A6}"/>
              </a:ext>
            </a:extLst>
          </p:cNvPr>
          <p:cNvSpPr/>
          <p:nvPr/>
        </p:nvSpPr>
        <p:spPr>
          <a:xfrm>
            <a:off x="7637777" y="5479076"/>
            <a:ext cx="990600" cy="4789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0"/>
          <a:lstStyle/>
          <a:p>
            <a:pPr algn="ctr"/>
            <a:r>
              <a:rPr lang="en-US" sz="1200" dirty="0">
                <a:solidFill>
                  <a:schemeClr val="bg1">
                    <a:lumMod val="85000"/>
                  </a:schemeClr>
                </a:solidFill>
                <a:latin typeface="Avenir Book" panose="02000503020000020003" pitchFamily="2" charset="0"/>
              </a:rPr>
              <a:t>Start = 0</a:t>
            </a:r>
          </a:p>
          <a:p>
            <a:pPr algn="ctr"/>
            <a:r>
              <a:rPr lang="en-US" sz="1200" dirty="0">
                <a:solidFill>
                  <a:schemeClr val="bg1">
                    <a:lumMod val="85000"/>
                  </a:schemeClr>
                </a:solidFill>
                <a:latin typeface="Avenir Book" panose="02000503020000020003" pitchFamily="2" charset="0"/>
              </a:rPr>
              <a:t>Length = 2</a:t>
            </a:r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id="{EE295637-03D4-694D-8D0A-4EA74FDB2787}"/>
              </a:ext>
            </a:extLst>
          </p:cNvPr>
          <p:cNvSpPr/>
          <p:nvPr/>
        </p:nvSpPr>
        <p:spPr>
          <a:xfrm>
            <a:off x="9417944" y="5479076"/>
            <a:ext cx="990600" cy="4789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0"/>
          <a:lstStyle/>
          <a:p>
            <a:pPr algn="ctr"/>
            <a:r>
              <a:rPr lang="en-US" sz="1200" dirty="0">
                <a:solidFill>
                  <a:schemeClr val="bg1">
                    <a:lumMod val="75000"/>
                  </a:schemeClr>
                </a:solidFill>
                <a:latin typeface="Avenir Book" panose="02000503020000020003" pitchFamily="2" charset="0"/>
              </a:rPr>
              <a:t>Start = 2</a:t>
            </a:r>
          </a:p>
          <a:p>
            <a:pPr algn="ctr"/>
            <a:r>
              <a:rPr lang="en-US" sz="1200" dirty="0">
                <a:solidFill>
                  <a:schemeClr val="bg1">
                    <a:lumMod val="75000"/>
                  </a:schemeClr>
                </a:solidFill>
                <a:latin typeface="Avenir Book" panose="02000503020000020003" pitchFamily="2" charset="0"/>
              </a:rPr>
              <a:t>Length = 2</a:t>
            </a:r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id="{48CEE21D-F661-244B-BCD5-5378CA4490FF}"/>
              </a:ext>
            </a:extLst>
          </p:cNvPr>
          <p:cNvSpPr/>
          <p:nvPr/>
        </p:nvSpPr>
        <p:spPr>
          <a:xfrm>
            <a:off x="10472696" y="4746365"/>
            <a:ext cx="1503713" cy="39198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r>
              <a:rPr lang="en-US" sz="1400" b="1" dirty="0">
                <a:solidFill>
                  <a:schemeClr val="bg1">
                    <a:lumMod val="75000"/>
                  </a:schemeClr>
                </a:solidFill>
                <a:latin typeface="Avenir Book" panose="02000503020000020003" pitchFamily="2" charset="0"/>
              </a:rPr>
              <a:t>Current parity = 1</a:t>
            </a:r>
            <a:endParaRPr lang="en-US" sz="1400" dirty="0">
              <a:solidFill>
                <a:schemeClr val="bg1">
                  <a:lumMod val="75000"/>
                </a:schemeClr>
              </a:solidFill>
              <a:latin typeface="Avenir Book" panose="02000503020000020003" pitchFamily="2" charset="0"/>
            </a:endParaRPr>
          </a:p>
        </p:txBody>
      </p:sp>
      <p:sp>
        <p:nvSpPr>
          <p:cNvPr id="54" name="Rectangle 53">
            <a:extLst>
              <a:ext uri="{FF2B5EF4-FFF2-40B4-BE49-F238E27FC236}">
                <a16:creationId xmlns:a16="http://schemas.microsoft.com/office/drawing/2014/main" id="{AB444EEF-F7D9-1948-8B21-03B4E5B0EE4B}"/>
              </a:ext>
            </a:extLst>
          </p:cNvPr>
          <p:cNvSpPr/>
          <p:nvPr/>
        </p:nvSpPr>
        <p:spPr>
          <a:xfrm>
            <a:off x="8316207" y="370656"/>
            <a:ext cx="1177290" cy="4572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2000" b="1" dirty="0">
                <a:solidFill>
                  <a:schemeClr val="tx1"/>
                </a:solidFill>
                <a:latin typeface="Avenir Book" panose="02000503020000020003" pitchFamily="2" charset="0"/>
              </a:rPr>
              <a:t>Bob</a:t>
            </a:r>
          </a:p>
        </p:txBody>
      </p:sp>
      <p:grpSp>
        <p:nvGrpSpPr>
          <p:cNvPr id="116" name="Group 115">
            <a:extLst>
              <a:ext uri="{FF2B5EF4-FFF2-40B4-BE49-F238E27FC236}">
                <a16:creationId xmlns:a16="http://schemas.microsoft.com/office/drawing/2014/main" id="{6844E774-87C2-F64D-9588-C36659311FF2}"/>
              </a:ext>
            </a:extLst>
          </p:cNvPr>
          <p:cNvGrpSpPr/>
          <p:nvPr/>
        </p:nvGrpSpPr>
        <p:grpSpPr>
          <a:xfrm>
            <a:off x="2259385" y="1059102"/>
            <a:ext cx="1981200" cy="696686"/>
            <a:chOff x="4454071" y="1295400"/>
            <a:chExt cx="1981200" cy="696686"/>
          </a:xfrm>
        </p:grpSpPr>
        <p:sp>
          <p:nvSpPr>
            <p:cNvPr id="117" name="Rectangle 116">
              <a:extLst>
                <a:ext uri="{FF2B5EF4-FFF2-40B4-BE49-F238E27FC236}">
                  <a16:creationId xmlns:a16="http://schemas.microsoft.com/office/drawing/2014/main" id="{FCD6AC67-5807-B047-988F-4F36B1F3096D}"/>
                </a:ext>
              </a:extLst>
            </p:cNvPr>
            <p:cNvSpPr/>
            <p:nvPr/>
          </p:nvSpPr>
          <p:spPr>
            <a:xfrm>
              <a:off x="4454071" y="1295400"/>
              <a:ext cx="495300" cy="45720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  <a:latin typeface="Avenir Book" panose="02000503020000020003" pitchFamily="2" charset="0"/>
                </a:rPr>
                <a:t>0</a:t>
              </a:r>
            </a:p>
          </p:txBody>
        </p:sp>
        <p:sp>
          <p:nvSpPr>
            <p:cNvPr id="118" name="Rectangle 117">
              <a:extLst>
                <a:ext uri="{FF2B5EF4-FFF2-40B4-BE49-F238E27FC236}">
                  <a16:creationId xmlns:a16="http://schemas.microsoft.com/office/drawing/2014/main" id="{6A5AC46E-7817-7E42-9A24-9ABA2C7944D0}"/>
                </a:ext>
              </a:extLst>
            </p:cNvPr>
            <p:cNvSpPr/>
            <p:nvPr/>
          </p:nvSpPr>
          <p:spPr>
            <a:xfrm>
              <a:off x="4949371" y="1295400"/>
              <a:ext cx="495300" cy="45720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  <a:latin typeface="Avenir Book" panose="02000503020000020003" pitchFamily="2" charset="0"/>
                </a:rPr>
                <a:t>1</a:t>
              </a:r>
            </a:p>
          </p:txBody>
        </p:sp>
        <p:sp>
          <p:nvSpPr>
            <p:cNvPr id="119" name="Rectangle 118">
              <a:extLst>
                <a:ext uri="{FF2B5EF4-FFF2-40B4-BE49-F238E27FC236}">
                  <a16:creationId xmlns:a16="http://schemas.microsoft.com/office/drawing/2014/main" id="{7BBE2D50-B9A7-0C48-B638-BD547B968EF2}"/>
                </a:ext>
              </a:extLst>
            </p:cNvPr>
            <p:cNvSpPr/>
            <p:nvPr/>
          </p:nvSpPr>
          <p:spPr>
            <a:xfrm>
              <a:off x="5444671" y="1295400"/>
              <a:ext cx="495300" cy="45720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  <a:latin typeface="Avenir Book" panose="02000503020000020003" pitchFamily="2" charset="0"/>
                </a:rPr>
                <a:t>0</a:t>
              </a:r>
            </a:p>
          </p:txBody>
        </p:sp>
        <p:sp>
          <p:nvSpPr>
            <p:cNvPr id="120" name="Rectangle 119">
              <a:extLst>
                <a:ext uri="{FF2B5EF4-FFF2-40B4-BE49-F238E27FC236}">
                  <a16:creationId xmlns:a16="http://schemas.microsoft.com/office/drawing/2014/main" id="{8FEA8543-2838-6E46-A9DA-4BA2DD3B0D98}"/>
                </a:ext>
              </a:extLst>
            </p:cNvPr>
            <p:cNvSpPr/>
            <p:nvPr/>
          </p:nvSpPr>
          <p:spPr>
            <a:xfrm>
              <a:off x="5939971" y="1295400"/>
              <a:ext cx="495300" cy="45720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  <a:latin typeface="Avenir Book" panose="02000503020000020003" pitchFamily="2" charset="0"/>
                </a:rPr>
                <a:t>0</a:t>
              </a:r>
            </a:p>
          </p:txBody>
        </p:sp>
        <p:sp>
          <p:nvSpPr>
            <p:cNvPr id="121" name="Rectangle 120">
              <a:extLst>
                <a:ext uri="{FF2B5EF4-FFF2-40B4-BE49-F238E27FC236}">
                  <a16:creationId xmlns:a16="http://schemas.microsoft.com/office/drawing/2014/main" id="{2DADF799-AEC1-A14D-9193-51DA03F23B12}"/>
                </a:ext>
              </a:extLst>
            </p:cNvPr>
            <p:cNvSpPr/>
            <p:nvPr/>
          </p:nvSpPr>
          <p:spPr>
            <a:xfrm>
              <a:off x="4454071" y="1752600"/>
              <a:ext cx="495300" cy="23948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b" anchorCtr="0"/>
            <a:lstStyle/>
            <a:p>
              <a:pPr algn="ctr"/>
              <a:r>
                <a:rPr lang="en-US" sz="1200" dirty="0">
                  <a:solidFill>
                    <a:schemeClr val="tx1"/>
                  </a:solidFill>
                  <a:latin typeface="Avenir Book" panose="02000503020000020003" pitchFamily="2" charset="0"/>
                </a:rPr>
                <a:t>0</a:t>
              </a:r>
            </a:p>
          </p:txBody>
        </p:sp>
        <p:sp>
          <p:nvSpPr>
            <p:cNvPr id="122" name="Rectangle 121">
              <a:extLst>
                <a:ext uri="{FF2B5EF4-FFF2-40B4-BE49-F238E27FC236}">
                  <a16:creationId xmlns:a16="http://schemas.microsoft.com/office/drawing/2014/main" id="{18ECCDF6-C3F3-0648-BF1E-E24FDF2017BC}"/>
                </a:ext>
              </a:extLst>
            </p:cNvPr>
            <p:cNvSpPr/>
            <p:nvPr/>
          </p:nvSpPr>
          <p:spPr>
            <a:xfrm>
              <a:off x="4949371" y="1752600"/>
              <a:ext cx="495300" cy="23948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b" anchorCtr="0"/>
            <a:lstStyle/>
            <a:p>
              <a:pPr algn="ctr"/>
              <a:r>
                <a:rPr lang="en-US" sz="1200" dirty="0">
                  <a:solidFill>
                    <a:schemeClr val="tx1"/>
                  </a:solidFill>
                  <a:latin typeface="Avenir Book" panose="02000503020000020003" pitchFamily="2" charset="0"/>
                </a:rPr>
                <a:t>1</a:t>
              </a:r>
            </a:p>
          </p:txBody>
        </p:sp>
        <p:sp>
          <p:nvSpPr>
            <p:cNvPr id="123" name="Rectangle 122">
              <a:extLst>
                <a:ext uri="{FF2B5EF4-FFF2-40B4-BE49-F238E27FC236}">
                  <a16:creationId xmlns:a16="http://schemas.microsoft.com/office/drawing/2014/main" id="{C486C3EB-1435-014D-9890-BF663EC2EDB8}"/>
                </a:ext>
              </a:extLst>
            </p:cNvPr>
            <p:cNvSpPr/>
            <p:nvPr/>
          </p:nvSpPr>
          <p:spPr>
            <a:xfrm>
              <a:off x="5444671" y="1752600"/>
              <a:ext cx="495300" cy="23948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b" anchorCtr="0"/>
            <a:lstStyle/>
            <a:p>
              <a:pPr algn="ctr"/>
              <a:r>
                <a:rPr lang="en-US" sz="1200" dirty="0">
                  <a:solidFill>
                    <a:schemeClr val="tx1"/>
                  </a:solidFill>
                  <a:latin typeface="Avenir Book" panose="02000503020000020003" pitchFamily="2" charset="0"/>
                </a:rPr>
                <a:t>2</a:t>
              </a:r>
            </a:p>
          </p:txBody>
        </p:sp>
        <p:sp>
          <p:nvSpPr>
            <p:cNvPr id="124" name="Rectangle 123">
              <a:extLst>
                <a:ext uri="{FF2B5EF4-FFF2-40B4-BE49-F238E27FC236}">
                  <a16:creationId xmlns:a16="http://schemas.microsoft.com/office/drawing/2014/main" id="{1EA15ABF-3E41-5042-9484-C428FF6ECA22}"/>
                </a:ext>
              </a:extLst>
            </p:cNvPr>
            <p:cNvSpPr/>
            <p:nvPr/>
          </p:nvSpPr>
          <p:spPr>
            <a:xfrm>
              <a:off x="5939971" y="1752600"/>
              <a:ext cx="495300" cy="23948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b" anchorCtr="0"/>
            <a:lstStyle/>
            <a:p>
              <a:pPr algn="ctr"/>
              <a:r>
                <a:rPr lang="en-US" sz="1200" dirty="0">
                  <a:solidFill>
                    <a:schemeClr val="tx1"/>
                  </a:solidFill>
                  <a:latin typeface="Avenir Book" panose="02000503020000020003" pitchFamily="2" charset="0"/>
                </a:rPr>
                <a:t>3</a:t>
              </a:r>
            </a:p>
          </p:txBody>
        </p:sp>
      </p:grpSp>
      <p:sp>
        <p:nvSpPr>
          <p:cNvPr id="125" name="Rectangle 124">
            <a:extLst>
              <a:ext uri="{FF2B5EF4-FFF2-40B4-BE49-F238E27FC236}">
                <a16:creationId xmlns:a16="http://schemas.microsoft.com/office/drawing/2014/main" id="{672A1D88-E703-A74F-9DD8-8505A285CFCC}"/>
              </a:ext>
            </a:extLst>
          </p:cNvPr>
          <p:cNvSpPr/>
          <p:nvPr/>
        </p:nvSpPr>
        <p:spPr>
          <a:xfrm>
            <a:off x="945035" y="1059102"/>
            <a:ext cx="1177290" cy="4572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r"/>
            <a:r>
              <a:rPr lang="en-US" dirty="0">
                <a:solidFill>
                  <a:schemeClr val="tx1"/>
                </a:solidFill>
                <a:latin typeface="Avenir Book" panose="02000503020000020003" pitchFamily="2" charset="0"/>
              </a:rPr>
              <a:t>Correct key</a:t>
            </a:r>
          </a:p>
        </p:txBody>
      </p:sp>
      <p:grpSp>
        <p:nvGrpSpPr>
          <p:cNvPr id="126" name="Group 125">
            <a:extLst>
              <a:ext uri="{FF2B5EF4-FFF2-40B4-BE49-F238E27FC236}">
                <a16:creationId xmlns:a16="http://schemas.microsoft.com/office/drawing/2014/main" id="{61D643B5-67CC-C046-A518-73DA0A482F44}"/>
              </a:ext>
            </a:extLst>
          </p:cNvPr>
          <p:cNvGrpSpPr/>
          <p:nvPr/>
        </p:nvGrpSpPr>
        <p:grpSpPr>
          <a:xfrm>
            <a:off x="2259385" y="2912320"/>
            <a:ext cx="1981200" cy="696686"/>
            <a:chOff x="4454071" y="2362200"/>
            <a:chExt cx="1981200" cy="696686"/>
          </a:xfrm>
        </p:grpSpPr>
        <p:sp>
          <p:nvSpPr>
            <p:cNvPr id="127" name="Rectangle 126">
              <a:extLst>
                <a:ext uri="{FF2B5EF4-FFF2-40B4-BE49-F238E27FC236}">
                  <a16:creationId xmlns:a16="http://schemas.microsoft.com/office/drawing/2014/main" id="{145C938F-386C-A846-BF06-71906F813012}"/>
                </a:ext>
              </a:extLst>
            </p:cNvPr>
            <p:cNvSpPr/>
            <p:nvPr/>
          </p:nvSpPr>
          <p:spPr>
            <a:xfrm>
              <a:off x="4454071" y="2362200"/>
              <a:ext cx="495300" cy="45720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  <a:latin typeface="Avenir Book" panose="02000503020000020003" pitchFamily="2" charset="0"/>
                </a:rPr>
                <a:t>0</a:t>
              </a:r>
            </a:p>
          </p:txBody>
        </p:sp>
        <p:sp>
          <p:nvSpPr>
            <p:cNvPr id="128" name="Rectangle 127">
              <a:extLst>
                <a:ext uri="{FF2B5EF4-FFF2-40B4-BE49-F238E27FC236}">
                  <a16:creationId xmlns:a16="http://schemas.microsoft.com/office/drawing/2014/main" id="{D7B116B4-9CDF-5D4D-AF7C-7EA31E01FBDF}"/>
                </a:ext>
              </a:extLst>
            </p:cNvPr>
            <p:cNvSpPr/>
            <p:nvPr/>
          </p:nvSpPr>
          <p:spPr>
            <a:xfrm>
              <a:off x="4949371" y="2362200"/>
              <a:ext cx="495300" cy="45720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  <a:latin typeface="Avenir Book" panose="02000503020000020003" pitchFamily="2" charset="0"/>
                </a:rPr>
                <a:t>1</a:t>
              </a:r>
            </a:p>
          </p:txBody>
        </p:sp>
        <p:sp>
          <p:nvSpPr>
            <p:cNvPr id="129" name="Rectangle 128">
              <a:extLst>
                <a:ext uri="{FF2B5EF4-FFF2-40B4-BE49-F238E27FC236}">
                  <a16:creationId xmlns:a16="http://schemas.microsoft.com/office/drawing/2014/main" id="{02455C0F-588E-964A-B3E2-85C987FFC6F2}"/>
                </a:ext>
              </a:extLst>
            </p:cNvPr>
            <p:cNvSpPr/>
            <p:nvPr/>
          </p:nvSpPr>
          <p:spPr>
            <a:xfrm>
              <a:off x="5444671" y="2362200"/>
              <a:ext cx="495300" cy="45720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  <a:latin typeface="Avenir Book" panose="02000503020000020003" pitchFamily="2" charset="0"/>
                </a:rPr>
                <a:t>0</a:t>
              </a:r>
            </a:p>
          </p:txBody>
        </p:sp>
        <p:sp>
          <p:nvSpPr>
            <p:cNvPr id="130" name="Rectangle 129">
              <a:extLst>
                <a:ext uri="{FF2B5EF4-FFF2-40B4-BE49-F238E27FC236}">
                  <a16:creationId xmlns:a16="http://schemas.microsoft.com/office/drawing/2014/main" id="{A905C1B4-8820-2D41-B107-F609EF0BF7F5}"/>
                </a:ext>
              </a:extLst>
            </p:cNvPr>
            <p:cNvSpPr/>
            <p:nvPr/>
          </p:nvSpPr>
          <p:spPr>
            <a:xfrm>
              <a:off x="5939971" y="2362200"/>
              <a:ext cx="495300" cy="45720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  <a:latin typeface="Avenir Book" panose="02000503020000020003" pitchFamily="2" charset="0"/>
                </a:rPr>
                <a:t>0</a:t>
              </a:r>
            </a:p>
          </p:txBody>
        </p:sp>
        <p:sp>
          <p:nvSpPr>
            <p:cNvPr id="131" name="Rectangle 130">
              <a:extLst>
                <a:ext uri="{FF2B5EF4-FFF2-40B4-BE49-F238E27FC236}">
                  <a16:creationId xmlns:a16="http://schemas.microsoft.com/office/drawing/2014/main" id="{18B7B881-8B5E-3A4A-814B-6477CFB17F77}"/>
                </a:ext>
              </a:extLst>
            </p:cNvPr>
            <p:cNvSpPr/>
            <p:nvPr/>
          </p:nvSpPr>
          <p:spPr>
            <a:xfrm>
              <a:off x="4454071" y="2819400"/>
              <a:ext cx="495300" cy="23948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b" anchorCtr="0"/>
            <a:lstStyle/>
            <a:p>
              <a:pPr algn="ctr"/>
              <a:r>
                <a:rPr lang="en-US" sz="1200" dirty="0">
                  <a:solidFill>
                    <a:schemeClr val="tx1"/>
                  </a:solidFill>
                  <a:latin typeface="Avenir Book" panose="02000503020000020003" pitchFamily="2" charset="0"/>
                </a:rPr>
                <a:t>0</a:t>
              </a:r>
            </a:p>
          </p:txBody>
        </p:sp>
        <p:sp>
          <p:nvSpPr>
            <p:cNvPr id="132" name="Rectangle 131">
              <a:extLst>
                <a:ext uri="{FF2B5EF4-FFF2-40B4-BE49-F238E27FC236}">
                  <a16:creationId xmlns:a16="http://schemas.microsoft.com/office/drawing/2014/main" id="{5295F63A-4594-C44E-BC0F-4CDA2F2AA4CF}"/>
                </a:ext>
              </a:extLst>
            </p:cNvPr>
            <p:cNvSpPr/>
            <p:nvPr/>
          </p:nvSpPr>
          <p:spPr>
            <a:xfrm>
              <a:off x="4949371" y="2819400"/>
              <a:ext cx="495300" cy="23948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b" anchorCtr="0"/>
            <a:lstStyle/>
            <a:p>
              <a:pPr algn="ctr"/>
              <a:r>
                <a:rPr lang="en-US" sz="1200" dirty="0">
                  <a:solidFill>
                    <a:schemeClr val="tx1"/>
                  </a:solidFill>
                  <a:latin typeface="Avenir Book" panose="02000503020000020003" pitchFamily="2" charset="0"/>
                </a:rPr>
                <a:t>1</a:t>
              </a:r>
            </a:p>
          </p:txBody>
        </p:sp>
        <p:sp>
          <p:nvSpPr>
            <p:cNvPr id="133" name="Rectangle 132">
              <a:extLst>
                <a:ext uri="{FF2B5EF4-FFF2-40B4-BE49-F238E27FC236}">
                  <a16:creationId xmlns:a16="http://schemas.microsoft.com/office/drawing/2014/main" id="{3162EF9E-3462-9D48-A1AE-6B463C929FDD}"/>
                </a:ext>
              </a:extLst>
            </p:cNvPr>
            <p:cNvSpPr/>
            <p:nvPr/>
          </p:nvSpPr>
          <p:spPr>
            <a:xfrm>
              <a:off x="5444671" y="2819400"/>
              <a:ext cx="495300" cy="23948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b" anchorCtr="0"/>
            <a:lstStyle/>
            <a:p>
              <a:pPr algn="ctr"/>
              <a:r>
                <a:rPr lang="en-US" sz="1200" dirty="0">
                  <a:solidFill>
                    <a:schemeClr val="tx1"/>
                  </a:solidFill>
                  <a:latin typeface="Avenir Book" panose="02000503020000020003" pitchFamily="2" charset="0"/>
                </a:rPr>
                <a:t>2</a:t>
              </a:r>
            </a:p>
          </p:txBody>
        </p:sp>
        <p:sp>
          <p:nvSpPr>
            <p:cNvPr id="134" name="Rectangle 133">
              <a:extLst>
                <a:ext uri="{FF2B5EF4-FFF2-40B4-BE49-F238E27FC236}">
                  <a16:creationId xmlns:a16="http://schemas.microsoft.com/office/drawing/2014/main" id="{E2799340-B697-5D4A-8755-0C1263DFC5D3}"/>
                </a:ext>
              </a:extLst>
            </p:cNvPr>
            <p:cNvSpPr/>
            <p:nvPr/>
          </p:nvSpPr>
          <p:spPr>
            <a:xfrm>
              <a:off x="5939971" y="2819400"/>
              <a:ext cx="495300" cy="23948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b" anchorCtr="0"/>
            <a:lstStyle/>
            <a:p>
              <a:pPr algn="ctr"/>
              <a:r>
                <a:rPr lang="en-US" sz="1200" dirty="0">
                  <a:solidFill>
                    <a:schemeClr val="tx1"/>
                  </a:solidFill>
                  <a:latin typeface="Avenir Book" panose="02000503020000020003" pitchFamily="2" charset="0"/>
                </a:rPr>
                <a:t>3</a:t>
              </a:r>
            </a:p>
          </p:txBody>
        </p:sp>
      </p:grpSp>
      <p:cxnSp>
        <p:nvCxnSpPr>
          <p:cNvPr id="139" name="Straight Arrow Connector 138">
            <a:extLst>
              <a:ext uri="{FF2B5EF4-FFF2-40B4-BE49-F238E27FC236}">
                <a16:creationId xmlns:a16="http://schemas.microsoft.com/office/drawing/2014/main" id="{A0EE4F94-F17F-5B4C-8DDB-A5E2DDF1FB79}"/>
              </a:ext>
            </a:extLst>
          </p:cNvPr>
          <p:cNvCxnSpPr>
            <a:cxnSpLocks/>
          </p:cNvCxnSpPr>
          <p:nvPr/>
        </p:nvCxnSpPr>
        <p:spPr>
          <a:xfrm>
            <a:off x="2546763" y="1821102"/>
            <a:ext cx="0" cy="457200"/>
          </a:xfrm>
          <a:prstGeom prst="straightConnector1">
            <a:avLst/>
          </a:prstGeom>
          <a:ln w="3175" cap="rnd">
            <a:solidFill>
              <a:schemeClr val="tx1"/>
            </a:solidFill>
            <a:prstDash val="sysDot"/>
            <a:headEnd type="triangle" w="sm" len="sm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0" name="Straight Arrow Connector 139">
            <a:extLst>
              <a:ext uri="{FF2B5EF4-FFF2-40B4-BE49-F238E27FC236}">
                <a16:creationId xmlns:a16="http://schemas.microsoft.com/office/drawing/2014/main" id="{51A053A4-CFFE-144E-93B1-92FA98FB29FC}"/>
              </a:ext>
            </a:extLst>
          </p:cNvPr>
          <p:cNvCxnSpPr>
            <a:cxnSpLocks/>
          </p:cNvCxnSpPr>
          <p:nvPr/>
        </p:nvCxnSpPr>
        <p:spPr>
          <a:xfrm>
            <a:off x="3032773" y="1821102"/>
            <a:ext cx="0" cy="457200"/>
          </a:xfrm>
          <a:prstGeom prst="straightConnector1">
            <a:avLst/>
          </a:prstGeom>
          <a:ln w="3175" cap="rnd">
            <a:solidFill>
              <a:schemeClr val="tx1"/>
            </a:solidFill>
            <a:prstDash val="sysDot"/>
            <a:headEnd type="triangle" w="sm" len="sm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1" name="Straight Arrow Connector 140">
            <a:extLst>
              <a:ext uri="{FF2B5EF4-FFF2-40B4-BE49-F238E27FC236}">
                <a16:creationId xmlns:a16="http://schemas.microsoft.com/office/drawing/2014/main" id="{53BF6035-20B6-7341-A692-3DA4CD96811B}"/>
              </a:ext>
            </a:extLst>
          </p:cNvPr>
          <p:cNvCxnSpPr>
            <a:cxnSpLocks/>
          </p:cNvCxnSpPr>
          <p:nvPr/>
        </p:nvCxnSpPr>
        <p:spPr>
          <a:xfrm>
            <a:off x="3528274" y="1821102"/>
            <a:ext cx="0" cy="457200"/>
          </a:xfrm>
          <a:prstGeom prst="straightConnector1">
            <a:avLst/>
          </a:prstGeom>
          <a:ln w="3175" cap="rnd">
            <a:solidFill>
              <a:schemeClr val="tx1"/>
            </a:solidFill>
            <a:prstDash val="sysDot"/>
            <a:headEnd type="triangle" w="sm" len="sm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2" name="Straight Arrow Connector 141">
            <a:extLst>
              <a:ext uri="{FF2B5EF4-FFF2-40B4-BE49-F238E27FC236}">
                <a16:creationId xmlns:a16="http://schemas.microsoft.com/office/drawing/2014/main" id="{09D846D1-322C-D84D-A9F5-A45C8405080B}"/>
              </a:ext>
            </a:extLst>
          </p:cNvPr>
          <p:cNvCxnSpPr>
            <a:cxnSpLocks/>
          </p:cNvCxnSpPr>
          <p:nvPr/>
        </p:nvCxnSpPr>
        <p:spPr>
          <a:xfrm>
            <a:off x="4012738" y="1821102"/>
            <a:ext cx="0" cy="457200"/>
          </a:xfrm>
          <a:prstGeom prst="straightConnector1">
            <a:avLst/>
          </a:prstGeom>
          <a:ln w="3175" cap="rnd">
            <a:solidFill>
              <a:schemeClr val="tx1"/>
            </a:solidFill>
            <a:prstDash val="sysDot"/>
            <a:headEnd type="triangle" w="sm" len="sm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8" name="Group 147">
            <a:extLst>
              <a:ext uri="{FF2B5EF4-FFF2-40B4-BE49-F238E27FC236}">
                <a16:creationId xmlns:a16="http://schemas.microsoft.com/office/drawing/2014/main" id="{75705CEB-7F2B-9F40-8821-F27B4C3435D3}"/>
              </a:ext>
            </a:extLst>
          </p:cNvPr>
          <p:cNvGrpSpPr/>
          <p:nvPr/>
        </p:nvGrpSpPr>
        <p:grpSpPr>
          <a:xfrm>
            <a:off x="3619805" y="4702870"/>
            <a:ext cx="990600" cy="696686"/>
            <a:chOff x="7429500" y="3995057"/>
            <a:chExt cx="990600" cy="696686"/>
          </a:xfrm>
        </p:grpSpPr>
        <p:sp>
          <p:nvSpPr>
            <p:cNvPr id="149" name="Rectangle 148">
              <a:extLst>
                <a:ext uri="{FF2B5EF4-FFF2-40B4-BE49-F238E27FC236}">
                  <a16:creationId xmlns:a16="http://schemas.microsoft.com/office/drawing/2014/main" id="{CEAB8CF4-9EDA-AE45-908D-F007E7143520}"/>
                </a:ext>
              </a:extLst>
            </p:cNvPr>
            <p:cNvSpPr/>
            <p:nvPr/>
          </p:nvSpPr>
          <p:spPr>
            <a:xfrm>
              <a:off x="7429500" y="3995057"/>
              <a:ext cx="495300" cy="45720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  <a:latin typeface="Avenir Book" panose="02000503020000020003" pitchFamily="2" charset="0"/>
                </a:rPr>
                <a:t>0</a:t>
              </a:r>
            </a:p>
          </p:txBody>
        </p:sp>
        <p:sp>
          <p:nvSpPr>
            <p:cNvPr id="150" name="Rectangle 149">
              <a:extLst>
                <a:ext uri="{FF2B5EF4-FFF2-40B4-BE49-F238E27FC236}">
                  <a16:creationId xmlns:a16="http://schemas.microsoft.com/office/drawing/2014/main" id="{C5D87680-B17B-B048-B8A7-33C5BE1A40EC}"/>
                </a:ext>
              </a:extLst>
            </p:cNvPr>
            <p:cNvSpPr/>
            <p:nvPr/>
          </p:nvSpPr>
          <p:spPr>
            <a:xfrm>
              <a:off x="7924800" y="3995057"/>
              <a:ext cx="495300" cy="45720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  <a:latin typeface="Avenir Book" panose="02000503020000020003" pitchFamily="2" charset="0"/>
                </a:rPr>
                <a:t>0</a:t>
              </a:r>
            </a:p>
          </p:txBody>
        </p:sp>
        <p:sp>
          <p:nvSpPr>
            <p:cNvPr id="151" name="Rectangle 150">
              <a:extLst>
                <a:ext uri="{FF2B5EF4-FFF2-40B4-BE49-F238E27FC236}">
                  <a16:creationId xmlns:a16="http://schemas.microsoft.com/office/drawing/2014/main" id="{C75AAB98-66C7-BB40-A906-84F0DB9861F2}"/>
                </a:ext>
              </a:extLst>
            </p:cNvPr>
            <p:cNvSpPr/>
            <p:nvPr/>
          </p:nvSpPr>
          <p:spPr>
            <a:xfrm>
              <a:off x="7429500" y="4452257"/>
              <a:ext cx="495300" cy="23948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b" anchorCtr="0"/>
            <a:lstStyle/>
            <a:p>
              <a:pPr algn="ctr"/>
              <a:r>
                <a:rPr lang="en-US" sz="1200" dirty="0">
                  <a:solidFill>
                    <a:schemeClr val="tx1"/>
                  </a:solidFill>
                  <a:latin typeface="Avenir Book" panose="02000503020000020003" pitchFamily="2" charset="0"/>
                </a:rPr>
                <a:t>0</a:t>
              </a:r>
            </a:p>
          </p:txBody>
        </p:sp>
        <p:sp>
          <p:nvSpPr>
            <p:cNvPr id="152" name="Rectangle 151">
              <a:extLst>
                <a:ext uri="{FF2B5EF4-FFF2-40B4-BE49-F238E27FC236}">
                  <a16:creationId xmlns:a16="http://schemas.microsoft.com/office/drawing/2014/main" id="{B2789083-7D41-B142-A623-FA2618DD9456}"/>
                </a:ext>
              </a:extLst>
            </p:cNvPr>
            <p:cNvSpPr/>
            <p:nvPr/>
          </p:nvSpPr>
          <p:spPr>
            <a:xfrm>
              <a:off x="7924800" y="4452257"/>
              <a:ext cx="495300" cy="23948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b" anchorCtr="0"/>
            <a:lstStyle/>
            <a:p>
              <a:pPr algn="ctr"/>
              <a:r>
                <a:rPr lang="en-US" sz="1200" dirty="0">
                  <a:solidFill>
                    <a:schemeClr val="tx1"/>
                  </a:solidFill>
                  <a:latin typeface="Avenir Book" panose="02000503020000020003" pitchFamily="2" charset="0"/>
                </a:rPr>
                <a:t>1</a:t>
              </a:r>
            </a:p>
          </p:txBody>
        </p:sp>
      </p:grpSp>
      <p:sp>
        <p:nvSpPr>
          <p:cNvPr id="154" name="Rectangle 153">
            <a:extLst>
              <a:ext uri="{FF2B5EF4-FFF2-40B4-BE49-F238E27FC236}">
                <a16:creationId xmlns:a16="http://schemas.microsoft.com/office/drawing/2014/main" id="{1288FA6F-4505-B547-B9DE-491B7B1252A7}"/>
              </a:ext>
            </a:extLst>
          </p:cNvPr>
          <p:cNvSpPr/>
          <p:nvPr/>
        </p:nvSpPr>
        <p:spPr>
          <a:xfrm>
            <a:off x="2860096" y="4681098"/>
            <a:ext cx="704779" cy="4572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r"/>
            <a:r>
              <a:rPr lang="en-US" dirty="0">
                <a:solidFill>
                  <a:schemeClr val="tx1"/>
                </a:solidFill>
                <a:latin typeface="Avenir Book" panose="02000503020000020003" pitchFamily="2" charset="0"/>
              </a:rPr>
              <a:t>Block</a:t>
            </a:r>
          </a:p>
        </p:txBody>
      </p:sp>
      <p:cxnSp>
        <p:nvCxnSpPr>
          <p:cNvPr id="157" name="Straight Arrow Connector 156">
            <a:extLst>
              <a:ext uri="{FF2B5EF4-FFF2-40B4-BE49-F238E27FC236}">
                <a16:creationId xmlns:a16="http://schemas.microsoft.com/office/drawing/2014/main" id="{5B3B11C1-E03B-D144-86EF-AA4310048C99}"/>
              </a:ext>
            </a:extLst>
          </p:cNvPr>
          <p:cNvCxnSpPr>
            <a:cxnSpLocks/>
          </p:cNvCxnSpPr>
          <p:nvPr/>
        </p:nvCxnSpPr>
        <p:spPr>
          <a:xfrm>
            <a:off x="3535771" y="3736756"/>
            <a:ext cx="382460" cy="747443"/>
          </a:xfrm>
          <a:prstGeom prst="straightConnector1">
            <a:avLst/>
          </a:prstGeom>
          <a:ln>
            <a:solidFill>
              <a:schemeClr val="tx1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8" name="Straight Arrow Connector 157">
            <a:extLst>
              <a:ext uri="{FF2B5EF4-FFF2-40B4-BE49-F238E27FC236}">
                <a16:creationId xmlns:a16="http://schemas.microsoft.com/office/drawing/2014/main" id="{A39247B1-7195-C74E-A68E-669006912BEA}"/>
              </a:ext>
            </a:extLst>
          </p:cNvPr>
          <p:cNvCxnSpPr>
            <a:cxnSpLocks/>
          </p:cNvCxnSpPr>
          <p:nvPr/>
        </p:nvCxnSpPr>
        <p:spPr>
          <a:xfrm>
            <a:off x="4008988" y="3736756"/>
            <a:ext cx="395346" cy="747443"/>
          </a:xfrm>
          <a:prstGeom prst="straightConnector1">
            <a:avLst/>
          </a:prstGeom>
          <a:ln>
            <a:solidFill>
              <a:schemeClr val="tx1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9" name="Rectangle 158">
            <a:extLst>
              <a:ext uri="{FF2B5EF4-FFF2-40B4-BE49-F238E27FC236}">
                <a16:creationId xmlns:a16="http://schemas.microsoft.com/office/drawing/2014/main" id="{2B236ACD-BF58-754D-BFA5-565B631DD0E3}"/>
              </a:ext>
            </a:extLst>
          </p:cNvPr>
          <p:cNvSpPr/>
          <p:nvPr/>
        </p:nvSpPr>
        <p:spPr>
          <a:xfrm>
            <a:off x="800973" y="2792223"/>
            <a:ext cx="1321146" cy="74072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r"/>
            <a:r>
              <a:rPr lang="en-US" dirty="0">
                <a:solidFill>
                  <a:schemeClr val="tx1"/>
                </a:solidFill>
                <a:latin typeface="Avenir Book" panose="02000503020000020003" pitchFamily="2" charset="0"/>
              </a:rPr>
              <a:t>Shuffled </a:t>
            </a:r>
          </a:p>
          <a:p>
            <a:pPr algn="r"/>
            <a:r>
              <a:rPr lang="en-US" dirty="0">
                <a:solidFill>
                  <a:schemeClr val="tx1"/>
                </a:solidFill>
                <a:latin typeface="Avenir Book" panose="02000503020000020003" pitchFamily="2" charset="0"/>
              </a:rPr>
              <a:t>correct key</a:t>
            </a:r>
          </a:p>
        </p:txBody>
      </p:sp>
      <p:sp>
        <p:nvSpPr>
          <p:cNvPr id="160" name="Rectangle 159">
            <a:extLst>
              <a:ext uri="{FF2B5EF4-FFF2-40B4-BE49-F238E27FC236}">
                <a16:creationId xmlns:a16="http://schemas.microsoft.com/office/drawing/2014/main" id="{4AEE0E9D-F1EE-FC4A-8715-F38D6D7BC697}"/>
              </a:ext>
            </a:extLst>
          </p:cNvPr>
          <p:cNvSpPr/>
          <p:nvPr/>
        </p:nvSpPr>
        <p:spPr>
          <a:xfrm>
            <a:off x="4644551" y="2074120"/>
            <a:ext cx="762000" cy="8382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0"/>
          <a:lstStyle/>
          <a:p>
            <a:pPr algn="ctr"/>
            <a:r>
              <a:rPr lang="en-US" sz="1200" dirty="0">
                <a:solidFill>
                  <a:schemeClr val="tx1"/>
                </a:solidFill>
                <a:latin typeface="Avenir Book" panose="02000503020000020003" pitchFamily="2" charset="0"/>
              </a:rPr>
              <a:t>0 → 3</a:t>
            </a:r>
          </a:p>
          <a:p>
            <a:pPr algn="ctr"/>
            <a:r>
              <a:rPr lang="en-US" sz="1200" dirty="0">
                <a:solidFill>
                  <a:schemeClr val="tx1"/>
                </a:solidFill>
                <a:latin typeface="Avenir Book" panose="02000503020000020003" pitchFamily="2" charset="0"/>
              </a:rPr>
              <a:t>1 → 1</a:t>
            </a:r>
          </a:p>
          <a:p>
            <a:pPr algn="ctr"/>
            <a:r>
              <a:rPr lang="en-US" sz="1200" dirty="0">
                <a:solidFill>
                  <a:schemeClr val="tx1"/>
                </a:solidFill>
                <a:latin typeface="Avenir Book" panose="02000503020000020003" pitchFamily="2" charset="0"/>
              </a:rPr>
              <a:t>2 → 2</a:t>
            </a:r>
          </a:p>
          <a:p>
            <a:pPr algn="ctr"/>
            <a:r>
              <a:rPr lang="en-US" sz="1200" dirty="0">
                <a:solidFill>
                  <a:schemeClr val="tx1"/>
                </a:solidFill>
                <a:latin typeface="Avenir Book" panose="02000503020000020003" pitchFamily="2" charset="0"/>
              </a:rPr>
              <a:t>3 → 0</a:t>
            </a:r>
          </a:p>
        </p:txBody>
      </p:sp>
      <p:sp>
        <p:nvSpPr>
          <p:cNvPr id="161" name="Rectangle 160">
            <a:extLst>
              <a:ext uri="{FF2B5EF4-FFF2-40B4-BE49-F238E27FC236}">
                <a16:creationId xmlns:a16="http://schemas.microsoft.com/office/drawing/2014/main" id="{8C623475-987C-E84B-90F8-793517C6D3DB}"/>
              </a:ext>
            </a:extLst>
          </p:cNvPr>
          <p:cNvSpPr/>
          <p:nvPr/>
        </p:nvSpPr>
        <p:spPr>
          <a:xfrm>
            <a:off x="5543817" y="2251010"/>
            <a:ext cx="838200" cy="4572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r>
              <a:rPr lang="en-US" dirty="0">
                <a:solidFill>
                  <a:schemeClr val="tx1"/>
                </a:solidFill>
                <a:latin typeface="Avenir Book" panose="02000503020000020003" pitchFamily="2" charset="0"/>
              </a:rPr>
              <a:t>Shuffle</a:t>
            </a:r>
          </a:p>
        </p:txBody>
      </p:sp>
      <p:cxnSp>
        <p:nvCxnSpPr>
          <p:cNvPr id="162" name="Straight Arrow Connector 161">
            <a:extLst>
              <a:ext uri="{FF2B5EF4-FFF2-40B4-BE49-F238E27FC236}">
                <a16:creationId xmlns:a16="http://schemas.microsoft.com/office/drawing/2014/main" id="{63800EC6-11D3-0848-BE7F-4A881689814F}"/>
              </a:ext>
            </a:extLst>
          </p:cNvPr>
          <p:cNvCxnSpPr>
            <a:cxnSpLocks/>
            <a:stCxn id="160" idx="1"/>
          </p:cNvCxnSpPr>
          <p:nvPr/>
        </p:nvCxnSpPr>
        <p:spPr>
          <a:xfrm flipH="1">
            <a:off x="4072760" y="2493220"/>
            <a:ext cx="571791" cy="0"/>
          </a:xfrm>
          <a:prstGeom prst="straightConnector1">
            <a:avLst/>
          </a:prstGeom>
          <a:ln>
            <a:solidFill>
              <a:schemeClr val="tx1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4" name="Rectangle 163">
            <a:extLst>
              <a:ext uri="{FF2B5EF4-FFF2-40B4-BE49-F238E27FC236}">
                <a16:creationId xmlns:a16="http://schemas.microsoft.com/office/drawing/2014/main" id="{4CE8D76E-36A5-5741-AB03-34C57D020B0F}"/>
              </a:ext>
            </a:extLst>
          </p:cNvPr>
          <p:cNvSpPr/>
          <p:nvPr/>
        </p:nvSpPr>
        <p:spPr>
          <a:xfrm>
            <a:off x="3669732" y="5426522"/>
            <a:ext cx="990600" cy="4789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0"/>
          <a:lstStyle/>
          <a:p>
            <a:pPr algn="ctr"/>
            <a:r>
              <a:rPr lang="en-US" sz="1200" dirty="0">
                <a:solidFill>
                  <a:schemeClr val="tx1"/>
                </a:solidFill>
                <a:latin typeface="Avenir Book" panose="02000503020000020003" pitchFamily="2" charset="0"/>
              </a:rPr>
              <a:t>Start = 2</a:t>
            </a:r>
          </a:p>
          <a:p>
            <a:pPr algn="ctr"/>
            <a:r>
              <a:rPr lang="en-US" sz="1200" dirty="0">
                <a:solidFill>
                  <a:schemeClr val="tx1"/>
                </a:solidFill>
                <a:latin typeface="Avenir Book" panose="02000503020000020003" pitchFamily="2" charset="0"/>
              </a:rPr>
              <a:t>Length = 2</a:t>
            </a:r>
          </a:p>
        </p:txBody>
      </p:sp>
      <p:sp>
        <p:nvSpPr>
          <p:cNvPr id="165" name="Rectangle 164">
            <a:extLst>
              <a:ext uri="{FF2B5EF4-FFF2-40B4-BE49-F238E27FC236}">
                <a16:creationId xmlns:a16="http://schemas.microsoft.com/office/drawing/2014/main" id="{F5503885-1F3F-8544-8668-E661899D9B2E}"/>
              </a:ext>
            </a:extLst>
          </p:cNvPr>
          <p:cNvSpPr/>
          <p:nvPr/>
        </p:nvSpPr>
        <p:spPr>
          <a:xfrm>
            <a:off x="4724484" y="4735479"/>
            <a:ext cx="1504979" cy="39198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r>
              <a:rPr lang="en-US" sz="1400" b="1" dirty="0">
                <a:solidFill>
                  <a:schemeClr val="tx1"/>
                </a:solidFill>
                <a:latin typeface="Avenir Book" panose="02000503020000020003" pitchFamily="2" charset="0"/>
              </a:rPr>
              <a:t>Correct parity = 0</a:t>
            </a:r>
            <a:endParaRPr lang="en-US" sz="1400" dirty="0">
              <a:solidFill>
                <a:schemeClr val="tx1"/>
              </a:solidFill>
              <a:latin typeface="Avenir Book" panose="02000503020000020003" pitchFamily="2" charset="0"/>
            </a:endParaRPr>
          </a:p>
        </p:txBody>
      </p:sp>
      <p:sp>
        <p:nvSpPr>
          <p:cNvPr id="166" name="Rectangle 165">
            <a:extLst>
              <a:ext uri="{FF2B5EF4-FFF2-40B4-BE49-F238E27FC236}">
                <a16:creationId xmlns:a16="http://schemas.microsoft.com/office/drawing/2014/main" id="{34E71DFE-D347-CC40-911A-DE77FE788A8C}"/>
              </a:ext>
            </a:extLst>
          </p:cNvPr>
          <p:cNvSpPr/>
          <p:nvPr/>
        </p:nvSpPr>
        <p:spPr>
          <a:xfrm>
            <a:off x="2567995" y="359770"/>
            <a:ext cx="1177290" cy="4572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2000" b="1" dirty="0">
                <a:solidFill>
                  <a:schemeClr val="tx1"/>
                </a:solidFill>
                <a:latin typeface="Avenir Book" panose="02000503020000020003" pitchFamily="2" charset="0"/>
              </a:rPr>
              <a:t>Alice</a:t>
            </a:r>
          </a:p>
        </p:txBody>
      </p:sp>
      <p:cxnSp>
        <p:nvCxnSpPr>
          <p:cNvPr id="167" name="Straight Arrow Connector 166">
            <a:extLst>
              <a:ext uri="{FF2B5EF4-FFF2-40B4-BE49-F238E27FC236}">
                <a16:creationId xmlns:a16="http://schemas.microsoft.com/office/drawing/2014/main" id="{643AFBE3-5465-B543-AC63-6571C55B3905}"/>
              </a:ext>
            </a:extLst>
          </p:cNvPr>
          <p:cNvCxnSpPr>
            <a:cxnSpLocks/>
          </p:cNvCxnSpPr>
          <p:nvPr/>
        </p:nvCxnSpPr>
        <p:spPr>
          <a:xfrm>
            <a:off x="6461359" y="274320"/>
            <a:ext cx="0" cy="5806440"/>
          </a:xfrm>
          <a:prstGeom prst="straightConnector1">
            <a:avLst/>
          </a:prstGeom>
          <a:ln w="12700" cap="rnd">
            <a:solidFill>
              <a:schemeClr val="tx1"/>
            </a:solidFill>
            <a:prstDash val="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1" name="Straight Arrow Connector 170">
            <a:extLst>
              <a:ext uri="{FF2B5EF4-FFF2-40B4-BE49-F238E27FC236}">
                <a16:creationId xmlns:a16="http://schemas.microsoft.com/office/drawing/2014/main" id="{1A104EB7-1FD9-D049-8D4A-6EF05ACB48C4}"/>
              </a:ext>
            </a:extLst>
          </p:cNvPr>
          <p:cNvCxnSpPr>
            <a:cxnSpLocks/>
          </p:cNvCxnSpPr>
          <p:nvPr/>
        </p:nvCxnSpPr>
        <p:spPr>
          <a:xfrm flipH="1" flipV="1">
            <a:off x="4446188" y="1303367"/>
            <a:ext cx="2337525" cy="5456"/>
          </a:xfrm>
          <a:prstGeom prst="straightConnector1">
            <a:avLst/>
          </a:prstGeom>
          <a:ln>
            <a:solidFill>
              <a:schemeClr val="tx1"/>
            </a:solidFill>
            <a:prstDash val="dash"/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3" name="Picture 172">
            <a:extLst>
              <a:ext uri="{FF2B5EF4-FFF2-40B4-BE49-F238E27FC236}">
                <a16:creationId xmlns:a16="http://schemas.microsoft.com/office/drawing/2014/main" id="{05FDAFE4-10D1-DD4B-BC03-2317E9561DF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33995" y="1118781"/>
            <a:ext cx="428922" cy="374628"/>
          </a:xfrm>
          <a:prstGeom prst="rect">
            <a:avLst/>
          </a:prstGeom>
        </p:spPr>
      </p:pic>
      <p:cxnSp>
        <p:nvCxnSpPr>
          <p:cNvPr id="182" name="Straight Arrow Connector 181">
            <a:extLst>
              <a:ext uri="{FF2B5EF4-FFF2-40B4-BE49-F238E27FC236}">
                <a16:creationId xmlns:a16="http://schemas.microsoft.com/office/drawing/2014/main" id="{BA044E20-2545-FC45-A726-378A015B2A28}"/>
              </a:ext>
            </a:extLst>
          </p:cNvPr>
          <p:cNvCxnSpPr>
            <a:cxnSpLocks/>
          </p:cNvCxnSpPr>
          <p:nvPr/>
        </p:nvCxnSpPr>
        <p:spPr>
          <a:xfrm flipH="1">
            <a:off x="2545491" y="2286392"/>
            <a:ext cx="1464321" cy="457200"/>
          </a:xfrm>
          <a:prstGeom prst="straightConnector1">
            <a:avLst/>
          </a:prstGeom>
          <a:ln>
            <a:solidFill>
              <a:schemeClr val="tx1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4" name="Straight Arrow Connector 183">
            <a:extLst>
              <a:ext uri="{FF2B5EF4-FFF2-40B4-BE49-F238E27FC236}">
                <a16:creationId xmlns:a16="http://schemas.microsoft.com/office/drawing/2014/main" id="{55C92BE9-B042-A244-B92C-12E29C74D90E}"/>
              </a:ext>
            </a:extLst>
          </p:cNvPr>
          <p:cNvCxnSpPr>
            <a:cxnSpLocks/>
          </p:cNvCxnSpPr>
          <p:nvPr/>
        </p:nvCxnSpPr>
        <p:spPr>
          <a:xfrm>
            <a:off x="2545490" y="2286392"/>
            <a:ext cx="1464322" cy="457200"/>
          </a:xfrm>
          <a:prstGeom prst="straightConnector1">
            <a:avLst/>
          </a:prstGeom>
          <a:ln>
            <a:solidFill>
              <a:schemeClr val="tx1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7" name="Straight Arrow Connector 186">
            <a:extLst>
              <a:ext uri="{FF2B5EF4-FFF2-40B4-BE49-F238E27FC236}">
                <a16:creationId xmlns:a16="http://schemas.microsoft.com/office/drawing/2014/main" id="{36412ABC-E5D5-D944-9852-0461278D1E30}"/>
              </a:ext>
            </a:extLst>
          </p:cNvPr>
          <p:cNvCxnSpPr>
            <a:cxnSpLocks/>
          </p:cNvCxnSpPr>
          <p:nvPr/>
        </p:nvCxnSpPr>
        <p:spPr>
          <a:xfrm>
            <a:off x="8780985" y="2286392"/>
            <a:ext cx="0" cy="457200"/>
          </a:xfrm>
          <a:prstGeom prst="straightConnector1">
            <a:avLst/>
          </a:prstGeom>
          <a:ln>
            <a:solidFill>
              <a:schemeClr val="bg1">
                <a:lumMod val="85000"/>
              </a:schemeClr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0" name="Straight Arrow Connector 189">
            <a:extLst>
              <a:ext uri="{FF2B5EF4-FFF2-40B4-BE49-F238E27FC236}">
                <a16:creationId xmlns:a16="http://schemas.microsoft.com/office/drawing/2014/main" id="{765E0DC9-0CE5-3548-9EDF-76F38EB61928}"/>
              </a:ext>
            </a:extLst>
          </p:cNvPr>
          <p:cNvCxnSpPr>
            <a:cxnSpLocks/>
          </p:cNvCxnSpPr>
          <p:nvPr/>
        </p:nvCxnSpPr>
        <p:spPr>
          <a:xfrm>
            <a:off x="3520057" y="2297428"/>
            <a:ext cx="399" cy="459996"/>
          </a:xfrm>
          <a:prstGeom prst="straightConnector1">
            <a:avLst/>
          </a:prstGeom>
          <a:ln>
            <a:solidFill>
              <a:schemeClr val="tx1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1" name="Straight Arrow Connector 190">
            <a:extLst>
              <a:ext uri="{FF2B5EF4-FFF2-40B4-BE49-F238E27FC236}">
                <a16:creationId xmlns:a16="http://schemas.microsoft.com/office/drawing/2014/main" id="{99F4F459-979A-2441-BBA4-83EC604E8200}"/>
              </a:ext>
            </a:extLst>
          </p:cNvPr>
          <p:cNvCxnSpPr>
            <a:cxnSpLocks/>
          </p:cNvCxnSpPr>
          <p:nvPr/>
        </p:nvCxnSpPr>
        <p:spPr>
          <a:xfrm>
            <a:off x="3032349" y="2297428"/>
            <a:ext cx="0" cy="457200"/>
          </a:xfrm>
          <a:prstGeom prst="straightConnector1">
            <a:avLst/>
          </a:prstGeom>
          <a:ln>
            <a:solidFill>
              <a:schemeClr val="tx1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360039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706C2CB5-E73C-634F-8428-7F59F7915C97}"/>
              </a:ext>
            </a:extLst>
          </p:cNvPr>
          <p:cNvSpPr/>
          <p:nvPr/>
        </p:nvSpPr>
        <p:spPr>
          <a:xfrm>
            <a:off x="3126368" y="1245870"/>
            <a:ext cx="3948802" cy="83081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  <a:latin typeface="Avenir Book" panose="02000503020000020003" pitchFamily="2" charset="0"/>
              </a:rPr>
              <a:t>Quantum Phase: exchange key</a:t>
            </a:r>
            <a:endParaRPr lang="en-US" sz="1200" dirty="0">
              <a:solidFill>
                <a:schemeClr val="tx1"/>
              </a:solidFill>
              <a:latin typeface="Avenir Book" panose="02000503020000020003" pitchFamily="2" charset="0"/>
            </a:endParaRPr>
          </a:p>
          <a:p>
            <a:pPr algn="ctr"/>
            <a:r>
              <a:rPr lang="en-US" sz="1200" dirty="0">
                <a:solidFill>
                  <a:schemeClr val="tx1"/>
                </a:solidFill>
                <a:latin typeface="Avenir Book" panose="02000503020000020003" pitchFamily="2" charset="0"/>
              </a:rPr>
              <a:t>Uses both the quantum and the classical channel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92A3902-A524-6D4A-9163-612270C86D91}"/>
              </a:ext>
            </a:extLst>
          </p:cNvPr>
          <p:cNvSpPr/>
          <p:nvPr/>
        </p:nvSpPr>
        <p:spPr>
          <a:xfrm>
            <a:off x="3126368" y="2504673"/>
            <a:ext cx="3948802" cy="281027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/>
          <a:lstStyle/>
          <a:p>
            <a:pPr algn="ctr"/>
            <a:endParaRPr lang="en-US" dirty="0">
              <a:solidFill>
                <a:schemeClr val="tx1"/>
              </a:solidFill>
              <a:latin typeface="Avenir Book" panose="02000503020000020003" pitchFamily="2" charset="0"/>
            </a:endParaRPr>
          </a:p>
          <a:p>
            <a:pPr algn="ctr"/>
            <a:r>
              <a:rPr lang="en-US" dirty="0">
                <a:solidFill>
                  <a:schemeClr val="tx1"/>
                </a:solidFill>
                <a:latin typeface="Avenir Book" panose="02000503020000020003" pitchFamily="2" charset="0"/>
              </a:rPr>
              <a:t>Classical post-processing phase</a:t>
            </a:r>
            <a:endParaRPr lang="en-US" sz="1200" dirty="0">
              <a:solidFill>
                <a:schemeClr val="tx1"/>
              </a:solidFill>
              <a:latin typeface="Avenir Book" panose="02000503020000020003" pitchFamily="2" charset="0"/>
            </a:endParaRPr>
          </a:p>
          <a:p>
            <a:pPr algn="ctr"/>
            <a:r>
              <a:rPr lang="en-US" sz="1200" dirty="0">
                <a:solidFill>
                  <a:schemeClr val="tx1"/>
                </a:solidFill>
                <a:latin typeface="Avenir Book" panose="02000503020000020003" pitchFamily="2" charset="0"/>
              </a:rPr>
              <a:t>Uses only the classical channel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61C7AAF0-5453-8240-9E5E-D3D84D0E9C15}"/>
              </a:ext>
            </a:extLst>
          </p:cNvPr>
          <p:cNvSpPr/>
          <p:nvPr/>
        </p:nvSpPr>
        <p:spPr>
          <a:xfrm>
            <a:off x="3405046" y="3374909"/>
            <a:ext cx="3384889" cy="739547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  <a:latin typeface="Avenir Book" panose="02000503020000020003" pitchFamily="2" charset="0"/>
              </a:rPr>
              <a:t>Information reconciliation step</a:t>
            </a:r>
          </a:p>
          <a:p>
            <a:pPr algn="ctr"/>
            <a:r>
              <a:rPr lang="en-US" sz="1200" dirty="0">
                <a:solidFill>
                  <a:schemeClr val="tx1"/>
                </a:solidFill>
                <a:latin typeface="Avenir Book" panose="02000503020000020003" pitchFamily="2" charset="0"/>
              </a:rPr>
              <a:t>Detect and correct errors in the key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4F8A460D-B09A-0347-B538-6F969F9A295E}"/>
              </a:ext>
            </a:extLst>
          </p:cNvPr>
          <p:cNvSpPr/>
          <p:nvPr/>
        </p:nvSpPr>
        <p:spPr>
          <a:xfrm>
            <a:off x="3405046" y="4312717"/>
            <a:ext cx="3384889" cy="739547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  <a:latin typeface="Avenir Book" panose="02000503020000020003" pitchFamily="2" charset="0"/>
              </a:rPr>
              <a:t>Privacy amplification step</a:t>
            </a:r>
          </a:p>
          <a:p>
            <a:pPr algn="ctr"/>
            <a:r>
              <a:rPr lang="en-US" sz="1200" dirty="0">
                <a:solidFill>
                  <a:schemeClr val="tx1"/>
                </a:solidFill>
                <a:latin typeface="Avenir Book" panose="02000503020000020003" pitchFamily="2" charset="0"/>
              </a:rPr>
              <a:t>Mitigate information leakage</a:t>
            </a:r>
          </a:p>
        </p:txBody>
      </p: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BF5B90CE-BAB4-0143-B045-231679ADCA08}"/>
              </a:ext>
            </a:extLst>
          </p:cNvPr>
          <p:cNvCxnSpPr>
            <a:cxnSpLocks/>
          </p:cNvCxnSpPr>
          <p:nvPr/>
        </p:nvCxnSpPr>
        <p:spPr>
          <a:xfrm flipV="1">
            <a:off x="5090816" y="909348"/>
            <a:ext cx="0" cy="336524"/>
          </a:xfrm>
          <a:prstGeom prst="straightConnector1">
            <a:avLst/>
          </a:prstGeom>
          <a:ln>
            <a:solidFill>
              <a:schemeClr val="tx1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DC7B63DB-9911-544A-A5F5-D537C85EF49F}"/>
              </a:ext>
            </a:extLst>
          </p:cNvPr>
          <p:cNvCxnSpPr>
            <a:cxnSpLocks/>
            <a:stCxn id="4" idx="0"/>
          </p:cNvCxnSpPr>
          <p:nvPr/>
        </p:nvCxnSpPr>
        <p:spPr>
          <a:xfrm flipH="1" flipV="1">
            <a:off x="5090817" y="2076683"/>
            <a:ext cx="0" cy="1298226"/>
          </a:xfrm>
          <a:prstGeom prst="straightConnector1">
            <a:avLst/>
          </a:prstGeom>
          <a:ln>
            <a:solidFill>
              <a:schemeClr val="tx1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7F2817F9-DEB9-C845-8495-62642D27B802}"/>
              </a:ext>
            </a:extLst>
          </p:cNvPr>
          <p:cNvCxnSpPr>
            <a:cxnSpLocks/>
          </p:cNvCxnSpPr>
          <p:nvPr/>
        </p:nvCxnSpPr>
        <p:spPr>
          <a:xfrm flipV="1">
            <a:off x="5082907" y="4114458"/>
            <a:ext cx="0" cy="204945"/>
          </a:xfrm>
          <a:prstGeom prst="straightConnector1">
            <a:avLst/>
          </a:prstGeom>
          <a:ln>
            <a:solidFill>
              <a:schemeClr val="tx1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5AD7B19F-E5FD-6A45-817E-1B453CB27F34}"/>
              </a:ext>
            </a:extLst>
          </p:cNvPr>
          <p:cNvCxnSpPr>
            <a:cxnSpLocks/>
          </p:cNvCxnSpPr>
          <p:nvPr/>
        </p:nvCxnSpPr>
        <p:spPr>
          <a:xfrm flipV="1">
            <a:off x="5079359" y="5052265"/>
            <a:ext cx="0" cy="621057"/>
          </a:xfrm>
          <a:prstGeom prst="straightConnector1">
            <a:avLst/>
          </a:prstGeom>
          <a:ln>
            <a:solidFill>
              <a:schemeClr val="tx1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8138046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92553990-470E-2842-B285-C4FB5FB2F7E1}"/>
              </a:ext>
            </a:extLst>
          </p:cNvPr>
          <p:cNvSpPr/>
          <p:nvPr/>
        </p:nvSpPr>
        <p:spPr>
          <a:xfrm>
            <a:off x="1222160" y="2961211"/>
            <a:ext cx="1077325" cy="99445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200" dirty="0">
                <a:solidFill>
                  <a:schemeClr val="tx1"/>
                </a:solidFill>
                <a:latin typeface="Avenir Book" panose="02000503020000020003" pitchFamily="2" charset="0"/>
              </a:rPr>
              <a:t>Quantum</a:t>
            </a:r>
          </a:p>
          <a:p>
            <a:pPr algn="ctr"/>
            <a:r>
              <a:rPr lang="en-US" sz="1200" dirty="0">
                <a:solidFill>
                  <a:schemeClr val="tx1"/>
                </a:solidFill>
                <a:latin typeface="Avenir Book" panose="02000503020000020003" pitchFamily="2" charset="0"/>
              </a:rPr>
              <a:t>Key</a:t>
            </a:r>
          </a:p>
          <a:p>
            <a:pPr algn="ctr"/>
            <a:r>
              <a:rPr lang="en-US" sz="1200" dirty="0">
                <a:solidFill>
                  <a:schemeClr val="tx1"/>
                </a:solidFill>
                <a:latin typeface="Avenir Book" panose="02000503020000020003" pitchFamily="2" charset="0"/>
              </a:rPr>
              <a:t>Distribution</a:t>
            </a:r>
          </a:p>
          <a:p>
            <a:pPr algn="ctr"/>
            <a:r>
              <a:rPr lang="en-US" sz="1200" dirty="0">
                <a:solidFill>
                  <a:schemeClr val="tx1"/>
                </a:solidFill>
                <a:latin typeface="Avenir Book" panose="02000503020000020003" pitchFamily="2" charset="0"/>
              </a:rPr>
              <a:t>Device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0955C8AF-3565-5646-A46F-BFC23E1DA0C7}"/>
              </a:ext>
            </a:extLst>
          </p:cNvPr>
          <p:cNvSpPr/>
          <p:nvPr/>
        </p:nvSpPr>
        <p:spPr>
          <a:xfrm>
            <a:off x="3413946" y="2975286"/>
            <a:ext cx="1077325" cy="99445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200" dirty="0">
                <a:solidFill>
                  <a:schemeClr val="tx1"/>
                </a:solidFill>
                <a:latin typeface="Avenir Book" panose="02000503020000020003" pitchFamily="2" charset="0"/>
              </a:rPr>
              <a:t>Quantum</a:t>
            </a:r>
          </a:p>
          <a:p>
            <a:pPr algn="ctr"/>
            <a:r>
              <a:rPr lang="en-US" sz="1200" dirty="0">
                <a:solidFill>
                  <a:schemeClr val="tx1"/>
                </a:solidFill>
                <a:latin typeface="Avenir Book" panose="02000503020000020003" pitchFamily="2" charset="0"/>
              </a:rPr>
              <a:t>Key</a:t>
            </a:r>
          </a:p>
          <a:p>
            <a:pPr algn="ctr"/>
            <a:r>
              <a:rPr lang="en-US" sz="1200" dirty="0">
                <a:solidFill>
                  <a:schemeClr val="tx1"/>
                </a:solidFill>
                <a:latin typeface="Avenir Book" panose="02000503020000020003" pitchFamily="2" charset="0"/>
              </a:rPr>
              <a:t>Distribution</a:t>
            </a:r>
          </a:p>
          <a:p>
            <a:pPr algn="ctr"/>
            <a:r>
              <a:rPr lang="en-US" sz="1200" dirty="0">
                <a:solidFill>
                  <a:schemeClr val="tx1"/>
                </a:solidFill>
                <a:latin typeface="Avenir Book" panose="02000503020000020003" pitchFamily="2" charset="0"/>
              </a:rPr>
              <a:t>Device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02DA8CA-EECA-1749-A7BA-7376FF8155C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88828" y="2232284"/>
            <a:ext cx="527560" cy="576072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26B17C90-FC49-4D47-A5CE-4F19FB0AB77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61837" y="2215295"/>
            <a:ext cx="597969" cy="61005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AAFEA58A-4EA6-5349-A616-031D44EFE730}"/>
              </a:ext>
            </a:extLst>
          </p:cNvPr>
          <p:cNvSpPr/>
          <p:nvPr/>
        </p:nvSpPr>
        <p:spPr>
          <a:xfrm>
            <a:off x="1222160" y="3983955"/>
            <a:ext cx="1077325" cy="32883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200" dirty="0">
                <a:solidFill>
                  <a:schemeClr val="tx1"/>
                </a:solidFill>
                <a:latin typeface="Avenir Book" panose="02000503020000020003" pitchFamily="2" charset="0"/>
              </a:rPr>
              <a:t>Peer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9B1109CC-0CD2-914A-B723-F9EFE36DDB5C}"/>
              </a:ext>
            </a:extLst>
          </p:cNvPr>
          <p:cNvSpPr/>
          <p:nvPr/>
        </p:nvSpPr>
        <p:spPr>
          <a:xfrm>
            <a:off x="3400583" y="3975529"/>
            <a:ext cx="1077325" cy="32883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200" dirty="0">
                <a:solidFill>
                  <a:schemeClr val="tx1"/>
                </a:solidFill>
                <a:latin typeface="Avenir Book" panose="02000503020000020003" pitchFamily="2" charset="0"/>
              </a:rPr>
              <a:t>Peer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8C8C1CCE-62E0-FC42-88CC-EF7FB758E911}"/>
              </a:ext>
            </a:extLst>
          </p:cNvPr>
          <p:cNvGrpSpPr/>
          <p:nvPr/>
        </p:nvGrpSpPr>
        <p:grpSpPr>
          <a:xfrm>
            <a:off x="2299485" y="3395275"/>
            <a:ext cx="1114461" cy="154475"/>
            <a:chOff x="2768693" y="3429000"/>
            <a:chExt cx="3445156" cy="308949"/>
          </a:xfrm>
        </p:grpSpPr>
        <p:cxnSp>
          <p:nvCxnSpPr>
            <p:cNvPr id="8" name="Straight Arrow Connector 7">
              <a:extLst>
                <a:ext uri="{FF2B5EF4-FFF2-40B4-BE49-F238E27FC236}">
                  <a16:creationId xmlns:a16="http://schemas.microsoft.com/office/drawing/2014/main" id="{074E7DC0-D549-3948-8E6C-AE12391B342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768693" y="3429000"/>
              <a:ext cx="3445156" cy="0"/>
            </a:xfrm>
            <a:prstGeom prst="straightConnector1">
              <a:avLst/>
            </a:prstGeom>
            <a:ln w="12700" cap="rnd"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Arrow Connector 8">
              <a:extLst>
                <a:ext uri="{FF2B5EF4-FFF2-40B4-BE49-F238E27FC236}">
                  <a16:creationId xmlns:a16="http://schemas.microsoft.com/office/drawing/2014/main" id="{EFA517BE-3101-1F42-BFB1-75BE52A5106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768693" y="3737949"/>
              <a:ext cx="3445156" cy="0"/>
            </a:xfrm>
            <a:prstGeom prst="straightConnector1">
              <a:avLst/>
            </a:prstGeom>
            <a:ln w="12700" cap="rnd"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" name="Rectangle 9">
            <a:extLst>
              <a:ext uri="{FF2B5EF4-FFF2-40B4-BE49-F238E27FC236}">
                <a16:creationId xmlns:a16="http://schemas.microsoft.com/office/drawing/2014/main" id="{FDE180B8-B698-294D-AB03-49EB36BD76E2}"/>
              </a:ext>
            </a:extLst>
          </p:cNvPr>
          <p:cNvSpPr/>
          <p:nvPr/>
        </p:nvSpPr>
        <p:spPr>
          <a:xfrm>
            <a:off x="2389262" y="3501152"/>
            <a:ext cx="955856" cy="29521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0"/>
          <a:lstStyle/>
          <a:p>
            <a:r>
              <a:rPr lang="en-US" sz="800" dirty="0">
                <a:solidFill>
                  <a:schemeClr val="tx1"/>
                </a:solidFill>
                <a:latin typeface="Avenir Book" panose="02000503020000020003" pitchFamily="2" charset="0"/>
              </a:rPr>
              <a:t>Classical channel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23ECB021-6695-5A44-88C4-AD22F3CF3C5D}"/>
              </a:ext>
            </a:extLst>
          </p:cNvPr>
          <p:cNvSpPr/>
          <p:nvPr/>
        </p:nvSpPr>
        <p:spPr>
          <a:xfrm>
            <a:off x="2389262" y="3160643"/>
            <a:ext cx="955856" cy="29521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0"/>
          <a:lstStyle/>
          <a:p>
            <a:r>
              <a:rPr lang="en-US" sz="800" dirty="0">
                <a:solidFill>
                  <a:schemeClr val="tx1"/>
                </a:solidFill>
                <a:latin typeface="Avenir Book" panose="02000503020000020003" pitchFamily="2" charset="0"/>
              </a:rPr>
              <a:t>Quantum channel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D4BBE9E1-065B-9A47-9E1E-621818BC19E8}"/>
              </a:ext>
            </a:extLst>
          </p:cNvPr>
          <p:cNvSpPr/>
          <p:nvPr/>
        </p:nvSpPr>
        <p:spPr>
          <a:xfrm>
            <a:off x="1224759" y="2754086"/>
            <a:ext cx="1074726" cy="20126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800" dirty="0">
                <a:solidFill>
                  <a:schemeClr val="tx1"/>
                </a:solidFill>
                <a:latin typeface="Avenir Book" panose="02000503020000020003" pitchFamily="2" charset="0"/>
              </a:rPr>
              <a:t>Alice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B23DFE06-DC00-714A-AA46-913BAFEB9772}"/>
              </a:ext>
            </a:extLst>
          </p:cNvPr>
          <p:cNvSpPr/>
          <p:nvPr/>
        </p:nvSpPr>
        <p:spPr>
          <a:xfrm>
            <a:off x="3416545" y="2774020"/>
            <a:ext cx="1074726" cy="20126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800" dirty="0">
                <a:solidFill>
                  <a:schemeClr val="tx1"/>
                </a:solidFill>
                <a:latin typeface="Avenir Book" panose="02000503020000020003" pitchFamily="2" charset="0"/>
              </a:rPr>
              <a:t>Bob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061045DD-377F-4047-8F6F-41EDF6C470AB}"/>
              </a:ext>
            </a:extLst>
          </p:cNvPr>
          <p:cNvSpPr/>
          <p:nvPr/>
        </p:nvSpPr>
        <p:spPr>
          <a:xfrm>
            <a:off x="5618517" y="2969028"/>
            <a:ext cx="1077325" cy="99445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200" dirty="0">
                <a:solidFill>
                  <a:schemeClr val="tx1"/>
                </a:solidFill>
                <a:latin typeface="Avenir Book" panose="02000503020000020003" pitchFamily="2" charset="0"/>
              </a:rPr>
              <a:t>Quantum</a:t>
            </a:r>
          </a:p>
          <a:p>
            <a:pPr algn="ctr"/>
            <a:r>
              <a:rPr lang="en-US" sz="1200" dirty="0">
                <a:solidFill>
                  <a:schemeClr val="tx1"/>
                </a:solidFill>
                <a:latin typeface="Avenir Book" panose="02000503020000020003" pitchFamily="2" charset="0"/>
              </a:rPr>
              <a:t>Key</a:t>
            </a:r>
          </a:p>
          <a:p>
            <a:pPr algn="ctr"/>
            <a:r>
              <a:rPr lang="en-US" sz="1200" dirty="0">
                <a:solidFill>
                  <a:schemeClr val="tx1"/>
                </a:solidFill>
                <a:latin typeface="Avenir Book" panose="02000503020000020003" pitchFamily="2" charset="0"/>
              </a:rPr>
              <a:t>Distribution</a:t>
            </a:r>
          </a:p>
          <a:p>
            <a:pPr algn="ctr"/>
            <a:r>
              <a:rPr lang="en-US" sz="1200" dirty="0">
                <a:solidFill>
                  <a:schemeClr val="tx1"/>
                </a:solidFill>
                <a:latin typeface="Avenir Book" panose="02000503020000020003" pitchFamily="2" charset="0"/>
              </a:rPr>
              <a:t>Device</a:t>
            </a: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5100E407-D25F-DE4C-8EE4-7463D78BDBD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97485" y="1675139"/>
            <a:ext cx="527560" cy="576072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219B2746-4913-5B4A-B4BE-096E597517C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58194" y="2223112"/>
            <a:ext cx="597969" cy="610050"/>
          </a:xfrm>
          <a:prstGeom prst="rect">
            <a:avLst/>
          </a:prstGeom>
        </p:spPr>
      </p:pic>
      <p:sp>
        <p:nvSpPr>
          <p:cNvPr id="20" name="Rectangle 19">
            <a:extLst>
              <a:ext uri="{FF2B5EF4-FFF2-40B4-BE49-F238E27FC236}">
                <a16:creationId xmlns:a16="http://schemas.microsoft.com/office/drawing/2014/main" id="{65725B06-C1EF-3E43-A5D5-3AB680EEC743}"/>
              </a:ext>
            </a:extLst>
          </p:cNvPr>
          <p:cNvSpPr/>
          <p:nvPr/>
        </p:nvSpPr>
        <p:spPr>
          <a:xfrm>
            <a:off x="5618517" y="3991772"/>
            <a:ext cx="1077325" cy="32883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200" dirty="0">
                <a:solidFill>
                  <a:schemeClr val="tx1"/>
                </a:solidFill>
                <a:latin typeface="Avenir Book" panose="02000503020000020003" pitchFamily="2" charset="0"/>
              </a:rPr>
              <a:t>Server</a:t>
            </a:r>
          </a:p>
        </p:txBody>
      </p:sp>
      <p:grpSp>
        <p:nvGrpSpPr>
          <p:cNvPr id="31" name="Group 30">
            <a:extLst>
              <a:ext uri="{FF2B5EF4-FFF2-40B4-BE49-F238E27FC236}">
                <a16:creationId xmlns:a16="http://schemas.microsoft.com/office/drawing/2014/main" id="{8E32A444-556A-EB45-86A1-5BEB895FE714}"/>
              </a:ext>
            </a:extLst>
          </p:cNvPr>
          <p:cNvGrpSpPr/>
          <p:nvPr/>
        </p:nvGrpSpPr>
        <p:grpSpPr>
          <a:xfrm>
            <a:off x="7796940" y="2983103"/>
            <a:ext cx="1090688" cy="1329079"/>
            <a:chOff x="7796940" y="2983103"/>
            <a:chExt cx="1090688" cy="1329079"/>
          </a:xfrm>
        </p:grpSpPr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1E014936-16EB-1940-B6EA-8AF110D76410}"/>
                </a:ext>
              </a:extLst>
            </p:cNvPr>
            <p:cNvSpPr/>
            <p:nvPr/>
          </p:nvSpPr>
          <p:spPr>
            <a:xfrm>
              <a:off x="7810303" y="2983103"/>
              <a:ext cx="1077325" cy="994454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200" dirty="0">
                  <a:solidFill>
                    <a:schemeClr val="tx1"/>
                  </a:solidFill>
                  <a:latin typeface="Avenir Book" panose="02000503020000020003" pitchFamily="2" charset="0"/>
                </a:rPr>
                <a:t>Quantum</a:t>
              </a:r>
            </a:p>
            <a:p>
              <a:pPr algn="ctr"/>
              <a:r>
                <a:rPr lang="en-US" sz="1200" dirty="0">
                  <a:solidFill>
                    <a:schemeClr val="tx1"/>
                  </a:solidFill>
                  <a:latin typeface="Avenir Book" panose="02000503020000020003" pitchFamily="2" charset="0"/>
                </a:rPr>
                <a:t>Key</a:t>
              </a:r>
            </a:p>
            <a:p>
              <a:pPr algn="ctr"/>
              <a:r>
                <a:rPr lang="en-US" sz="1200" dirty="0">
                  <a:solidFill>
                    <a:schemeClr val="tx1"/>
                  </a:solidFill>
                  <a:latin typeface="Avenir Book" panose="02000503020000020003" pitchFamily="2" charset="0"/>
                </a:rPr>
                <a:t>Distribution</a:t>
              </a:r>
            </a:p>
            <a:p>
              <a:pPr algn="ctr"/>
              <a:r>
                <a:rPr lang="en-US" sz="1200" dirty="0">
                  <a:solidFill>
                    <a:schemeClr val="tx1"/>
                  </a:solidFill>
                  <a:latin typeface="Avenir Book" panose="02000503020000020003" pitchFamily="2" charset="0"/>
                </a:rPr>
                <a:t>Device</a:t>
              </a:r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F316FC0E-0221-E74A-9A70-1A8E6E369BD4}"/>
                </a:ext>
              </a:extLst>
            </p:cNvPr>
            <p:cNvSpPr/>
            <p:nvPr/>
          </p:nvSpPr>
          <p:spPr>
            <a:xfrm>
              <a:off x="7796940" y="3983346"/>
              <a:ext cx="1077325" cy="32883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200" dirty="0">
                  <a:solidFill>
                    <a:schemeClr val="tx1"/>
                  </a:solidFill>
                  <a:latin typeface="Avenir Book" panose="02000503020000020003" pitchFamily="2" charset="0"/>
                </a:rPr>
                <a:t>Client</a:t>
              </a:r>
            </a:p>
          </p:txBody>
        </p:sp>
      </p:grpSp>
      <p:grpSp>
        <p:nvGrpSpPr>
          <p:cNvPr id="42" name="Group 41">
            <a:extLst>
              <a:ext uri="{FF2B5EF4-FFF2-40B4-BE49-F238E27FC236}">
                <a16:creationId xmlns:a16="http://schemas.microsoft.com/office/drawing/2014/main" id="{666B9226-AB89-4B49-A3E7-658D878B55B0}"/>
              </a:ext>
            </a:extLst>
          </p:cNvPr>
          <p:cNvGrpSpPr/>
          <p:nvPr/>
        </p:nvGrpSpPr>
        <p:grpSpPr>
          <a:xfrm>
            <a:off x="6695842" y="3403092"/>
            <a:ext cx="1114461" cy="154475"/>
            <a:chOff x="6695842" y="3403092"/>
            <a:chExt cx="1114461" cy="154475"/>
          </a:xfrm>
        </p:grpSpPr>
        <p:cxnSp>
          <p:nvCxnSpPr>
            <p:cNvPr id="23" name="Straight Arrow Connector 22">
              <a:extLst>
                <a:ext uri="{FF2B5EF4-FFF2-40B4-BE49-F238E27FC236}">
                  <a16:creationId xmlns:a16="http://schemas.microsoft.com/office/drawing/2014/main" id="{32F2AEA6-646E-DB43-A120-13162538A88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695842" y="3403092"/>
              <a:ext cx="1114461" cy="0"/>
            </a:xfrm>
            <a:prstGeom prst="straightConnector1">
              <a:avLst/>
            </a:prstGeom>
            <a:ln w="12700" cap="rnd"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Arrow Connector 23">
              <a:extLst>
                <a:ext uri="{FF2B5EF4-FFF2-40B4-BE49-F238E27FC236}">
                  <a16:creationId xmlns:a16="http://schemas.microsoft.com/office/drawing/2014/main" id="{001F2D34-4FD8-4C43-A712-FF2F7EB349B2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695842" y="3557567"/>
              <a:ext cx="1114461" cy="0"/>
            </a:xfrm>
            <a:prstGeom prst="straightConnector1">
              <a:avLst/>
            </a:prstGeom>
            <a:ln w="12700" cap="rnd"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7" name="Rectangle 26">
            <a:extLst>
              <a:ext uri="{FF2B5EF4-FFF2-40B4-BE49-F238E27FC236}">
                <a16:creationId xmlns:a16="http://schemas.microsoft.com/office/drawing/2014/main" id="{1AB84F40-D493-5946-8F71-7261CA3B9939}"/>
              </a:ext>
            </a:extLst>
          </p:cNvPr>
          <p:cNvSpPr/>
          <p:nvPr/>
        </p:nvSpPr>
        <p:spPr>
          <a:xfrm>
            <a:off x="5621116" y="2761903"/>
            <a:ext cx="1074726" cy="20126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800" dirty="0">
                <a:solidFill>
                  <a:schemeClr val="tx1"/>
                </a:solidFill>
                <a:latin typeface="Avenir Book" panose="02000503020000020003" pitchFamily="2" charset="0"/>
              </a:rPr>
              <a:t>Alice</a:t>
            </a: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BF2B4DB8-CF41-4043-8159-98BE84E27138}"/>
              </a:ext>
            </a:extLst>
          </p:cNvPr>
          <p:cNvSpPr/>
          <p:nvPr/>
        </p:nvSpPr>
        <p:spPr>
          <a:xfrm>
            <a:off x="8961694" y="2193444"/>
            <a:ext cx="599142" cy="20126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800" dirty="0">
                <a:solidFill>
                  <a:schemeClr val="tx1"/>
                </a:solidFill>
                <a:latin typeface="Avenir Book" panose="02000503020000020003" pitchFamily="2" charset="0"/>
              </a:rPr>
              <a:t>Bob</a:t>
            </a:r>
          </a:p>
        </p:txBody>
      </p:sp>
      <p:grpSp>
        <p:nvGrpSpPr>
          <p:cNvPr id="32" name="Group 31">
            <a:extLst>
              <a:ext uri="{FF2B5EF4-FFF2-40B4-BE49-F238E27FC236}">
                <a16:creationId xmlns:a16="http://schemas.microsoft.com/office/drawing/2014/main" id="{6A649C55-337B-C54F-A993-C684BA768194}"/>
              </a:ext>
            </a:extLst>
          </p:cNvPr>
          <p:cNvGrpSpPr/>
          <p:nvPr/>
        </p:nvGrpSpPr>
        <p:grpSpPr>
          <a:xfrm>
            <a:off x="7795345" y="1486712"/>
            <a:ext cx="1090688" cy="1329079"/>
            <a:chOff x="7796940" y="2983103"/>
            <a:chExt cx="1090688" cy="1329079"/>
          </a:xfrm>
        </p:grpSpPr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23A29293-6B46-4645-B799-A5F81B5815F1}"/>
                </a:ext>
              </a:extLst>
            </p:cNvPr>
            <p:cNvSpPr/>
            <p:nvPr/>
          </p:nvSpPr>
          <p:spPr>
            <a:xfrm>
              <a:off x="7810303" y="2983103"/>
              <a:ext cx="1077325" cy="994454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200" dirty="0">
                  <a:solidFill>
                    <a:schemeClr val="tx1"/>
                  </a:solidFill>
                  <a:latin typeface="Avenir Book" panose="02000503020000020003" pitchFamily="2" charset="0"/>
                </a:rPr>
                <a:t>Quantum</a:t>
              </a:r>
            </a:p>
            <a:p>
              <a:pPr algn="ctr"/>
              <a:r>
                <a:rPr lang="en-US" sz="1200" dirty="0">
                  <a:solidFill>
                    <a:schemeClr val="tx1"/>
                  </a:solidFill>
                  <a:latin typeface="Avenir Book" panose="02000503020000020003" pitchFamily="2" charset="0"/>
                </a:rPr>
                <a:t>Key</a:t>
              </a:r>
            </a:p>
            <a:p>
              <a:pPr algn="ctr"/>
              <a:r>
                <a:rPr lang="en-US" sz="1200" dirty="0">
                  <a:solidFill>
                    <a:schemeClr val="tx1"/>
                  </a:solidFill>
                  <a:latin typeface="Avenir Book" panose="02000503020000020003" pitchFamily="2" charset="0"/>
                </a:rPr>
                <a:t>Distribution</a:t>
              </a:r>
            </a:p>
            <a:p>
              <a:pPr algn="ctr"/>
              <a:r>
                <a:rPr lang="en-US" sz="1200" dirty="0">
                  <a:solidFill>
                    <a:schemeClr val="tx1"/>
                  </a:solidFill>
                  <a:latin typeface="Avenir Book" panose="02000503020000020003" pitchFamily="2" charset="0"/>
                </a:rPr>
                <a:t>Device</a:t>
              </a:r>
            </a:p>
          </p:txBody>
        </p:sp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71B2B5B3-A4C5-6043-92C5-E4B32362627C}"/>
                </a:ext>
              </a:extLst>
            </p:cNvPr>
            <p:cNvSpPr/>
            <p:nvPr/>
          </p:nvSpPr>
          <p:spPr>
            <a:xfrm>
              <a:off x="7796940" y="3983346"/>
              <a:ext cx="1077325" cy="32883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200" dirty="0">
                  <a:solidFill>
                    <a:schemeClr val="tx1"/>
                  </a:solidFill>
                  <a:latin typeface="Avenir Book" panose="02000503020000020003" pitchFamily="2" charset="0"/>
                </a:rPr>
                <a:t>Client</a:t>
              </a:r>
            </a:p>
          </p:txBody>
        </p:sp>
      </p:grpSp>
      <p:grpSp>
        <p:nvGrpSpPr>
          <p:cNvPr id="35" name="Group 34">
            <a:extLst>
              <a:ext uri="{FF2B5EF4-FFF2-40B4-BE49-F238E27FC236}">
                <a16:creationId xmlns:a16="http://schemas.microsoft.com/office/drawing/2014/main" id="{54AB90CA-107D-ED45-817D-B438CEC1050E}"/>
              </a:ext>
            </a:extLst>
          </p:cNvPr>
          <p:cNvGrpSpPr/>
          <p:nvPr/>
        </p:nvGrpSpPr>
        <p:grpSpPr>
          <a:xfrm>
            <a:off x="7808708" y="4479494"/>
            <a:ext cx="1090688" cy="1329079"/>
            <a:chOff x="7796940" y="2983103"/>
            <a:chExt cx="1090688" cy="1329079"/>
          </a:xfrm>
        </p:grpSpPr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04F7E5DE-475A-B74E-91A8-08FDECE31DEF}"/>
                </a:ext>
              </a:extLst>
            </p:cNvPr>
            <p:cNvSpPr/>
            <p:nvPr/>
          </p:nvSpPr>
          <p:spPr>
            <a:xfrm>
              <a:off x="7810303" y="2983103"/>
              <a:ext cx="1077325" cy="994454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200" dirty="0">
                  <a:solidFill>
                    <a:schemeClr val="tx1"/>
                  </a:solidFill>
                  <a:latin typeface="Avenir Book" panose="02000503020000020003" pitchFamily="2" charset="0"/>
                </a:rPr>
                <a:t>Quantum</a:t>
              </a:r>
            </a:p>
            <a:p>
              <a:pPr algn="ctr"/>
              <a:r>
                <a:rPr lang="en-US" sz="1200" dirty="0">
                  <a:solidFill>
                    <a:schemeClr val="tx1"/>
                  </a:solidFill>
                  <a:latin typeface="Avenir Book" panose="02000503020000020003" pitchFamily="2" charset="0"/>
                </a:rPr>
                <a:t>Key</a:t>
              </a:r>
            </a:p>
            <a:p>
              <a:pPr algn="ctr"/>
              <a:r>
                <a:rPr lang="en-US" sz="1200" dirty="0">
                  <a:solidFill>
                    <a:schemeClr val="tx1"/>
                  </a:solidFill>
                  <a:latin typeface="Avenir Book" panose="02000503020000020003" pitchFamily="2" charset="0"/>
                </a:rPr>
                <a:t>Distribution</a:t>
              </a:r>
            </a:p>
            <a:p>
              <a:pPr algn="ctr"/>
              <a:r>
                <a:rPr lang="en-US" sz="1200" dirty="0">
                  <a:solidFill>
                    <a:schemeClr val="tx1"/>
                  </a:solidFill>
                  <a:latin typeface="Avenir Book" panose="02000503020000020003" pitchFamily="2" charset="0"/>
                </a:rPr>
                <a:t>Device</a:t>
              </a:r>
            </a:p>
          </p:txBody>
        </p:sp>
        <p:sp>
          <p:nvSpPr>
            <p:cNvPr id="37" name="Rectangle 36">
              <a:extLst>
                <a:ext uri="{FF2B5EF4-FFF2-40B4-BE49-F238E27FC236}">
                  <a16:creationId xmlns:a16="http://schemas.microsoft.com/office/drawing/2014/main" id="{E8A0D9CE-5D04-C348-9C17-F53F69292C51}"/>
                </a:ext>
              </a:extLst>
            </p:cNvPr>
            <p:cNvSpPr/>
            <p:nvPr/>
          </p:nvSpPr>
          <p:spPr>
            <a:xfrm>
              <a:off x="7796940" y="3983346"/>
              <a:ext cx="1077325" cy="32883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200" dirty="0">
                  <a:solidFill>
                    <a:schemeClr val="tx1"/>
                  </a:solidFill>
                  <a:latin typeface="Avenir Book" panose="02000503020000020003" pitchFamily="2" charset="0"/>
                </a:rPr>
                <a:t>Client</a:t>
              </a:r>
            </a:p>
          </p:txBody>
        </p:sp>
      </p:grpSp>
      <p:cxnSp>
        <p:nvCxnSpPr>
          <p:cNvPr id="38" name="Straight Arrow Connector 37">
            <a:extLst>
              <a:ext uri="{FF2B5EF4-FFF2-40B4-BE49-F238E27FC236}">
                <a16:creationId xmlns:a16="http://schemas.microsoft.com/office/drawing/2014/main" id="{6A1474D8-325C-D24D-A9E2-1C5AEE17219A}"/>
              </a:ext>
            </a:extLst>
          </p:cNvPr>
          <p:cNvCxnSpPr>
            <a:cxnSpLocks/>
          </p:cNvCxnSpPr>
          <p:nvPr/>
        </p:nvCxnSpPr>
        <p:spPr>
          <a:xfrm flipH="1">
            <a:off x="6707611" y="1912750"/>
            <a:ext cx="650246" cy="1497269"/>
          </a:xfrm>
          <a:prstGeom prst="straightConnector1">
            <a:avLst/>
          </a:prstGeom>
          <a:ln w="12700" cap="rnd"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Arrow Connector 39">
            <a:extLst>
              <a:ext uri="{FF2B5EF4-FFF2-40B4-BE49-F238E27FC236}">
                <a16:creationId xmlns:a16="http://schemas.microsoft.com/office/drawing/2014/main" id="{35D99784-B497-B04F-8097-A3C6F7779C5A}"/>
              </a:ext>
            </a:extLst>
          </p:cNvPr>
          <p:cNvCxnSpPr>
            <a:cxnSpLocks/>
          </p:cNvCxnSpPr>
          <p:nvPr/>
        </p:nvCxnSpPr>
        <p:spPr>
          <a:xfrm flipH="1">
            <a:off x="6694250" y="2061971"/>
            <a:ext cx="663607" cy="1500462"/>
          </a:xfrm>
          <a:prstGeom prst="straightConnector1">
            <a:avLst/>
          </a:prstGeom>
          <a:ln w="12700" cap="rnd"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3" name="Group 42">
            <a:extLst>
              <a:ext uri="{FF2B5EF4-FFF2-40B4-BE49-F238E27FC236}">
                <a16:creationId xmlns:a16="http://schemas.microsoft.com/office/drawing/2014/main" id="{3A76B662-D0DB-304C-BB74-69A0D10CB184}"/>
              </a:ext>
            </a:extLst>
          </p:cNvPr>
          <p:cNvGrpSpPr/>
          <p:nvPr/>
        </p:nvGrpSpPr>
        <p:grpSpPr>
          <a:xfrm>
            <a:off x="7364454" y="4899483"/>
            <a:ext cx="444170" cy="154475"/>
            <a:chOff x="6695842" y="3403092"/>
            <a:chExt cx="1114461" cy="154475"/>
          </a:xfrm>
        </p:grpSpPr>
        <p:cxnSp>
          <p:nvCxnSpPr>
            <p:cNvPr id="44" name="Straight Arrow Connector 43">
              <a:extLst>
                <a:ext uri="{FF2B5EF4-FFF2-40B4-BE49-F238E27FC236}">
                  <a16:creationId xmlns:a16="http://schemas.microsoft.com/office/drawing/2014/main" id="{1959206A-23FE-BD4B-9677-9B225784ED7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695842" y="3403092"/>
              <a:ext cx="1114461" cy="0"/>
            </a:xfrm>
            <a:prstGeom prst="straightConnector1">
              <a:avLst/>
            </a:prstGeom>
            <a:ln w="12700" cap="rnd"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Arrow Connector 44">
              <a:extLst>
                <a:ext uri="{FF2B5EF4-FFF2-40B4-BE49-F238E27FC236}">
                  <a16:creationId xmlns:a16="http://schemas.microsoft.com/office/drawing/2014/main" id="{F7ABCA21-EF02-8940-AFBA-B44045884A39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695842" y="3557567"/>
              <a:ext cx="1114461" cy="0"/>
            </a:xfrm>
            <a:prstGeom prst="straightConnector1">
              <a:avLst/>
            </a:prstGeom>
            <a:ln w="12700" cap="rnd"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6" name="Group 45">
            <a:extLst>
              <a:ext uri="{FF2B5EF4-FFF2-40B4-BE49-F238E27FC236}">
                <a16:creationId xmlns:a16="http://schemas.microsoft.com/office/drawing/2014/main" id="{33A58F45-AD5A-0F47-9662-BD4A91CD31B1}"/>
              </a:ext>
            </a:extLst>
          </p:cNvPr>
          <p:cNvGrpSpPr/>
          <p:nvPr/>
        </p:nvGrpSpPr>
        <p:grpSpPr>
          <a:xfrm>
            <a:off x="7357857" y="1912750"/>
            <a:ext cx="444170" cy="151113"/>
            <a:chOff x="6695842" y="3403092"/>
            <a:chExt cx="1114461" cy="151113"/>
          </a:xfrm>
        </p:grpSpPr>
        <p:cxnSp>
          <p:nvCxnSpPr>
            <p:cNvPr id="47" name="Straight Arrow Connector 46">
              <a:extLst>
                <a:ext uri="{FF2B5EF4-FFF2-40B4-BE49-F238E27FC236}">
                  <a16:creationId xmlns:a16="http://schemas.microsoft.com/office/drawing/2014/main" id="{1E209F0F-AB46-9340-B78B-A1FA8DD569B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695842" y="3403092"/>
              <a:ext cx="1114461" cy="0"/>
            </a:xfrm>
            <a:prstGeom prst="straightConnector1">
              <a:avLst/>
            </a:prstGeom>
            <a:ln w="12700" cap="rnd"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Arrow Connector 47">
              <a:extLst>
                <a:ext uri="{FF2B5EF4-FFF2-40B4-BE49-F238E27FC236}">
                  <a16:creationId xmlns:a16="http://schemas.microsoft.com/office/drawing/2014/main" id="{696B3F75-2A10-3141-8FEA-AC04B5E0186F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695842" y="3554205"/>
              <a:ext cx="1114461" cy="0"/>
            </a:xfrm>
            <a:prstGeom prst="straightConnector1">
              <a:avLst/>
            </a:prstGeom>
            <a:ln w="12700" cap="rnd"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54" name="Straight Arrow Connector 53">
            <a:extLst>
              <a:ext uri="{FF2B5EF4-FFF2-40B4-BE49-F238E27FC236}">
                <a16:creationId xmlns:a16="http://schemas.microsoft.com/office/drawing/2014/main" id="{0F35A3D4-44C5-D54A-9DA2-EAA985B12EB1}"/>
              </a:ext>
            </a:extLst>
          </p:cNvPr>
          <p:cNvCxnSpPr>
            <a:cxnSpLocks/>
          </p:cNvCxnSpPr>
          <p:nvPr/>
        </p:nvCxnSpPr>
        <p:spPr>
          <a:xfrm flipH="1" flipV="1">
            <a:off x="6704249" y="3402214"/>
            <a:ext cx="650246" cy="1497269"/>
          </a:xfrm>
          <a:prstGeom prst="straightConnector1">
            <a:avLst/>
          </a:prstGeom>
          <a:ln w="12700" cap="rnd"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Straight Arrow Connector 54">
            <a:extLst>
              <a:ext uri="{FF2B5EF4-FFF2-40B4-BE49-F238E27FC236}">
                <a16:creationId xmlns:a16="http://schemas.microsoft.com/office/drawing/2014/main" id="{1BDFA8E0-26B2-BB41-BA74-15C897876751}"/>
              </a:ext>
            </a:extLst>
          </p:cNvPr>
          <p:cNvCxnSpPr>
            <a:cxnSpLocks/>
          </p:cNvCxnSpPr>
          <p:nvPr/>
        </p:nvCxnSpPr>
        <p:spPr>
          <a:xfrm flipH="1" flipV="1">
            <a:off x="6690888" y="3551435"/>
            <a:ext cx="663607" cy="1500462"/>
          </a:xfrm>
          <a:prstGeom prst="straightConnector1">
            <a:avLst/>
          </a:prstGeom>
          <a:ln w="12700" cap="rnd"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6" name="Picture 55">
            <a:extLst>
              <a:ext uri="{FF2B5EF4-FFF2-40B4-BE49-F238E27FC236}">
                <a16:creationId xmlns:a16="http://schemas.microsoft.com/office/drawing/2014/main" id="{75373A4D-ED07-0B47-9DF4-357B57C5D45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27076" y="3160643"/>
            <a:ext cx="597969" cy="610050"/>
          </a:xfrm>
          <a:prstGeom prst="rect">
            <a:avLst/>
          </a:prstGeom>
        </p:spPr>
      </p:pic>
      <p:sp>
        <p:nvSpPr>
          <p:cNvPr id="57" name="Rectangle 56">
            <a:extLst>
              <a:ext uri="{FF2B5EF4-FFF2-40B4-BE49-F238E27FC236}">
                <a16:creationId xmlns:a16="http://schemas.microsoft.com/office/drawing/2014/main" id="{01F5DA6E-CDA2-A44E-912E-6FC5ADB4C9FE}"/>
              </a:ext>
            </a:extLst>
          </p:cNvPr>
          <p:cNvSpPr/>
          <p:nvPr/>
        </p:nvSpPr>
        <p:spPr>
          <a:xfrm>
            <a:off x="8689998" y="3699434"/>
            <a:ext cx="1074726" cy="20126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800" dirty="0">
                <a:solidFill>
                  <a:schemeClr val="tx1"/>
                </a:solidFill>
                <a:latin typeface="Avenir Book" panose="02000503020000020003" pitchFamily="2" charset="0"/>
              </a:rPr>
              <a:t>Betty</a:t>
            </a:r>
          </a:p>
        </p:txBody>
      </p:sp>
      <p:pic>
        <p:nvPicPr>
          <p:cNvPr id="58" name="Picture 57">
            <a:extLst>
              <a:ext uri="{FF2B5EF4-FFF2-40B4-BE49-F238E27FC236}">
                <a16:creationId xmlns:a16="http://schemas.microsoft.com/office/drawing/2014/main" id="{697180E5-8AA6-4D4C-841F-421A6EF53FF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62867" y="4657214"/>
            <a:ext cx="527560" cy="576072"/>
          </a:xfrm>
          <a:prstGeom prst="rect">
            <a:avLst/>
          </a:prstGeom>
        </p:spPr>
      </p:pic>
      <p:sp>
        <p:nvSpPr>
          <p:cNvPr id="59" name="Rectangle 58">
            <a:extLst>
              <a:ext uri="{FF2B5EF4-FFF2-40B4-BE49-F238E27FC236}">
                <a16:creationId xmlns:a16="http://schemas.microsoft.com/office/drawing/2014/main" id="{2E87EF25-EBAA-9648-8799-E03DAEBF2C0B}"/>
              </a:ext>
            </a:extLst>
          </p:cNvPr>
          <p:cNvSpPr/>
          <p:nvPr/>
        </p:nvSpPr>
        <p:spPr>
          <a:xfrm>
            <a:off x="8927076" y="5175519"/>
            <a:ext cx="599142" cy="20126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800" dirty="0">
                <a:solidFill>
                  <a:schemeClr val="tx1"/>
                </a:solidFill>
                <a:latin typeface="Avenir Book" panose="02000503020000020003" pitchFamily="2" charset="0"/>
              </a:rPr>
              <a:t>Bart</a:t>
            </a:r>
          </a:p>
        </p:txBody>
      </p:sp>
      <p:sp>
        <p:nvSpPr>
          <p:cNvPr id="60" name="Rectangle 59">
            <a:extLst>
              <a:ext uri="{FF2B5EF4-FFF2-40B4-BE49-F238E27FC236}">
                <a16:creationId xmlns:a16="http://schemas.microsoft.com/office/drawing/2014/main" id="{01BC0DFF-ECF7-6743-9ADB-B3813986021B}"/>
              </a:ext>
            </a:extLst>
          </p:cNvPr>
          <p:cNvSpPr/>
          <p:nvPr/>
        </p:nvSpPr>
        <p:spPr>
          <a:xfrm>
            <a:off x="1899588" y="5773907"/>
            <a:ext cx="1935203" cy="4572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  <a:latin typeface="Avenir Book" panose="02000503020000020003" pitchFamily="2" charset="0"/>
              </a:rPr>
              <a:t>Peer-to-peer</a:t>
            </a:r>
          </a:p>
        </p:txBody>
      </p:sp>
      <p:sp>
        <p:nvSpPr>
          <p:cNvPr id="61" name="Rectangle 60">
            <a:extLst>
              <a:ext uri="{FF2B5EF4-FFF2-40B4-BE49-F238E27FC236}">
                <a16:creationId xmlns:a16="http://schemas.microsoft.com/office/drawing/2014/main" id="{8FE558AE-26ED-DF46-A438-644438AC974A}"/>
              </a:ext>
            </a:extLst>
          </p:cNvPr>
          <p:cNvSpPr/>
          <p:nvPr/>
        </p:nvSpPr>
        <p:spPr>
          <a:xfrm>
            <a:off x="6386893" y="5770908"/>
            <a:ext cx="1935203" cy="4572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  <a:latin typeface="Avenir Book" panose="02000503020000020003" pitchFamily="2" charset="0"/>
              </a:rPr>
              <a:t>Client-Server</a:t>
            </a:r>
          </a:p>
        </p:txBody>
      </p:sp>
    </p:spTree>
    <p:extLst>
      <p:ext uri="{BB962C8B-B14F-4D97-AF65-F5344CB8AC3E}">
        <p14:creationId xmlns:p14="http://schemas.microsoft.com/office/powerpoint/2010/main" val="6607542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D2449B88-481C-2E40-9816-688982FF0D86}"/>
              </a:ext>
            </a:extLst>
          </p:cNvPr>
          <p:cNvSpPr/>
          <p:nvPr/>
        </p:nvSpPr>
        <p:spPr>
          <a:xfrm>
            <a:off x="3413946" y="2550791"/>
            <a:ext cx="1537195" cy="1418949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dirty="0">
                <a:solidFill>
                  <a:schemeClr val="bg1"/>
                </a:solidFill>
                <a:latin typeface="Avenir Book" panose="02000503020000020003" pitchFamily="2" charset="0"/>
              </a:rPr>
              <a:t>Cascade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CB0B9243-1D58-1F43-B8F9-34D66CBE28DC}"/>
              </a:ext>
            </a:extLst>
          </p:cNvPr>
          <p:cNvGrpSpPr/>
          <p:nvPr/>
        </p:nvGrpSpPr>
        <p:grpSpPr>
          <a:xfrm>
            <a:off x="959006" y="2907020"/>
            <a:ext cx="2454940" cy="687659"/>
            <a:chOff x="1774064" y="2907020"/>
            <a:chExt cx="1639882" cy="687659"/>
          </a:xfrm>
        </p:grpSpPr>
        <p:cxnSp>
          <p:nvCxnSpPr>
            <p:cNvPr id="3" name="Straight Arrow Connector 2">
              <a:extLst>
                <a:ext uri="{FF2B5EF4-FFF2-40B4-BE49-F238E27FC236}">
                  <a16:creationId xmlns:a16="http://schemas.microsoft.com/office/drawing/2014/main" id="{C1CD45C9-22F5-9246-9FAB-0AC71CB8F6DE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774064" y="2907020"/>
              <a:ext cx="1639882" cy="0"/>
            </a:xfrm>
            <a:prstGeom prst="straightConnector1">
              <a:avLst/>
            </a:prstGeom>
            <a:ln>
              <a:solidFill>
                <a:schemeClr val="tx1"/>
              </a:solidFill>
              <a:headEnd type="triangl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Straight Arrow Connector 5">
              <a:extLst>
                <a:ext uri="{FF2B5EF4-FFF2-40B4-BE49-F238E27FC236}">
                  <a16:creationId xmlns:a16="http://schemas.microsoft.com/office/drawing/2014/main" id="{07FD413E-D6C3-FC4F-8FD9-E66F22ED1C9B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774064" y="3594679"/>
              <a:ext cx="1639882" cy="0"/>
            </a:xfrm>
            <a:prstGeom prst="straightConnector1">
              <a:avLst/>
            </a:prstGeom>
            <a:ln>
              <a:solidFill>
                <a:schemeClr val="tx1"/>
              </a:solidFill>
              <a:headEnd type="triangl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Rectangle 7">
            <a:extLst>
              <a:ext uri="{FF2B5EF4-FFF2-40B4-BE49-F238E27FC236}">
                <a16:creationId xmlns:a16="http://schemas.microsoft.com/office/drawing/2014/main" id="{150607EA-5184-5B46-AC9C-793109BE024C}"/>
              </a:ext>
            </a:extLst>
          </p:cNvPr>
          <p:cNvSpPr/>
          <p:nvPr/>
        </p:nvSpPr>
        <p:spPr>
          <a:xfrm>
            <a:off x="959006" y="2586790"/>
            <a:ext cx="2396858" cy="32883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r>
              <a:rPr lang="en-US" sz="1200" dirty="0">
                <a:solidFill>
                  <a:schemeClr val="tx1"/>
                </a:solidFill>
                <a:latin typeface="Avenir Book" panose="02000503020000020003" pitchFamily="2" charset="0"/>
              </a:rPr>
              <a:t>Noisy key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870FFB5D-6661-B543-8762-1D498F07CD70}"/>
              </a:ext>
            </a:extLst>
          </p:cNvPr>
          <p:cNvSpPr/>
          <p:nvPr/>
        </p:nvSpPr>
        <p:spPr>
          <a:xfrm>
            <a:off x="5135233" y="2599144"/>
            <a:ext cx="2270848" cy="32883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r>
              <a:rPr lang="en-US" sz="1200" dirty="0">
                <a:solidFill>
                  <a:schemeClr val="tx1"/>
                </a:solidFill>
                <a:latin typeface="Avenir Book" panose="02000503020000020003" pitchFamily="2" charset="0"/>
              </a:rPr>
              <a:t>Reconciliated key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6523D504-A76D-EB40-B77F-B59174BF35B4}"/>
              </a:ext>
            </a:extLst>
          </p:cNvPr>
          <p:cNvSpPr/>
          <p:nvPr/>
        </p:nvSpPr>
        <p:spPr>
          <a:xfrm>
            <a:off x="959006" y="3302165"/>
            <a:ext cx="2396858" cy="32883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r>
              <a:rPr lang="en-US" sz="1200" dirty="0">
                <a:solidFill>
                  <a:schemeClr val="tx1"/>
                </a:solidFill>
                <a:latin typeface="Avenir Book" panose="02000503020000020003" pitchFamily="2" charset="0"/>
              </a:rPr>
              <a:t>Estimated quantum bit error rate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7989694A-58B7-864E-8325-4FA05DF61661}"/>
              </a:ext>
            </a:extLst>
          </p:cNvPr>
          <p:cNvSpPr/>
          <p:nvPr/>
        </p:nvSpPr>
        <p:spPr>
          <a:xfrm>
            <a:off x="5135233" y="3314519"/>
            <a:ext cx="2270848" cy="32883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r>
              <a:rPr lang="en-US" sz="1200" dirty="0">
                <a:solidFill>
                  <a:schemeClr val="tx1"/>
                </a:solidFill>
                <a:latin typeface="Avenir Book" panose="02000503020000020003" pitchFamily="2" charset="0"/>
              </a:rPr>
              <a:t>Amount of leaked information</a:t>
            </a: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746B6DC7-E0C7-D248-9F35-7B2087DE1E3D}"/>
              </a:ext>
            </a:extLst>
          </p:cNvPr>
          <p:cNvGrpSpPr/>
          <p:nvPr/>
        </p:nvGrpSpPr>
        <p:grpSpPr>
          <a:xfrm>
            <a:off x="4951141" y="2915626"/>
            <a:ext cx="2454940" cy="687659"/>
            <a:chOff x="1774064" y="2907020"/>
            <a:chExt cx="1639882" cy="687659"/>
          </a:xfrm>
        </p:grpSpPr>
        <p:cxnSp>
          <p:nvCxnSpPr>
            <p:cNvPr id="14" name="Straight Arrow Connector 13">
              <a:extLst>
                <a:ext uri="{FF2B5EF4-FFF2-40B4-BE49-F238E27FC236}">
                  <a16:creationId xmlns:a16="http://schemas.microsoft.com/office/drawing/2014/main" id="{84A6010B-EAB3-904A-9616-9793CF807C2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774064" y="2907020"/>
              <a:ext cx="1639882" cy="0"/>
            </a:xfrm>
            <a:prstGeom prst="straightConnector1">
              <a:avLst/>
            </a:prstGeom>
            <a:ln>
              <a:solidFill>
                <a:schemeClr val="tx1"/>
              </a:solidFill>
              <a:headEnd type="triangl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Arrow Connector 14">
              <a:extLst>
                <a:ext uri="{FF2B5EF4-FFF2-40B4-BE49-F238E27FC236}">
                  <a16:creationId xmlns:a16="http://schemas.microsoft.com/office/drawing/2014/main" id="{55D228A1-2796-574B-8867-77C573DEA0F2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774064" y="3594679"/>
              <a:ext cx="1639882" cy="0"/>
            </a:xfrm>
            <a:prstGeom prst="straightConnector1">
              <a:avLst/>
            </a:prstGeom>
            <a:ln>
              <a:solidFill>
                <a:schemeClr val="tx1"/>
              </a:solidFill>
              <a:headEnd type="triangl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5604300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45D2D261-044E-4D40-B4F5-92D4895E2263}"/>
              </a:ext>
            </a:extLst>
          </p:cNvPr>
          <p:cNvSpPr/>
          <p:nvPr/>
        </p:nvSpPr>
        <p:spPr>
          <a:xfrm>
            <a:off x="1765818" y="1884556"/>
            <a:ext cx="2884242" cy="43455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200" dirty="0">
                <a:solidFill>
                  <a:schemeClr val="tx1"/>
                </a:solidFill>
                <a:latin typeface="Avenir Book" panose="02000503020000020003" pitchFamily="2" charset="0"/>
              </a:rPr>
              <a:t>Cascade iteration 1</a:t>
            </a:r>
          </a:p>
        </p:txBody>
      </p:sp>
      <p:cxnSp>
        <p:nvCxnSpPr>
          <p:cNvPr id="3" name="Straight Arrow Connector 2">
            <a:extLst>
              <a:ext uri="{FF2B5EF4-FFF2-40B4-BE49-F238E27FC236}">
                <a16:creationId xmlns:a16="http://schemas.microsoft.com/office/drawing/2014/main" id="{52831AD0-EF5E-2042-8E81-1A19456E9E6B}"/>
              </a:ext>
            </a:extLst>
          </p:cNvPr>
          <p:cNvCxnSpPr>
            <a:cxnSpLocks/>
            <a:stCxn id="2" idx="0"/>
          </p:cNvCxnSpPr>
          <p:nvPr/>
        </p:nvCxnSpPr>
        <p:spPr>
          <a:xfrm flipV="1">
            <a:off x="3207939" y="1304693"/>
            <a:ext cx="0" cy="579863"/>
          </a:xfrm>
          <a:prstGeom prst="straightConnector1">
            <a:avLst/>
          </a:prstGeom>
          <a:ln>
            <a:solidFill>
              <a:schemeClr val="tx1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Rectangle 5">
            <a:extLst>
              <a:ext uri="{FF2B5EF4-FFF2-40B4-BE49-F238E27FC236}">
                <a16:creationId xmlns:a16="http://schemas.microsoft.com/office/drawing/2014/main" id="{580C9A19-FBB4-EE48-A5E1-2FC94B968DA3}"/>
              </a:ext>
            </a:extLst>
          </p:cNvPr>
          <p:cNvSpPr/>
          <p:nvPr/>
        </p:nvSpPr>
        <p:spPr>
          <a:xfrm>
            <a:off x="1765818" y="2898973"/>
            <a:ext cx="2884242" cy="43455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200" dirty="0">
                <a:solidFill>
                  <a:schemeClr val="tx1"/>
                </a:solidFill>
                <a:latin typeface="Avenir Book" panose="02000503020000020003" pitchFamily="2" charset="0"/>
              </a:rPr>
              <a:t>Cascade iteration 2</a:t>
            </a:r>
          </a:p>
        </p:txBody>
      </p: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12C55548-1C79-A345-A6E5-3B9FEB6D3B1D}"/>
              </a:ext>
            </a:extLst>
          </p:cNvPr>
          <p:cNvCxnSpPr>
            <a:cxnSpLocks/>
            <a:stCxn id="6" idx="0"/>
          </p:cNvCxnSpPr>
          <p:nvPr/>
        </p:nvCxnSpPr>
        <p:spPr>
          <a:xfrm flipV="1">
            <a:off x="3207939" y="2319110"/>
            <a:ext cx="0" cy="579863"/>
          </a:xfrm>
          <a:prstGeom prst="straightConnector1">
            <a:avLst/>
          </a:prstGeom>
          <a:ln>
            <a:solidFill>
              <a:schemeClr val="tx1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ectangle 7">
            <a:extLst>
              <a:ext uri="{FF2B5EF4-FFF2-40B4-BE49-F238E27FC236}">
                <a16:creationId xmlns:a16="http://schemas.microsoft.com/office/drawing/2014/main" id="{4A277C9C-5409-214C-952E-61A1C331A35C}"/>
              </a:ext>
            </a:extLst>
          </p:cNvPr>
          <p:cNvSpPr/>
          <p:nvPr/>
        </p:nvSpPr>
        <p:spPr>
          <a:xfrm>
            <a:off x="1765818" y="3913390"/>
            <a:ext cx="2884242" cy="43455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200" dirty="0">
                <a:solidFill>
                  <a:schemeClr val="tx1"/>
                </a:solidFill>
                <a:latin typeface="Avenir Book" panose="02000503020000020003" pitchFamily="2" charset="0"/>
              </a:rPr>
              <a:t>Cascade iteration 3</a:t>
            </a:r>
          </a:p>
        </p:txBody>
      </p: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70298F69-C5D3-3F44-BBC1-D8D03DF33132}"/>
              </a:ext>
            </a:extLst>
          </p:cNvPr>
          <p:cNvCxnSpPr>
            <a:cxnSpLocks/>
            <a:stCxn id="8" idx="0"/>
          </p:cNvCxnSpPr>
          <p:nvPr/>
        </p:nvCxnSpPr>
        <p:spPr>
          <a:xfrm flipV="1">
            <a:off x="3207939" y="3333527"/>
            <a:ext cx="0" cy="579863"/>
          </a:xfrm>
          <a:prstGeom prst="straightConnector1">
            <a:avLst/>
          </a:prstGeom>
          <a:ln>
            <a:solidFill>
              <a:schemeClr val="tx1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9">
            <a:extLst>
              <a:ext uri="{FF2B5EF4-FFF2-40B4-BE49-F238E27FC236}">
                <a16:creationId xmlns:a16="http://schemas.microsoft.com/office/drawing/2014/main" id="{B9B504A9-2138-1B42-A639-6FD8AC085A49}"/>
              </a:ext>
            </a:extLst>
          </p:cNvPr>
          <p:cNvSpPr/>
          <p:nvPr/>
        </p:nvSpPr>
        <p:spPr>
          <a:xfrm>
            <a:off x="1765818" y="4927807"/>
            <a:ext cx="2884242" cy="43455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200" dirty="0">
                <a:solidFill>
                  <a:schemeClr val="tx1"/>
                </a:solidFill>
                <a:latin typeface="Avenir Book" panose="02000503020000020003" pitchFamily="2" charset="0"/>
              </a:rPr>
              <a:t>Cascade iteration 4</a:t>
            </a:r>
          </a:p>
        </p:txBody>
      </p: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0908AF82-9EFE-1840-814D-F5006D8BDCA9}"/>
              </a:ext>
            </a:extLst>
          </p:cNvPr>
          <p:cNvCxnSpPr>
            <a:cxnSpLocks/>
            <a:stCxn id="10" idx="0"/>
          </p:cNvCxnSpPr>
          <p:nvPr/>
        </p:nvCxnSpPr>
        <p:spPr>
          <a:xfrm flipV="1">
            <a:off x="3207939" y="4347944"/>
            <a:ext cx="0" cy="579863"/>
          </a:xfrm>
          <a:prstGeom prst="straightConnector1">
            <a:avLst/>
          </a:prstGeom>
          <a:ln>
            <a:solidFill>
              <a:schemeClr val="tx1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470AEBB1-F3E6-C64E-A566-3F4B82406CC1}"/>
              </a:ext>
            </a:extLst>
          </p:cNvPr>
          <p:cNvCxnSpPr>
            <a:cxnSpLocks/>
          </p:cNvCxnSpPr>
          <p:nvPr/>
        </p:nvCxnSpPr>
        <p:spPr>
          <a:xfrm flipV="1">
            <a:off x="3207939" y="5362361"/>
            <a:ext cx="0" cy="579863"/>
          </a:xfrm>
          <a:prstGeom prst="straightConnector1">
            <a:avLst/>
          </a:prstGeom>
          <a:ln>
            <a:solidFill>
              <a:schemeClr val="tx1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7" name="Group 56">
            <a:extLst>
              <a:ext uri="{FF2B5EF4-FFF2-40B4-BE49-F238E27FC236}">
                <a16:creationId xmlns:a16="http://schemas.microsoft.com/office/drawing/2014/main" id="{523C8BC2-2362-5E4E-90F7-DC079991DF82}"/>
              </a:ext>
            </a:extLst>
          </p:cNvPr>
          <p:cNvGrpSpPr/>
          <p:nvPr/>
        </p:nvGrpSpPr>
        <p:grpSpPr>
          <a:xfrm>
            <a:off x="3413551" y="1446780"/>
            <a:ext cx="5125236" cy="295687"/>
            <a:chOff x="5663265" y="1839951"/>
            <a:chExt cx="5125236" cy="295687"/>
          </a:xfrm>
        </p:grpSpPr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D5E7D8E6-A1D1-324A-BE75-4EBD358A1088}"/>
                </a:ext>
              </a:extLst>
            </p:cNvPr>
            <p:cNvSpPr/>
            <p:nvPr/>
          </p:nvSpPr>
          <p:spPr>
            <a:xfrm>
              <a:off x="5663265" y="1839951"/>
              <a:ext cx="320327" cy="295687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100" dirty="0">
                  <a:solidFill>
                    <a:schemeClr val="tx1"/>
                  </a:solidFill>
                  <a:latin typeface="Avenir Book" panose="02000503020000020003" pitchFamily="2" charset="0"/>
                </a:rPr>
                <a:t>1</a:t>
              </a:r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3FCDDF14-FA39-F942-8A63-E78220CE0E17}"/>
                </a:ext>
              </a:extLst>
            </p:cNvPr>
            <p:cNvSpPr/>
            <p:nvPr/>
          </p:nvSpPr>
          <p:spPr>
            <a:xfrm>
              <a:off x="5983592" y="1839951"/>
              <a:ext cx="320327" cy="295687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100" dirty="0">
                  <a:solidFill>
                    <a:schemeClr val="tx1"/>
                  </a:solidFill>
                  <a:latin typeface="Avenir Book" panose="02000503020000020003" pitchFamily="2" charset="0"/>
                </a:rPr>
                <a:t>0</a:t>
              </a:r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FA7810E7-2231-5249-AAC4-06EACBA085FD}"/>
                </a:ext>
              </a:extLst>
            </p:cNvPr>
            <p:cNvSpPr/>
            <p:nvPr/>
          </p:nvSpPr>
          <p:spPr>
            <a:xfrm>
              <a:off x="6303920" y="1839951"/>
              <a:ext cx="320327" cy="295687"/>
            </a:xfrm>
            <a:prstGeom prst="rect">
              <a:avLst/>
            </a:prstGeom>
            <a:solidFill>
              <a:srgbClr val="FFC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100" dirty="0">
                  <a:solidFill>
                    <a:schemeClr val="tx1"/>
                  </a:solidFill>
                  <a:latin typeface="Avenir Book" panose="02000503020000020003" pitchFamily="2" charset="0"/>
                </a:rPr>
                <a:t>1</a:t>
              </a:r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558AFD39-12B7-124F-8737-C4FBD6F82E16}"/>
                </a:ext>
              </a:extLst>
            </p:cNvPr>
            <p:cNvSpPr/>
            <p:nvPr/>
          </p:nvSpPr>
          <p:spPr>
            <a:xfrm>
              <a:off x="6624247" y="1839951"/>
              <a:ext cx="320327" cy="295687"/>
            </a:xfrm>
            <a:prstGeom prst="rect">
              <a:avLst/>
            </a:prstGeom>
            <a:solidFill>
              <a:srgbClr val="FFC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100" dirty="0">
                  <a:solidFill>
                    <a:schemeClr val="tx1"/>
                  </a:solidFill>
                  <a:latin typeface="Avenir Book" panose="02000503020000020003" pitchFamily="2" charset="0"/>
                </a:rPr>
                <a:t>0</a:t>
              </a:r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585F3D7B-2996-B04A-A7A0-2AAF928424FD}"/>
                </a:ext>
              </a:extLst>
            </p:cNvPr>
            <p:cNvSpPr/>
            <p:nvPr/>
          </p:nvSpPr>
          <p:spPr>
            <a:xfrm>
              <a:off x="6944574" y="1839951"/>
              <a:ext cx="320327" cy="295687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100" dirty="0">
                  <a:solidFill>
                    <a:schemeClr val="tx1"/>
                  </a:solidFill>
                  <a:latin typeface="Avenir Book" panose="02000503020000020003" pitchFamily="2" charset="0"/>
                </a:rPr>
                <a:t>1</a:t>
              </a:r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4CD8A224-7BB8-6B4A-A82D-980DBBDD0645}"/>
                </a:ext>
              </a:extLst>
            </p:cNvPr>
            <p:cNvSpPr/>
            <p:nvPr/>
          </p:nvSpPr>
          <p:spPr>
            <a:xfrm>
              <a:off x="7264901" y="1839951"/>
              <a:ext cx="320327" cy="295687"/>
            </a:xfrm>
            <a:prstGeom prst="rect">
              <a:avLst/>
            </a:prstGeom>
            <a:solidFill>
              <a:srgbClr val="FFC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100" dirty="0">
                  <a:solidFill>
                    <a:schemeClr val="tx1"/>
                  </a:solidFill>
                  <a:latin typeface="Avenir Book" panose="02000503020000020003" pitchFamily="2" charset="0"/>
                </a:rPr>
                <a:t>1</a:t>
              </a:r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3BF46E8A-513B-6B48-B44C-3175CD893B42}"/>
                </a:ext>
              </a:extLst>
            </p:cNvPr>
            <p:cNvSpPr/>
            <p:nvPr/>
          </p:nvSpPr>
          <p:spPr>
            <a:xfrm>
              <a:off x="7585229" y="1839951"/>
              <a:ext cx="320327" cy="295687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100" dirty="0">
                  <a:solidFill>
                    <a:schemeClr val="tx1"/>
                  </a:solidFill>
                  <a:latin typeface="Avenir Book" panose="02000503020000020003" pitchFamily="2" charset="0"/>
                </a:rPr>
                <a:t>1</a:t>
              </a:r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4E8250CA-6576-304C-9F19-0949454DC37B}"/>
                </a:ext>
              </a:extLst>
            </p:cNvPr>
            <p:cNvSpPr/>
            <p:nvPr/>
          </p:nvSpPr>
          <p:spPr>
            <a:xfrm>
              <a:off x="7905556" y="1839951"/>
              <a:ext cx="320327" cy="295687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100" dirty="0">
                  <a:solidFill>
                    <a:schemeClr val="tx1"/>
                  </a:solidFill>
                  <a:latin typeface="Avenir Book" panose="02000503020000020003" pitchFamily="2" charset="0"/>
                </a:rPr>
                <a:t>0</a:t>
              </a:r>
            </a:p>
          </p:txBody>
        </p:sp>
        <p:sp>
          <p:nvSpPr>
            <p:cNvPr id="49" name="Rectangle 48">
              <a:extLst>
                <a:ext uri="{FF2B5EF4-FFF2-40B4-BE49-F238E27FC236}">
                  <a16:creationId xmlns:a16="http://schemas.microsoft.com/office/drawing/2014/main" id="{B4DED3E0-B00B-194E-B77B-11E9598173D3}"/>
                </a:ext>
              </a:extLst>
            </p:cNvPr>
            <p:cNvSpPr/>
            <p:nvPr/>
          </p:nvSpPr>
          <p:spPr>
            <a:xfrm>
              <a:off x="8225883" y="1839951"/>
              <a:ext cx="320327" cy="295687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100" dirty="0">
                  <a:solidFill>
                    <a:schemeClr val="tx1"/>
                  </a:solidFill>
                  <a:latin typeface="Avenir Book" panose="02000503020000020003" pitchFamily="2" charset="0"/>
                </a:rPr>
                <a:t>0</a:t>
              </a:r>
            </a:p>
          </p:txBody>
        </p:sp>
        <p:sp>
          <p:nvSpPr>
            <p:cNvPr id="50" name="Rectangle 49">
              <a:extLst>
                <a:ext uri="{FF2B5EF4-FFF2-40B4-BE49-F238E27FC236}">
                  <a16:creationId xmlns:a16="http://schemas.microsoft.com/office/drawing/2014/main" id="{CA7B9F6E-883C-6B44-9C42-D8B19125F530}"/>
                </a:ext>
              </a:extLst>
            </p:cNvPr>
            <p:cNvSpPr/>
            <p:nvPr/>
          </p:nvSpPr>
          <p:spPr>
            <a:xfrm>
              <a:off x="8546210" y="1839951"/>
              <a:ext cx="320327" cy="295687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100" dirty="0">
                  <a:solidFill>
                    <a:schemeClr val="tx1"/>
                  </a:solidFill>
                  <a:latin typeface="Avenir Book" panose="02000503020000020003" pitchFamily="2" charset="0"/>
                </a:rPr>
                <a:t>0</a:t>
              </a:r>
            </a:p>
          </p:txBody>
        </p:sp>
        <p:sp>
          <p:nvSpPr>
            <p:cNvPr id="51" name="Rectangle 50">
              <a:extLst>
                <a:ext uri="{FF2B5EF4-FFF2-40B4-BE49-F238E27FC236}">
                  <a16:creationId xmlns:a16="http://schemas.microsoft.com/office/drawing/2014/main" id="{8F9FD361-20E6-DD47-9CF3-5BD5EEA7DE11}"/>
                </a:ext>
              </a:extLst>
            </p:cNvPr>
            <p:cNvSpPr/>
            <p:nvPr/>
          </p:nvSpPr>
          <p:spPr>
            <a:xfrm>
              <a:off x="8866538" y="1839951"/>
              <a:ext cx="320327" cy="295687"/>
            </a:xfrm>
            <a:prstGeom prst="rect">
              <a:avLst/>
            </a:prstGeom>
            <a:solidFill>
              <a:srgbClr val="FFC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100" dirty="0">
                  <a:solidFill>
                    <a:schemeClr val="tx1"/>
                  </a:solidFill>
                  <a:latin typeface="Avenir Book" panose="02000503020000020003" pitchFamily="2" charset="0"/>
                </a:rPr>
                <a:t>1</a:t>
              </a:r>
            </a:p>
          </p:txBody>
        </p:sp>
        <p:sp>
          <p:nvSpPr>
            <p:cNvPr id="52" name="Rectangle 51">
              <a:extLst>
                <a:ext uri="{FF2B5EF4-FFF2-40B4-BE49-F238E27FC236}">
                  <a16:creationId xmlns:a16="http://schemas.microsoft.com/office/drawing/2014/main" id="{E1E64CDB-0D46-5046-B31C-987A12A71EB9}"/>
                </a:ext>
              </a:extLst>
            </p:cNvPr>
            <p:cNvSpPr/>
            <p:nvPr/>
          </p:nvSpPr>
          <p:spPr>
            <a:xfrm>
              <a:off x="9186865" y="1839951"/>
              <a:ext cx="320327" cy="295687"/>
            </a:xfrm>
            <a:prstGeom prst="rect">
              <a:avLst/>
            </a:prstGeom>
            <a:solidFill>
              <a:srgbClr val="FFC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100" dirty="0">
                  <a:solidFill>
                    <a:schemeClr val="tx1"/>
                  </a:solidFill>
                  <a:latin typeface="Avenir Book" panose="02000503020000020003" pitchFamily="2" charset="0"/>
                </a:rPr>
                <a:t>1</a:t>
              </a:r>
            </a:p>
          </p:txBody>
        </p:sp>
        <p:sp>
          <p:nvSpPr>
            <p:cNvPr id="53" name="Rectangle 52">
              <a:extLst>
                <a:ext uri="{FF2B5EF4-FFF2-40B4-BE49-F238E27FC236}">
                  <a16:creationId xmlns:a16="http://schemas.microsoft.com/office/drawing/2014/main" id="{3A41CC65-EFBB-AE44-AE4B-90250AEBC226}"/>
                </a:ext>
              </a:extLst>
            </p:cNvPr>
            <p:cNvSpPr/>
            <p:nvPr/>
          </p:nvSpPr>
          <p:spPr>
            <a:xfrm>
              <a:off x="9507192" y="1839951"/>
              <a:ext cx="320327" cy="295687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100" dirty="0">
                  <a:solidFill>
                    <a:schemeClr val="tx1"/>
                  </a:solidFill>
                  <a:latin typeface="Avenir Book" panose="02000503020000020003" pitchFamily="2" charset="0"/>
                </a:rPr>
                <a:t>1</a:t>
              </a:r>
            </a:p>
          </p:txBody>
        </p:sp>
        <p:sp>
          <p:nvSpPr>
            <p:cNvPr id="54" name="Rectangle 53">
              <a:extLst>
                <a:ext uri="{FF2B5EF4-FFF2-40B4-BE49-F238E27FC236}">
                  <a16:creationId xmlns:a16="http://schemas.microsoft.com/office/drawing/2014/main" id="{84B10D8A-DC94-C04B-8A87-15387B83C215}"/>
                </a:ext>
              </a:extLst>
            </p:cNvPr>
            <p:cNvSpPr/>
            <p:nvPr/>
          </p:nvSpPr>
          <p:spPr>
            <a:xfrm>
              <a:off x="9827519" y="1839951"/>
              <a:ext cx="320327" cy="295687"/>
            </a:xfrm>
            <a:prstGeom prst="rect">
              <a:avLst/>
            </a:prstGeom>
            <a:solidFill>
              <a:srgbClr val="FFC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100" dirty="0">
                  <a:solidFill>
                    <a:schemeClr val="tx1"/>
                  </a:solidFill>
                  <a:latin typeface="Avenir Book" panose="02000503020000020003" pitchFamily="2" charset="0"/>
                </a:rPr>
                <a:t>0</a:t>
              </a:r>
            </a:p>
          </p:txBody>
        </p:sp>
        <p:sp>
          <p:nvSpPr>
            <p:cNvPr id="55" name="Rectangle 54">
              <a:extLst>
                <a:ext uri="{FF2B5EF4-FFF2-40B4-BE49-F238E27FC236}">
                  <a16:creationId xmlns:a16="http://schemas.microsoft.com/office/drawing/2014/main" id="{C2F193BA-89B1-9E44-BCE1-E6618E3780B1}"/>
                </a:ext>
              </a:extLst>
            </p:cNvPr>
            <p:cNvSpPr/>
            <p:nvPr/>
          </p:nvSpPr>
          <p:spPr>
            <a:xfrm>
              <a:off x="10147847" y="1839951"/>
              <a:ext cx="320327" cy="295687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100" dirty="0">
                  <a:solidFill>
                    <a:schemeClr val="tx1"/>
                  </a:solidFill>
                  <a:latin typeface="Avenir Book" panose="02000503020000020003" pitchFamily="2" charset="0"/>
                </a:rPr>
                <a:t>1</a:t>
              </a:r>
            </a:p>
          </p:txBody>
        </p:sp>
        <p:sp>
          <p:nvSpPr>
            <p:cNvPr id="56" name="Rectangle 55">
              <a:extLst>
                <a:ext uri="{FF2B5EF4-FFF2-40B4-BE49-F238E27FC236}">
                  <a16:creationId xmlns:a16="http://schemas.microsoft.com/office/drawing/2014/main" id="{B96A75CF-7FF9-614A-A909-A1CDEBF33DF0}"/>
                </a:ext>
              </a:extLst>
            </p:cNvPr>
            <p:cNvSpPr/>
            <p:nvPr/>
          </p:nvSpPr>
          <p:spPr>
            <a:xfrm>
              <a:off x="10468174" y="1839951"/>
              <a:ext cx="320327" cy="295687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100" dirty="0">
                  <a:solidFill>
                    <a:schemeClr val="tx1"/>
                  </a:solidFill>
                  <a:latin typeface="Avenir Book" panose="02000503020000020003" pitchFamily="2" charset="0"/>
                </a:rPr>
                <a:t>0</a:t>
              </a:r>
            </a:p>
          </p:txBody>
        </p:sp>
      </p:grpSp>
      <p:grpSp>
        <p:nvGrpSpPr>
          <p:cNvPr id="58" name="Group 57">
            <a:extLst>
              <a:ext uri="{FF2B5EF4-FFF2-40B4-BE49-F238E27FC236}">
                <a16:creationId xmlns:a16="http://schemas.microsoft.com/office/drawing/2014/main" id="{0B5C4FF3-C75C-EB49-8514-EFF43275DB7A}"/>
              </a:ext>
            </a:extLst>
          </p:cNvPr>
          <p:cNvGrpSpPr/>
          <p:nvPr/>
        </p:nvGrpSpPr>
        <p:grpSpPr>
          <a:xfrm>
            <a:off x="3413551" y="2461197"/>
            <a:ext cx="5125236" cy="295687"/>
            <a:chOff x="5663265" y="1839951"/>
            <a:chExt cx="5125236" cy="295687"/>
          </a:xfrm>
        </p:grpSpPr>
        <p:sp>
          <p:nvSpPr>
            <p:cNvPr id="59" name="Rectangle 58">
              <a:extLst>
                <a:ext uri="{FF2B5EF4-FFF2-40B4-BE49-F238E27FC236}">
                  <a16:creationId xmlns:a16="http://schemas.microsoft.com/office/drawing/2014/main" id="{3D030287-5055-234E-A4BB-DEF5359D6AC4}"/>
                </a:ext>
              </a:extLst>
            </p:cNvPr>
            <p:cNvSpPr/>
            <p:nvPr/>
          </p:nvSpPr>
          <p:spPr>
            <a:xfrm>
              <a:off x="5663265" y="1839951"/>
              <a:ext cx="320327" cy="295687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100" dirty="0">
                  <a:solidFill>
                    <a:schemeClr val="tx1"/>
                  </a:solidFill>
                  <a:latin typeface="Avenir Book" panose="02000503020000020003" pitchFamily="2" charset="0"/>
                </a:rPr>
                <a:t>1</a:t>
              </a:r>
            </a:p>
          </p:txBody>
        </p:sp>
        <p:sp>
          <p:nvSpPr>
            <p:cNvPr id="60" name="Rectangle 59">
              <a:extLst>
                <a:ext uri="{FF2B5EF4-FFF2-40B4-BE49-F238E27FC236}">
                  <a16:creationId xmlns:a16="http://schemas.microsoft.com/office/drawing/2014/main" id="{38427783-6342-8243-AC30-74EF0BD45513}"/>
                </a:ext>
              </a:extLst>
            </p:cNvPr>
            <p:cNvSpPr/>
            <p:nvPr/>
          </p:nvSpPr>
          <p:spPr>
            <a:xfrm>
              <a:off x="5983592" y="1839951"/>
              <a:ext cx="320327" cy="295687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100" dirty="0">
                  <a:solidFill>
                    <a:schemeClr val="tx1"/>
                  </a:solidFill>
                  <a:latin typeface="Avenir Book" panose="02000503020000020003" pitchFamily="2" charset="0"/>
                </a:rPr>
                <a:t>0</a:t>
              </a:r>
            </a:p>
          </p:txBody>
        </p:sp>
        <p:sp>
          <p:nvSpPr>
            <p:cNvPr id="61" name="Rectangle 60">
              <a:extLst>
                <a:ext uri="{FF2B5EF4-FFF2-40B4-BE49-F238E27FC236}">
                  <a16:creationId xmlns:a16="http://schemas.microsoft.com/office/drawing/2014/main" id="{C80D475F-97F8-7549-AB0A-21B3F56D3BFD}"/>
                </a:ext>
              </a:extLst>
            </p:cNvPr>
            <p:cNvSpPr/>
            <p:nvPr/>
          </p:nvSpPr>
          <p:spPr>
            <a:xfrm>
              <a:off x="6303920" y="1839951"/>
              <a:ext cx="320327" cy="295687"/>
            </a:xfrm>
            <a:prstGeom prst="rect">
              <a:avLst/>
            </a:prstGeom>
            <a:solidFill>
              <a:srgbClr val="FFC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100" dirty="0">
                  <a:solidFill>
                    <a:schemeClr val="tx1"/>
                  </a:solidFill>
                  <a:latin typeface="Avenir Book" panose="02000503020000020003" pitchFamily="2" charset="0"/>
                </a:rPr>
                <a:t>1</a:t>
              </a:r>
            </a:p>
          </p:txBody>
        </p:sp>
        <p:sp>
          <p:nvSpPr>
            <p:cNvPr id="62" name="Rectangle 61">
              <a:extLst>
                <a:ext uri="{FF2B5EF4-FFF2-40B4-BE49-F238E27FC236}">
                  <a16:creationId xmlns:a16="http://schemas.microsoft.com/office/drawing/2014/main" id="{BAD7DF40-7136-714D-8F7B-3E1D9C6DD8D2}"/>
                </a:ext>
              </a:extLst>
            </p:cNvPr>
            <p:cNvSpPr/>
            <p:nvPr/>
          </p:nvSpPr>
          <p:spPr>
            <a:xfrm>
              <a:off x="6624247" y="1839951"/>
              <a:ext cx="320327" cy="295687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100" dirty="0">
                  <a:solidFill>
                    <a:schemeClr val="tx1"/>
                  </a:solidFill>
                  <a:latin typeface="Avenir Book" panose="02000503020000020003" pitchFamily="2" charset="0"/>
                </a:rPr>
                <a:t>1</a:t>
              </a:r>
            </a:p>
          </p:txBody>
        </p:sp>
        <p:sp>
          <p:nvSpPr>
            <p:cNvPr id="63" name="Rectangle 62">
              <a:extLst>
                <a:ext uri="{FF2B5EF4-FFF2-40B4-BE49-F238E27FC236}">
                  <a16:creationId xmlns:a16="http://schemas.microsoft.com/office/drawing/2014/main" id="{2F57073B-09EC-3B42-9C81-CF520748A09C}"/>
                </a:ext>
              </a:extLst>
            </p:cNvPr>
            <p:cNvSpPr/>
            <p:nvPr/>
          </p:nvSpPr>
          <p:spPr>
            <a:xfrm>
              <a:off x="6944574" y="1839951"/>
              <a:ext cx="320327" cy="295687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100" dirty="0">
                  <a:solidFill>
                    <a:schemeClr val="tx1"/>
                  </a:solidFill>
                  <a:latin typeface="Avenir Book" panose="02000503020000020003" pitchFamily="2" charset="0"/>
                </a:rPr>
                <a:t>1</a:t>
              </a:r>
            </a:p>
          </p:txBody>
        </p:sp>
        <p:sp>
          <p:nvSpPr>
            <p:cNvPr id="64" name="Rectangle 63">
              <a:extLst>
                <a:ext uri="{FF2B5EF4-FFF2-40B4-BE49-F238E27FC236}">
                  <a16:creationId xmlns:a16="http://schemas.microsoft.com/office/drawing/2014/main" id="{BDA23CD1-4590-A24F-A13D-4BEE4C114871}"/>
                </a:ext>
              </a:extLst>
            </p:cNvPr>
            <p:cNvSpPr/>
            <p:nvPr/>
          </p:nvSpPr>
          <p:spPr>
            <a:xfrm>
              <a:off x="7264901" y="1839951"/>
              <a:ext cx="320327" cy="295687"/>
            </a:xfrm>
            <a:prstGeom prst="rect">
              <a:avLst/>
            </a:prstGeom>
            <a:solidFill>
              <a:srgbClr val="FFC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100" dirty="0">
                  <a:solidFill>
                    <a:schemeClr val="tx1"/>
                  </a:solidFill>
                  <a:latin typeface="Avenir Book" panose="02000503020000020003" pitchFamily="2" charset="0"/>
                </a:rPr>
                <a:t>1</a:t>
              </a:r>
            </a:p>
          </p:txBody>
        </p:sp>
        <p:sp>
          <p:nvSpPr>
            <p:cNvPr id="65" name="Rectangle 64">
              <a:extLst>
                <a:ext uri="{FF2B5EF4-FFF2-40B4-BE49-F238E27FC236}">
                  <a16:creationId xmlns:a16="http://schemas.microsoft.com/office/drawing/2014/main" id="{133B59FF-FEAA-8C48-AA59-78A566CCDD04}"/>
                </a:ext>
              </a:extLst>
            </p:cNvPr>
            <p:cNvSpPr/>
            <p:nvPr/>
          </p:nvSpPr>
          <p:spPr>
            <a:xfrm>
              <a:off x="7585229" y="1839951"/>
              <a:ext cx="320327" cy="295687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100" dirty="0">
                  <a:solidFill>
                    <a:schemeClr val="tx1"/>
                  </a:solidFill>
                  <a:latin typeface="Avenir Book" panose="02000503020000020003" pitchFamily="2" charset="0"/>
                </a:rPr>
                <a:t>1</a:t>
              </a:r>
            </a:p>
          </p:txBody>
        </p:sp>
        <p:sp>
          <p:nvSpPr>
            <p:cNvPr id="66" name="Rectangle 65">
              <a:extLst>
                <a:ext uri="{FF2B5EF4-FFF2-40B4-BE49-F238E27FC236}">
                  <a16:creationId xmlns:a16="http://schemas.microsoft.com/office/drawing/2014/main" id="{335F9D60-0743-1A43-BAA6-E2B46EA94E2E}"/>
                </a:ext>
              </a:extLst>
            </p:cNvPr>
            <p:cNvSpPr/>
            <p:nvPr/>
          </p:nvSpPr>
          <p:spPr>
            <a:xfrm>
              <a:off x="7905556" y="1839951"/>
              <a:ext cx="320327" cy="295687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100" dirty="0">
                  <a:solidFill>
                    <a:schemeClr val="tx1"/>
                  </a:solidFill>
                  <a:latin typeface="Avenir Book" panose="02000503020000020003" pitchFamily="2" charset="0"/>
                </a:rPr>
                <a:t>0</a:t>
              </a:r>
            </a:p>
          </p:txBody>
        </p:sp>
        <p:sp>
          <p:nvSpPr>
            <p:cNvPr id="67" name="Rectangle 66">
              <a:extLst>
                <a:ext uri="{FF2B5EF4-FFF2-40B4-BE49-F238E27FC236}">
                  <a16:creationId xmlns:a16="http://schemas.microsoft.com/office/drawing/2014/main" id="{ED1A138C-F154-9A4A-B524-2688467FA3BC}"/>
                </a:ext>
              </a:extLst>
            </p:cNvPr>
            <p:cNvSpPr/>
            <p:nvPr/>
          </p:nvSpPr>
          <p:spPr>
            <a:xfrm>
              <a:off x="8225883" y="1839951"/>
              <a:ext cx="320327" cy="295687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100" dirty="0">
                  <a:solidFill>
                    <a:schemeClr val="tx1"/>
                  </a:solidFill>
                  <a:latin typeface="Avenir Book" panose="02000503020000020003" pitchFamily="2" charset="0"/>
                </a:rPr>
                <a:t>0</a:t>
              </a:r>
            </a:p>
          </p:txBody>
        </p:sp>
        <p:sp>
          <p:nvSpPr>
            <p:cNvPr id="68" name="Rectangle 67">
              <a:extLst>
                <a:ext uri="{FF2B5EF4-FFF2-40B4-BE49-F238E27FC236}">
                  <a16:creationId xmlns:a16="http://schemas.microsoft.com/office/drawing/2014/main" id="{4AECAB2D-DD7F-1745-BFF9-A737D4E7008E}"/>
                </a:ext>
              </a:extLst>
            </p:cNvPr>
            <p:cNvSpPr/>
            <p:nvPr/>
          </p:nvSpPr>
          <p:spPr>
            <a:xfrm>
              <a:off x="8546210" y="1839951"/>
              <a:ext cx="320327" cy="295687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100" dirty="0">
                  <a:solidFill>
                    <a:schemeClr val="tx1"/>
                  </a:solidFill>
                  <a:latin typeface="Avenir Book" panose="02000503020000020003" pitchFamily="2" charset="0"/>
                </a:rPr>
                <a:t>0</a:t>
              </a:r>
            </a:p>
          </p:txBody>
        </p:sp>
        <p:sp>
          <p:nvSpPr>
            <p:cNvPr id="69" name="Rectangle 68">
              <a:extLst>
                <a:ext uri="{FF2B5EF4-FFF2-40B4-BE49-F238E27FC236}">
                  <a16:creationId xmlns:a16="http://schemas.microsoft.com/office/drawing/2014/main" id="{61582C6B-00BB-704B-8823-FB790D8F9A2C}"/>
                </a:ext>
              </a:extLst>
            </p:cNvPr>
            <p:cNvSpPr/>
            <p:nvPr/>
          </p:nvSpPr>
          <p:spPr>
            <a:xfrm>
              <a:off x="8866538" y="1839951"/>
              <a:ext cx="320327" cy="295687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100" dirty="0">
                  <a:solidFill>
                    <a:schemeClr val="tx1"/>
                  </a:solidFill>
                  <a:latin typeface="Avenir Book" panose="02000503020000020003" pitchFamily="2" charset="0"/>
                </a:rPr>
                <a:t>0</a:t>
              </a:r>
            </a:p>
          </p:txBody>
        </p:sp>
        <p:sp>
          <p:nvSpPr>
            <p:cNvPr id="70" name="Rectangle 69">
              <a:extLst>
                <a:ext uri="{FF2B5EF4-FFF2-40B4-BE49-F238E27FC236}">
                  <a16:creationId xmlns:a16="http://schemas.microsoft.com/office/drawing/2014/main" id="{85384CCD-C067-2647-B6F8-AC5D6AF5815C}"/>
                </a:ext>
              </a:extLst>
            </p:cNvPr>
            <p:cNvSpPr/>
            <p:nvPr/>
          </p:nvSpPr>
          <p:spPr>
            <a:xfrm>
              <a:off x="9186865" y="1839951"/>
              <a:ext cx="320327" cy="295687"/>
            </a:xfrm>
            <a:prstGeom prst="rect">
              <a:avLst/>
            </a:prstGeom>
            <a:solidFill>
              <a:srgbClr val="FFC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100" dirty="0">
                  <a:solidFill>
                    <a:schemeClr val="tx1"/>
                  </a:solidFill>
                  <a:latin typeface="Avenir Book" panose="02000503020000020003" pitchFamily="2" charset="0"/>
                </a:rPr>
                <a:t>1</a:t>
              </a:r>
            </a:p>
          </p:txBody>
        </p:sp>
        <p:sp>
          <p:nvSpPr>
            <p:cNvPr id="71" name="Rectangle 70">
              <a:extLst>
                <a:ext uri="{FF2B5EF4-FFF2-40B4-BE49-F238E27FC236}">
                  <a16:creationId xmlns:a16="http://schemas.microsoft.com/office/drawing/2014/main" id="{5130AF7B-D1CD-DB47-A50A-77088B7F7DBA}"/>
                </a:ext>
              </a:extLst>
            </p:cNvPr>
            <p:cNvSpPr/>
            <p:nvPr/>
          </p:nvSpPr>
          <p:spPr>
            <a:xfrm>
              <a:off x="9507192" y="1839951"/>
              <a:ext cx="320327" cy="295687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100" dirty="0">
                  <a:solidFill>
                    <a:schemeClr val="tx1"/>
                  </a:solidFill>
                  <a:latin typeface="Avenir Book" panose="02000503020000020003" pitchFamily="2" charset="0"/>
                </a:rPr>
                <a:t>1</a:t>
              </a:r>
            </a:p>
          </p:txBody>
        </p:sp>
        <p:sp>
          <p:nvSpPr>
            <p:cNvPr id="72" name="Rectangle 71">
              <a:extLst>
                <a:ext uri="{FF2B5EF4-FFF2-40B4-BE49-F238E27FC236}">
                  <a16:creationId xmlns:a16="http://schemas.microsoft.com/office/drawing/2014/main" id="{F5711C31-F2D4-4948-88F7-C5FF37C63CF0}"/>
                </a:ext>
              </a:extLst>
            </p:cNvPr>
            <p:cNvSpPr/>
            <p:nvPr/>
          </p:nvSpPr>
          <p:spPr>
            <a:xfrm>
              <a:off x="9827519" y="1839951"/>
              <a:ext cx="320327" cy="295687"/>
            </a:xfrm>
            <a:prstGeom prst="rect">
              <a:avLst/>
            </a:prstGeom>
            <a:solidFill>
              <a:srgbClr val="FFC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100" dirty="0">
                  <a:solidFill>
                    <a:schemeClr val="tx1"/>
                  </a:solidFill>
                  <a:latin typeface="Avenir Book" panose="02000503020000020003" pitchFamily="2" charset="0"/>
                </a:rPr>
                <a:t>0</a:t>
              </a:r>
            </a:p>
          </p:txBody>
        </p:sp>
        <p:sp>
          <p:nvSpPr>
            <p:cNvPr id="73" name="Rectangle 72">
              <a:extLst>
                <a:ext uri="{FF2B5EF4-FFF2-40B4-BE49-F238E27FC236}">
                  <a16:creationId xmlns:a16="http://schemas.microsoft.com/office/drawing/2014/main" id="{2F48DC2C-4D0D-6544-8962-F8AF22BCB2F8}"/>
                </a:ext>
              </a:extLst>
            </p:cNvPr>
            <p:cNvSpPr/>
            <p:nvPr/>
          </p:nvSpPr>
          <p:spPr>
            <a:xfrm>
              <a:off x="10147847" y="1839951"/>
              <a:ext cx="320327" cy="295687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100" dirty="0">
                  <a:solidFill>
                    <a:schemeClr val="tx1"/>
                  </a:solidFill>
                  <a:latin typeface="Avenir Book" panose="02000503020000020003" pitchFamily="2" charset="0"/>
                </a:rPr>
                <a:t>1</a:t>
              </a:r>
            </a:p>
          </p:txBody>
        </p:sp>
        <p:sp>
          <p:nvSpPr>
            <p:cNvPr id="74" name="Rectangle 73">
              <a:extLst>
                <a:ext uri="{FF2B5EF4-FFF2-40B4-BE49-F238E27FC236}">
                  <a16:creationId xmlns:a16="http://schemas.microsoft.com/office/drawing/2014/main" id="{78F299B6-9FF3-FC45-8E3B-A0A813D03811}"/>
                </a:ext>
              </a:extLst>
            </p:cNvPr>
            <p:cNvSpPr/>
            <p:nvPr/>
          </p:nvSpPr>
          <p:spPr>
            <a:xfrm>
              <a:off x="10468174" y="1839951"/>
              <a:ext cx="320327" cy="295687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100" dirty="0">
                  <a:solidFill>
                    <a:schemeClr val="tx1"/>
                  </a:solidFill>
                  <a:latin typeface="Avenir Book" panose="02000503020000020003" pitchFamily="2" charset="0"/>
                </a:rPr>
                <a:t>0</a:t>
              </a:r>
            </a:p>
          </p:txBody>
        </p:sp>
      </p:grpSp>
      <p:grpSp>
        <p:nvGrpSpPr>
          <p:cNvPr id="75" name="Group 74">
            <a:extLst>
              <a:ext uri="{FF2B5EF4-FFF2-40B4-BE49-F238E27FC236}">
                <a16:creationId xmlns:a16="http://schemas.microsoft.com/office/drawing/2014/main" id="{1C53F115-8E06-A74C-BC25-FE92A1D88D55}"/>
              </a:ext>
            </a:extLst>
          </p:cNvPr>
          <p:cNvGrpSpPr/>
          <p:nvPr/>
        </p:nvGrpSpPr>
        <p:grpSpPr>
          <a:xfrm>
            <a:off x="3413551" y="3475614"/>
            <a:ext cx="5125236" cy="295687"/>
            <a:chOff x="5663265" y="1839951"/>
            <a:chExt cx="5125236" cy="295687"/>
          </a:xfrm>
        </p:grpSpPr>
        <p:sp>
          <p:nvSpPr>
            <p:cNvPr id="76" name="Rectangle 75">
              <a:extLst>
                <a:ext uri="{FF2B5EF4-FFF2-40B4-BE49-F238E27FC236}">
                  <a16:creationId xmlns:a16="http://schemas.microsoft.com/office/drawing/2014/main" id="{A10A3E20-61B6-CE45-B8C0-809B5F60CC50}"/>
                </a:ext>
              </a:extLst>
            </p:cNvPr>
            <p:cNvSpPr/>
            <p:nvPr/>
          </p:nvSpPr>
          <p:spPr>
            <a:xfrm>
              <a:off x="5663265" y="1839951"/>
              <a:ext cx="320327" cy="295687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100" dirty="0">
                  <a:solidFill>
                    <a:schemeClr val="tx1"/>
                  </a:solidFill>
                  <a:latin typeface="Avenir Book" panose="02000503020000020003" pitchFamily="2" charset="0"/>
                </a:rPr>
                <a:t>1</a:t>
              </a:r>
            </a:p>
          </p:txBody>
        </p:sp>
        <p:sp>
          <p:nvSpPr>
            <p:cNvPr id="77" name="Rectangle 76">
              <a:extLst>
                <a:ext uri="{FF2B5EF4-FFF2-40B4-BE49-F238E27FC236}">
                  <a16:creationId xmlns:a16="http://schemas.microsoft.com/office/drawing/2014/main" id="{23815DC9-AD9C-5448-A8F0-9EF8CE3E46AB}"/>
                </a:ext>
              </a:extLst>
            </p:cNvPr>
            <p:cNvSpPr/>
            <p:nvPr/>
          </p:nvSpPr>
          <p:spPr>
            <a:xfrm>
              <a:off x="5983592" y="1839951"/>
              <a:ext cx="320327" cy="295687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100" dirty="0">
                  <a:solidFill>
                    <a:schemeClr val="tx1"/>
                  </a:solidFill>
                  <a:latin typeface="Avenir Book" panose="02000503020000020003" pitchFamily="2" charset="0"/>
                </a:rPr>
                <a:t>0</a:t>
              </a:r>
            </a:p>
          </p:txBody>
        </p:sp>
        <p:sp>
          <p:nvSpPr>
            <p:cNvPr id="78" name="Rectangle 77">
              <a:extLst>
                <a:ext uri="{FF2B5EF4-FFF2-40B4-BE49-F238E27FC236}">
                  <a16:creationId xmlns:a16="http://schemas.microsoft.com/office/drawing/2014/main" id="{DAB603E9-5666-C448-A387-24F17826EC4B}"/>
                </a:ext>
              </a:extLst>
            </p:cNvPr>
            <p:cNvSpPr/>
            <p:nvPr/>
          </p:nvSpPr>
          <p:spPr>
            <a:xfrm>
              <a:off x="6303920" y="1839951"/>
              <a:ext cx="320327" cy="295687"/>
            </a:xfrm>
            <a:prstGeom prst="rect">
              <a:avLst/>
            </a:prstGeom>
            <a:solidFill>
              <a:srgbClr val="FFC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100" dirty="0">
                  <a:solidFill>
                    <a:schemeClr val="tx1"/>
                  </a:solidFill>
                  <a:latin typeface="Avenir Book" panose="02000503020000020003" pitchFamily="2" charset="0"/>
                </a:rPr>
                <a:t>1</a:t>
              </a:r>
            </a:p>
          </p:txBody>
        </p:sp>
        <p:sp>
          <p:nvSpPr>
            <p:cNvPr id="79" name="Rectangle 78">
              <a:extLst>
                <a:ext uri="{FF2B5EF4-FFF2-40B4-BE49-F238E27FC236}">
                  <a16:creationId xmlns:a16="http://schemas.microsoft.com/office/drawing/2014/main" id="{831D8FD4-50CE-8341-9900-847EB48AAC48}"/>
                </a:ext>
              </a:extLst>
            </p:cNvPr>
            <p:cNvSpPr/>
            <p:nvPr/>
          </p:nvSpPr>
          <p:spPr>
            <a:xfrm>
              <a:off x="6624247" y="1839951"/>
              <a:ext cx="320327" cy="295687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100" dirty="0">
                  <a:solidFill>
                    <a:schemeClr val="tx1"/>
                  </a:solidFill>
                  <a:latin typeface="Avenir Book" panose="02000503020000020003" pitchFamily="2" charset="0"/>
                </a:rPr>
                <a:t>1</a:t>
              </a:r>
            </a:p>
          </p:txBody>
        </p:sp>
        <p:sp>
          <p:nvSpPr>
            <p:cNvPr id="80" name="Rectangle 79">
              <a:extLst>
                <a:ext uri="{FF2B5EF4-FFF2-40B4-BE49-F238E27FC236}">
                  <a16:creationId xmlns:a16="http://schemas.microsoft.com/office/drawing/2014/main" id="{1933CE8C-CC16-7040-8B2B-60C4D406D4BD}"/>
                </a:ext>
              </a:extLst>
            </p:cNvPr>
            <p:cNvSpPr/>
            <p:nvPr/>
          </p:nvSpPr>
          <p:spPr>
            <a:xfrm>
              <a:off x="6944574" y="1839951"/>
              <a:ext cx="320327" cy="295687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100" dirty="0">
                  <a:solidFill>
                    <a:schemeClr val="tx1"/>
                  </a:solidFill>
                  <a:latin typeface="Avenir Book" panose="02000503020000020003" pitchFamily="2" charset="0"/>
                </a:rPr>
                <a:t>1</a:t>
              </a:r>
            </a:p>
          </p:txBody>
        </p:sp>
        <p:sp>
          <p:nvSpPr>
            <p:cNvPr id="81" name="Rectangle 80">
              <a:extLst>
                <a:ext uri="{FF2B5EF4-FFF2-40B4-BE49-F238E27FC236}">
                  <a16:creationId xmlns:a16="http://schemas.microsoft.com/office/drawing/2014/main" id="{E61653C8-8AAE-504A-BB89-BC97BE7FF0EB}"/>
                </a:ext>
              </a:extLst>
            </p:cNvPr>
            <p:cNvSpPr/>
            <p:nvPr/>
          </p:nvSpPr>
          <p:spPr>
            <a:xfrm>
              <a:off x="7264901" y="1839951"/>
              <a:ext cx="320327" cy="295687"/>
            </a:xfrm>
            <a:prstGeom prst="rect">
              <a:avLst/>
            </a:prstGeom>
            <a:solidFill>
              <a:srgbClr val="FFC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100" dirty="0">
                  <a:solidFill>
                    <a:schemeClr val="tx1"/>
                  </a:solidFill>
                  <a:latin typeface="Avenir Book" panose="02000503020000020003" pitchFamily="2" charset="0"/>
                </a:rPr>
                <a:t>1</a:t>
              </a:r>
            </a:p>
          </p:txBody>
        </p:sp>
        <p:sp>
          <p:nvSpPr>
            <p:cNvPr id="82" name="Rectangle 81">
              <a:extLst>
                <a:ext uri="{FF2B5EF4-FFF2-40B4-BE49-F238E27FC236}">
                  <a16:creationId xmlns:a16="http://schemas.microsoft.com/office/drawing/2014/main" id="{855D8387-43CE-714A-85C8-9D49A78B3B60}"/>
                </a:ext>
              </a:extLst>
            </p:cNvPr>
            <p:cNvSpPr/>
            <p:nvPr/>
          </p:nvSpPr>
          <p:spPr>
            <a:xfrm>
              <a:off x="7585229" y="1839951"/>
              <a:ext cx="320327" cy="295687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100" dirty="0">
                  <a:solidFill>
                    <a:schemeClr val="tx1"/>
                  </a:solidFill>
                  <a:latin typeface="Avenir Book" panose="02000503020000020003" pitchFamily="2" charset="0"/>
                </a:rPr>
                <a:t>1</a:t>
              </a:r>
            </a:p>
          </p:txBody>
        </p:sp>
        <p:sp>
          <p:nvSpPr>
            <p:cNvPr id="83" name="Rectangle 82">
              <a:extLst>
                <a:ext uri="{FF2B5EF4-FFF2-40B4-BE49-F238E27FC236}">
                  <a16:creationId xmlns:a16="http://schemas.microsoft.com/office/drawing/2014/main" id="{AA2F84D7-8590-7D4F-B01E-1FBC6F6F7664}"/>
                </a:ext>
              </a:extLst>
            </p:cNvPr>
            <p:cNvSpPr/>
            <p:nvPr/>
          </p:nvSpPr>
          <p:spPr>
            <a:xfrm>
              <a:off x="7905556" y="1839951"/>
              <a:ext cx="320327" cy="295687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100" dirty="0">
                  <a:solidFill>
                    <a:schemeClr val="tx1"/>
                  </a:solidFill>
                  <a:latin typeface="Avenir Book" panose="02000503020000020003" pitchFamily="2" charset="0"/>
                </a:rPr>
                <a:t>0</a:t>
              </a:r>
            </a:p>
          </p:txBody>
        </p:sp>
        <p:sp>
          <p:nvSpPr>
            <p:cNvPr id="84" name="Rectangle 83">
              <a:extLst>
                <a:ext uri="{FF2B5EF4-FFF2-40B4-BE49-F238E27FC236}">
                  <a16:creationId xmlns:a16="http://schemas.microsoft.com/office/drawing/2014/main" id="{06E29A04-DD0B-244E-82EC-62DFE553AFF6}"/>
                </a:ext>
              </a:extLst>
            </p:cNvPr>
            <p:cNvSpPr/>
            <p:nvPr/>
          </p:nvSpPr>
          <p:spPr>
            <a:xfrm>
              <a:off x="8225883" y="1839951"/>
              <a:ext cx="320327" cy="295687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100" dirty="0">
                  <a:solidFill>
                    <a:schemeClr val="tx1"/>
                  </a:solidFill>
                  <a:latin typeface="Avenir Book" panose="02000503020000020003" pitchFamily="2" charset="0"/>
                </a:rPr>
                <a:t>0</a:t>
              </a:r>
            </a:p>
          </p:txBody>
        </p:sp>
        <p:sp>
          <p:nvSpPr>
            <p:cNvPr id="85" name="Rectangle 84">
              <a:extLst>
                <a:ext uri="{FF2B5EF4-FFF2-40B4-BE49-F238E27FC236}">
                  <a16:creationId xmlns:a16="http://schemas.microsoft.com/office/drawing/2014/main" id="{B7086792-3065-084E-9980-858802BCEC4E}"/>
                </a:ext>
              </a:extLst>
            </p:cNvPr>
            <p:cNvSpPr/>
            <p:nvPr/>
          </p:nvSpPr>
          <p:spPr>
            <a:xfrm>
              <a:off x="8546210" y="1839951"/>
              <a:ext cx="320327" cy="295687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100" dirty="0">
                  <a:solidFill>
                    <a:schemeClr val="tx1"/>
                  </a:solidFill>
                  <a:latin typeface="Avenir Book" panose="02000503020000020003" pitchFamily="2" charset="0"/>
                </a:rPr>
                <a:t>0</a:t>
              </a:r>
            </a:p>
          </p:txBody>
        </p:sp>
        <p:sp>
          <p:nvSpPr>
            <p:cNvPr id="86" name="Rectangle 85">
              <a:extLst>
                <a:ext uri="{FF2B5EF4-FFF2-40B4-BE49-F238E27FC236}">
                  <a16:creationId xmlns:a16="http://schemas.microsoft.com/office/drawing/2014/main" id="{B9BC9C3B-27AF-2D42-BB84-EAB16A96CB5F}"/>
                </a:ext>
              </a:extLst>
            </p:cNvPr>
            <p:cNvSpPr/>
            <p:nvPr/>
          </p:nvSpPr>
          <p:spPr>
            <a:xfrm>
              <a:off x="8866538" y="1839951"/>
              <a:ext cx="320327" cy="295687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100" dirty="0">
                  <a:solidFill>
                    <a:schemeClr val="tx1"/>
                  </a:solidFill>
                  <a:latin typeface="Avenir Book" panose="02000503020000020003" pitchFamily="2" charset="0"/>
                </a:rPr>
                <a:t>0</a:t>
              </a:r>
            </a:p>
          </p:txBody>
        </p:sp>
        <p:sp>
          <p:nvSpPr>
            <p:cNvPr id="87" name="Rectangle 86">
              <a:extLst>
                <a:ext uri="{FF2B5EF4-FFF2-40B4-BE49-F238E27FC236}">
                  <a16:creationId xmlns:a16="http://schemas.microsoft.com/office/drawing/2014/main" id="{65593465-A99B-F743-B53F-134EEE43C4FF}"/>
                </a:ext>
              </a:extLst>
            </p:cNvPr>
            <p:cNvSpPr/>
            <p:nvPr/>
          </p:nvSpPr>
          <p:spPr>
            <a:xfrm>
              <a:off x="9186865" y="1839951"/>
              <a:ext cx="320327" cy="295687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100" dirty="0">
                  <a:solidFill>
                    <a:schemeClr val="tx1"/>
                  </a:solidFill>
                  <a:latin typeface="Avenir Book" panose="02000503020000020003" pitchFamily="2" charset="0"/>
                </a:rPr>
                <a:t>0</a:t>
              </a:r>
            </a:p>
          </p:txBody>
        </p:sp>
        <p:sp>
          <p:nvSpPr>
            <p:cNvPr id="88" name="Rectangle 87">
              <a:extLst>
                <a:ext uri="{FF2B5EF4-FFF2-40B4-BE49-F238E27FC236}">
                  <a16:creationId xmlns:a16="http://schemas.microsoft.com/office/drawing/2014/main" id="{196675FF-4660-CE43-B059-4B382AA91F4F}"/>
                </a:ext>
              </a:extLst>
            </p:cNvPr>
            <p:cNvSpPr/>
            <p:nvPr/>
          </p:nvSpPr>
          <p:spPr>
            <a:xfrm>
              <a:off x="9507192" y="1839951"/>
              <a:ext cx="320327" cy="295687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100" dirty="0">
                  <a:solidFill>
                    <a:schemeClr val="tx1"/>
                  </a:solidFill>
                  <a:latin typeface="Avenir Book" panose="02000503020000020003" pitchFamily="2" charset="0"/>
                </a:rPr>
                <a:t>1</a:t>
              </a:r>
            </a:p>
          </p:txBody>
        </p:sp>
        <p:sp>
          <p:nvSpPr>
            <p:cNvPr id="89" name="Rectangle 88">
              <a:extLst>
                <a:ext uri="{FF2B5EF4-FFF2-40B4-BE49-F238E27FC236}">
                  <a16:creationId xmlns:a16="http://schemas.microsoft.com/office/drawing/2014/main" id="{6A45FBCE-F4A8-8A4B-AC7E-9E1491642774}"/>
                </a:ext>
              </a:extLst>
            </p:cNvPr>
            <p:cNvSpPr/>
            <p:nvPr/>
          </p:nvSpPr>
          <p:spPr>
            <a:xfrm>
              <a:off x="9827519" y="1839951"/>
              <a:ext cx="320327" cy="295687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100" dirty="0">
                  <a:solidFill>
                    <a:schemeClr val="tx1"/>
                  </a:solidFill>
                  <a:latin typeface="Avenir Book" panose="02000503020000020003" pitchFamily="2" charset="0"/>
                </a:rPr>
                <a:t>1</a:t>
              </a:r>
            </a:p>
          </p:txBody>
        </p:sp>
        <p:sp>
          <p:nvSpPr>
            <p:cNvPr id="90" name="Rectangle 89">
              <a:extLst>
                <a:ext uri="{FF2B5EF4-FFF2-40B4-BE49-F238E27FC236}">
                  <a16:creationId xmlns:a16="http://schemas.microsoft.com/office/drawing/2014/main" id="{4A39722E-AB28-DC41-BA7B-55E6120A115F}"/>
                </a:ext>
              </a:extLst>
            </p:cNvPr>
            <p:cNvSpPr/>
            <p:nvPr/>
          </p:nvSpPr>
          <p:spPr>
            <a:xfrm>
              <a:off x="10147847" y="1839951"/>
              <a:ext cx="320327" cy="295687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100" dirty="0">
                  <a:solidFill>
                    <a:schemeClr val="tx1"/>
                  </a:solidFill>
                  <a:latin typeface="Avenir Book" panose="02000503020000020003" pitchFamily="2" charset="0"/>
                </a:rPr>
                <a:t>1</a:t>
              </a:r>
            </a:p>
          </p:txBody>
        </p:sp>
        <p:sp>
          <p:nvSpPr>
            <p:cNvPr id="91" name="Rectangle 90">
              <a:extLst>
                <a:ext uri="{FF2B5EF4-FFF2-40B4-BE49-F238E27FC236}">
                  <a16:creationId xmlns:a16="http://schemas.microsoft.com/office/drawing/2014/main" id="{54D411D3-ED9D-C040-8377-BBEFBD571C71}"/>
                </a:ext>
              </a:extLst>
            </p:cNvPr>
            <p:cNvSpPr/>
            <p:nvPr/>
          </p:nvSpPr>
          <p:spPr>
            <a:xfrm>
              <a:off x="10468174" y="1839951"/>
              <a:ext cx="320327" cy="295687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100" dirty="0">
                  <a:solidFill>
                    <a:schemeClr val="tx1"/>
                  </a:solidFill>
                  <a:latin typeface="Avenir Book" panose="02000503020000020003" pitchFamily="2" charset="0"/>
                </a:rPr>
                <a:t>0</a:t>
              </a:r>
            </a:p>
          </p:txBody>
        </p:sp>
      </p:grpSp>
      <p:grpSp>
        <p:nvGrpSpPr>
          <p:cNvPr id="92" name="Group 91">
            <a:extLst>
              <a:ext uri="{FF2B5EF4-FFF2-40B4-BE49-F238E27FC236}">
                <a16:creationId xmlns:a16="http://schemas.microsoft.com/office/drawing/2014/main" id="{9F54BC28-01A5-AA4A-97D1-6C2CF0498FB6}"/>
              </a:ext>
            </a:extLst>
          </p:cNvPr>
          <p:cNvGrpSpPr/>
          <p:nvPr/>
        </p:nvGrpSpPr>
        <p:grpSpPr>
          <a:xfrm>
            <a:off x="3431099" y="4490031"/>
            <a:ext cx="5125236" cy="295687"/>
            <a:chOff x="5663265" y="1839951"/>
            <a:chExt cx="5125236" cy="295687"/>
          </a:xfrm>
        </p:grpSpPr>
        <p:sp>
          <p:nvSpPr>
            <p:cNvPr id="93" name="Rectangle 92">
              <a:extLst>
                <a:ext uri="{FF2B5EF4-FFF2-40B4-BE49-F238E27FC236}">
                  <a16:creationId xmlns:a16="http://schemas.microsoft.com/office/drawing/2014/main" id="{BC30BDE6-9195-9A46-B899-1A49993A83DC}"/>
                </a:ext>
              </a:extLst>
            </p:cNvPr>
            <p:cNvSpPr/>
            <p:nvPr/>
          </p:nvSpPr>
          <p:spPr>
            <a:xfrm>
              <a:off x="5663265" y="1839951"/>
              <a:ext cx="320327" cy="295687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100" dirty="0">
                  <a:solidFill>
                    <a:schemeClr val="tx1"/>
                  </a:solidFill>
                  <a:latin typeface="Avenir Book" panose="02000503020000020003" pitchFamily="2" charset="0"/>
                </a:rPr>
                <a:t>1</a:t>
              </a:r>
            </a:p>
          </p:txBody>
        </p:sp>
        <p:sp>
          <p:nvSpPr>
            <p:cNvPr id="94" name="Rectangle 93">
              <a:extLst>
                <a:ext uri="{FF2B5EF4-FFF2-40B4-BE49-F238E27FC236}">
                  <a16:creationId xmlns:a16="http://schemas.microsoft.com/office/drawing/2014/main" id="{63C9537A-3331-4748-B7DF-3F21F6A17E08}"/>
                </a:ext>
              </a:extLst>
            </p:cNvPr>
            <p:cNvSpPr/>
            <p:nvPr/>
          </p:nvSpPr>
          <p:spPr>
            <a:xfrm>
              <a:off x="5983592" y="1839951"/>
              <a:ext cx="320327" cy="295687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100" dirty="0">
                  <a:solidFill>
                    <a:schemeClr val="tx1"/>
                  </a:solidFill>
                  <a:latin typeface="Avenir Book" panose="02000503020000020003" pitchFamily="2" charset="0"/>
                </a:rPr>
                <a:t>0</a:t>
              </a:r>
            </a:p>
          </p:txBody>
        </p:sp>
        <p:sp>
          <p:nvSpPr>
            <p:cNvPr id="95" name="Rectangle 94">
              <a:extLst>
                <a:ext uri="{FF2B5EF4-FFF2-40B4-BE49-F238E27FC236}">
                  <a16:creationId xmlns:a16="http://schemas.microsoft.com/office/drawing/2014/main" id="{3D46B540-D48D-D249-B014-BB36FEC70F43}"/>
                </a:ext>
              </a:extLst>
            </p:cNvPr>
            <p:cNvSpPr/>
            <p:nvPr/>
          </p:nvSpPr>
          <p:spPr>
            <a:xfrm>
              <a:off x="6303920" y="1839951"/>
              <a:ext cx="320327" cy="295687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100" dirty="0">
                  <a:solidFill>
                    <a:schemeClr val="tx1"/>
                  </a:solidFill>
                  <a:latin typeface="Avenir Book" panose="02000503020000020003" pitchFamily="2" charset="0"/>
                </a:rPr>
                <a:t>0</a:t>
              </a:r>
            </a:p>
          </p:txBody>
        </p:sp>
        <p:sp>
          <p:nvSpPr>
            <p:cNvPr id="96" name="Rectangle 95">
              <a:extLst>
                <a:ext uri="{FF2B5EF4-FFF2-40B4-BE49-F238E27FC236}">
                  <a16:creationId xmlns:a16="http://schemas.microsoft.com/office/drawing/2014/main" id="{3CED349E-056D-2C4D-8886-C7409211A0A7}"/>
                </a:ext>
              </a:extLst>
            </p:cNvPr>
            <p:cNvSpPr/>
            <p:nvPr/>
          </p:nvSpPr>
          <p:spPr>
            <a:xfrm>
              <a:off x="6624247" y="1839951"/>
              <a:ext cx="320327" cy="295687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100" dirty="0">
                  <a:solidFill>
                    <a:schemeClr val="tx1"/>
                  </a:solidFill>
                  <a:latin typeface="Avenir Book" panose="02000503020000020003" pitchFamily="2" charset="0"/>
                </a:rPr>
                <a:t>1</a:t>
              </a:r>
            </a:p>
          </p:txBody>
        </p:sp>
        <p:sp>
          <p:nvSpPr>
            <p:cNvPr id="97" name="Rectangle 96">
              <a:extLst>
                <a:ext uri="{FF2B5EF4-FFF2-40B4-BE49-F238E27FC236}">
                  <a16:creationId xmlns:a16="http://schemas.microsoft.com/office/drawing/2014/main" id="{F11E0CB7-9ADE-E845-A41D-865FC3349060}"/>
                </a:ext>
              </a:extLst>
            </p:cNvPr>
            <p:cNvSpPr/>
            <p:nvPr/>
          </p:nvSpPr>
          <p:spPr>
            <a:xfrm>
              <a:off x="6944574" y="1839951"/>
              <a:ext cx="320327" cy="295687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100" dirty="0">
                  <a:solidFill>
                    <a:schemeClr val="tx1"/>
                  </a:solidFill>
                  <a:latin typeface="Avenir Book" panose="02000503020000020003" pitchFamily="2" charset="0"/>
                </a:rPr>
                <a:t>1</a:t>
              </a:r>
            </a:p>
          </p:txBody>
        </p:sp>
        <p:sp>
          <p:nvSpPr>
            <p:cNvPr id="98" name="Rectangle 97">
              <a:extLst>
                <a:ext uri="{FF2B5EF4-FFF2-40B4-BE49-F238E27FC236}">
                  <a16:creationId xmlns:a16="http://schemas.microsoft.com/office/drawing/2014/main" id="{C54291B3-A7C8-314E-9B82-EBF5121C0E5A}"/>
                </a:ext>
              </a:extLst>
            </p:cNvPr>
            <p:cNvSpPr/>
            <p:nvPr/>
          </p:nvSpPr>
          <p:spPr>
            <a:xfrm>
              <a:off x="7264901" y="1839951"/>
              <a:ext cx="320327" cy="295687"/>
            </a:xfrm>
            <a:prstGeom prst="rect">
              <a:avLst/>
            </a:prstGeom>
            <a:solidFill>
              <a:srgbClr val="FFC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100" dirty="0">
                  <a:solidFill>
                    <a:schemeClr val="tx1"/>
                  </a:solidFill>
                  <a:latin typeface="Avenir Book" panose="02000503020000020003" pitchFamily="2" charset="0"/>
                </a:rPr>
                <a:t>1</a:t>
              </a:r>
            </a:p>
          </p:txBody>
        </p:sp>
        <p:sp>
          <p:nvSpPr>
            <p:cNvPr id="99" name="Rectangle 98">
              <a:extLst>
                <a:ext uri="{FF2B5EF4-FFF2-40B4-BE49-F238E27FC236}">
                  <a16:creationId xmlns:a16="http://schemas.microsoft.com/office/drawing/2014/main" id="{5DE9A945-D0FF-F44F-BF1B-37AE5EE72CD2}"/>
                </a:ext>
              </a:extLst>
            </p:cNvPr>
            <p:cNvSpPr/>
            <p:nvPr/>
          </p:nvSpPr>
          <p:spPr>
            <a:xfrm>
              <a:off x="7585229" y="1839951"/>
              <a:ext cx="320327" cy="295687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100" dirty="0">
                  <a:solidFill>
                    <a:schemeClr val="tx1"/>
                  </a:solidFill>
                  <a:latin typeface="Avenir Book" panose="02000503020000020003" pitchFamily="2" charset="0"/>
                </a:rPr>
                <a:t>1</a:t>
              </a:r>
            </a:p>
          </p:txBody>
        </p:sp>
        <p:sp>
          <p:nvSpPr>
            <p:cNvPr id="100" name="Rectangle 99">
              <a:extLst>
                <a:ext uri="{FF2B5EF4-FFF2-40B4-BE49-F238E27FC236}">
                  <a16:creationId xmlns:a16="http://schemas.microsoft.com/office/drawing/2014/main" id="{60342C90-3FE6-2848-94F5-C50A28D94B71}"/>
                </a:ext>
              </a:extLst>
            </p:cNvPr>
            <p:cNvSpPr/>
            <p:nvPr/>
          </p:nvSpPr>
          <p:spPr>
            <a:xfrm>
              <a:off x="7905556" y="1839951"/>
              <a:ext cx="320327" cy="295687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100" dirty="0">
                  <a:solidFill>
                    <a:schemeClr val="tx1"/>
                  </a:solidFill>
                  <a:latin typeface="Avenir Book" panose="02000503020000020003" pitchFamily="2" charset="0"/>
                </a:rPr>
                <a:t>0</a:t>
              </a:r>
            </a:p>
          </p:txBody>
        </p:sp>
        <p:sp>
          <p:nvSpPr>
            <p:cNvPr id="101" name="Rectangle 100">
              <a:extLst>
                <a:ext uri="{FF2B5EF4-FFF2-40B4-BE49-F238E27FC236}">
                  <a16:creationId xmlns:a16="http://schemas.microsoft.com/office/drawing/2014/main" id="{05E784BA-584F-2F49-9124-C9CCA3B8695C}"/>
                </a:ext>
              </a:extLst>
            </p:cNvPr>
            <p:cNvSpPr/>
            <p:nvPr/>
          </p:nvSpPr>
          <p:spPr>
            <a:xfrm>
              <a:off x="8225883" y="1839951"/>
              <a:ext cx="320327" cy="295687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100" dirty="0">
                  <a:solidFill>
                    <a:schemeClr val="tx1"/>
                  </a:solidFill>
                  <a:latin typeface="Avenir Book" panose="02000503020000020003" pitchFamily="2" charset="0"/>
                </a:rPr>
                <a:t>0</a:t>
              </a:r>
            </a:p>
          </p:txBody>
        </p:sp>
        <p:sp>
          <p:nvSpPr>
            <p:cNvPr id="102" name="Rectangle 101">
              <a:extLst>
                <a:ext uri="{FF2B5EF4-FFF2-40B4-BE49-F238E27FC236}">
                  <a16:creationId xmlns:a16="http://schemas.microsoft.com/office/drawing/2014/main" id="{53A8E1C2-E201-D24D-8C79-95DECF7D3976}"/>
                </a:ext>
              </a:extLst>
            </p:cNvPr>
            <p:cNvSpPr/>
            <p:nvPr/>
          </p:nvSpPr>
          <p:spPr>
            <a:xfrm>
              <a:off x="8546210" y="1839951"/>
              <a:ext cx="320327" cy="295687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100" dirty="0">
                  <a:solidFill>
                    <a:schemeClr val="tx1"/>
                  </a:solidFill>
                  <a:latin typeface="Avenir Book" panose="02000503020000020003" pitchFamily="2" charset="0"/>
                </a:rPr>
                <a:t>0</a:t>
              </a:r>
            </a:p>
          </p:txBody>
        </p:sp>
        <p:sp>
          <p:nvSpPr>
            <p:cNvPr id="103" name="Rectangle 102">
              <a:extLst>
                <a:ext uri="{FF2B5EF4-FFF2-40B4-BE49-F238E27FC236}">
                  <a16:creationId xmlns:a16="http://schemas.microsoft.com/office/drawing/2014/main" id="{11972D81-622C-1441-86AF-0EE0C31A279E}"/>
                </a:ext>
              </a:extLst>
            </p:cNvPr>
            <p:cNvSpPr/>
            <p:nvPr/>
          </p:nvSpPr>
          <p:spPr>
            <a:xfrm>
              <a:off x="8866538" y="1839951"/>
              <a:ext cx="320327" cy="295687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100" dirty="0">
                  <a:solidFill>
                    <a:schemeClr val="tx1"/>
                  </a:solidFill>
                  <a:latin typeface="Avenir Book" panose="02000503020000020003" pitchFamily="2" charset="0"/>
                </a:rPr>
                <a:t>0</a:t>
              </a:r>
            </a:p>
          </p:txBody>
        </p:sp>
        <p:sp>
          <p:nvSpPr>
            <p:cNvPr id="104" name="Rectangle 103">
              <a:extLst>
                <a:ext uri="{FF2B5EF4-FFF2-40B4-BE49-F238E27FC236}">
                  <a16:creationId xmlns:a16="http://schemas.microsoft.com/office/drawing/2014/main" id="{AFEE9D18-F14F-F241-9085-8F4E1AD386CA}"/>
                </a:ext>
              </a:extLst>
            </p:cNvPr>
            <p:cNvSpPr/>
            <p:nvPr/>
          </p:nvSpPr>
          <p:spPr>
            <a:xfrm>
              <a:off x="9186865" y="1839951"/>
              <a:ext cx="320327" cy="295687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100" dirty="0">
                  <a:solidFill>
                    <a:schemeClr val="tx1"/>
                  </a:solidFill>
                  <a:latin typeface="Avenir Book" panose="02000503020000020003" pitchFamily="2" charset="0"/>
                </a:rPr>
                <a:t>0</a:t>
              </a:r>
            </a:p>
          </p:txBody>
        </p:sp>
        <p:sp>
          <p:nvSpPr>
            <p:cNvPr id="105" name="Rectangle 104">
              <a:extLst>
                <a:ext uri="{FF2B5EF4-FFF2-40B4-BE49-F238E27FC236}">
                  <a16:creationId xmlns:a16="http://schemas.microsoft.com/office/drawing/2014/main" id="{5BDE8636-79C0-514E-9C55-E6F681C2A833}"/>
                </a:ext>
              </a:extLst>
            </p:cNvPr>
            <p:cNvSpPr/>
            <p:nvPr/>
          </p:nvSpPr>
          <p:spPr>
            <a:xfrm>
              <a:off x="9507192" y="1839951"/>
              <a:ext cx="320327" cy="295687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100" dirty="0">
                  <a:solidFill>
                    <a:schemeClr val="tx1"/>
                  </a:solidFill>
                  <a:latin typeface="Avenir Book" panose="02000503020000020003" pitchFamily="2" charset="0"/>
                </a:rPr>
                <a:t>1</a:t>
              </a:r>
            </a:p>
          </p:txBody>
        </p:sp>
        <p:sp>
          <p:nvSpPr>
            <p:cNvPr id="106" name="Rectangle 105">
              <a:extLst>
                <a:ext uri="{FF2B5EF4-FFF2-40B4-BE49-F238E27FC236}">
                  <a16:creationId xmlns:a16="http://schemas.microsoft.com/office/drawing/2014/main" id="{76344F8F-D287-0849-BC07-790438A32902}"/>
                </a:ext>
              </a:extLst>
            </p:cNvPr>
            <p:cNvSpPr/>
            <p:nvPr/>
          </p:nvSpPr>
          <p:spPr>
            <a:xfrm>
              <a:off x="9827519" y="1839951"/>
              <a:ext cx="320327" cy="295687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100" dirty="0">
                  <a:solidFill>
                    <a:schemeClr val="tx1"/>
                  </a:solidFill>
                  <a:latin typeface="Avenir Book" panose="02000503020000020003" pitchFamily="2" charset="0"/>
                </a:rPr>
                <a:t>1</a:t>
              </a:r>
            </a:p>
          </p:txBody>
        </p:sp>
        <p:sp>
          <p:nvSpPr>
            <p:cNvPr id="107" name="Rectangle 106">
              <a:extLst>
                <a:ext uri="{FF2B5EF4-FFF2-40B4-BE49-F238E27FC236}">
                  <a16:creationId xmlns:a16="http://schemas.microsoft.com/office/drawing/2014/main" id="{E7B619C3-D8A7-EB42-8739-BA4D397EE93B}"/>
                </a:ext>
              </a:extLst>
            </p:cNvPr>
            <p:cNvSpPr/>
            <p:nvPr/>
          </p:nvSpPr>
          <p:spPr>
            <a:xfrm>
              <a:off x="10147847" y="1839951"/>
              <a:ext cx="320327" cy="295687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100" dirty="0">
                  <a:solidFill>
                    <a:schemeClr val="tx1"/>
                  </a:solidFill>
                  <a:latin typeface="Avenir Book" panose="02000503020000020003" pitchFamily="2" charset="0"/>
                </a:rPr>
                <a:t>1</a:t>
              </a:r>
            </a:p>
          </p:txBody>
        </p:sp>
        <p:sp>
          <p:nvSpPr>
            <p:cNvPr id="108" name="Rectangle 107">
              <a:extLst>
                <a:ext uri="{FF2B5EF4-FFF2-40B4-BE49-F238E27FC236}">
                  <a16:creationId xmlns:a16="http://schemas.microsoft.com/office/drawing/2014/main" id="{49311F58-B746-0E44-98C9-9E1FDEFBB325}"/>
                </a:ext>
              </a:extLst>
            </p:cNvPr>
            <p:cNvSpPr/>
            <p:nvPr/>
          </p:nvSpPr>
          <p:spPr>
            <a:xfrm>
              <a:off x="10468174" y="1839951"/>
              <a:ext cx="320327" cy="295687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100" dirty="0">
                  <a:solidFill>
                    <a:schemeClr val="tx1"/>
                  </a:solidFill>
                  <a:latin typeface="Avenir Book" panose="02000503020000020003" pitchFamily="2" charset="0"/>
                </a:rPr>
                <a:t>0</a:t>
              </a:r>
            </a:p>
          </p:txBody>
        </p:sp>
      </p:grpSp>
      <p:grpSp>
        <p:nvGrpSpPr>
          <p:cNvPr id="109" name="Group 108">
            <a:extLst>
              <a:ext uri="{FF2B5EF4-FFF2-40B4-BE49-F238E27FC236}">
                <a16:creationId xmlns:a16="http://schemas.microsoft.com/office/drawing/2014/main" id="{FEC215C9-8E18-FC48-B9E8-A84C4A7DD561}"/>
              </a:ext>
            </a:extLst>
          </p:cNvPr>
          <p:cNvGrpSpPr/>
          <p:nvPr/>
        </p:nvGrpSpPr>
        <p:grpSpPr>
          <a:xfrm>
            <a:off x="3411181" y="5502308"/>
            <a:ext cx="5125236" cy="295687"/>
            <a:chOff x="5663265" y="1839951"/>
            <a:chExt cx="5125236" cy="295687"/>
          </a:xfrm>
        </p:grpSpPr>
        <p:sp>
          <p:nvSpPr>
            <p:cNvPr id="110" name="Rectangle 109">
              <a:extLst>
                <a:ext uri="{FF2B5EF4-FFF2-40B4-BE49-F238E27FC236}">
                  <a16:creationId xmlns:a16="http://schemas.microsoft.com/office/drawing/2014/main" id="{E26D5930-4AEB-4B4C-B704-6C2FE5BB3FBB}"/>
                </a:ext>
              </a:extLst>
            </p:cNvPr>
            <p:cNvSpPr/>
            <p:nvPr/>
          </p:nvSpPr>
          <p:spPr>
            <a:xfrm>
              <a:off x="5663265" y="1839951"/>
              <a:ext cx="320327" cy="295687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100" dirty="0">
                  <a:solidFill>
                    <a:schemeClr val="tx1"/>
                  </a:solidFill>
                  <a:latin typeface="Avenir Book" panose="02000503020000020003" pitchFamily="2" charset="0"/>
                </a:rPr>
                <a:t>1</a:t>
              </a:r>
            </a:p>
          </p:txBody>
        </p:sp>
        <p:sp>
          <p:nvSpPr>
            <p:cNvPr id="111" name="Rectangle 110">
              <a:extLst>
                <a:ext uri="{FF2B5EF4-FFF2-40B4-BE49-F238E27FC236}">
                  <a16:creationId xmlns:a16="http://schemas.microsoft.com/office/drawing/2014/main" id="{E38098B7-7819-E24F-8827-9832B215C7D6}"/>
                </a:ext>
              </a:extLst>
            </p:cNvPr>
            <p:cNvSpPr/>
            <p:nvPr/>
          </p:nvSpPr>
          <p:spPr>
            <a:xfrm>
              <a:off x="5983592" y="1839951"/>
              <a:ext cx="320327" cy="295687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100" dirty="0">
                  <a:solidFill>
                    <a:schemeClr val="tx1"/>
                  </a:solidFill>
                  <a:latin typeface="Avenir Book" panose="02000503020000020003" pitchFamily="2" charset="0"/>
                </a:rPr>
                <a:t>0</a:t>
              </a:r>
            </a:p>
          </p:txBody>
        </p:sp>
        <p:sp>
          <p:nvSpPr>
            <p:cNvPr id="112" name="Rectangle 111">
              <a:extLst>
                <a:ext uri="{FF2B5EF4-FFF2-40B4-BE49-F238E27FC236}">
                  <a16:creationId xmlns:a16="http://schemas.microsoft.com/office/drawing/2014/main" id="{56B23C26-D168-264E-B1EB-10166194E300}"/>
                </a:ext>
              </a:extLst>
            </p:cNvPr>
            <p:cNvSpPr/>
            <p:nvPr/>
          </p:nvSpPr>
          <p:spPr>
            <a:xfrm>
              <a:off x="6303920" y="1839951"/>
              <a:ext cx="320327" cy="295687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100" dirty="0">
                  <a:solidFill>
                    <a:schemeClr val="tx1"/>
                  </a:solidFill>
                  <a:latin typeface="Avenir Book" panose="02000503020000020003" pitchFamily="2" charset="0"/>
                </a:rPr>
                <a:t>0</a:t>
              </a:r>
            </a:p>
          </p:txBody>
        </p:sp>
        <p:sp>
          <p:nvSpPr>
            <p:cNvPr id="113" name="Rectangle 112">
              <a:extLst>
                <a:ext uri="{FF2B5EF4-FFF2-40B4-BE49-F238E27FC236}">
                  <a16:creationId xmlns:a16="http://schemas.microsoft.com/office/drawing/2014/main" id="{2EF0586F-11E7-4546-A47D-C1EAA76398FA}"/>
                </a:ext>
              </a:extLst>
            </p:cNvPr>
            <p:cNvSpPr/>
            <p:nvPr/>
          </p:nvSpPr>
          <p:spPr>
            <a:xfrm>
              <a:off x="6624247" y="1839951"/>
              <a:ext cx="320327" cy="295687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100" dirty="0">
                  <a:solidFill>
                    <a:schemeClr val="tx1"/>
                  </a:solidFill>
                  <a:latin typeface="Avenir Book" panose="02000503020000020003" pitchFamily="2" charset="0"/>
                </a:rPr>
                <a:t>1</a:t>
              </a:r>
            </a:p>
          </p:txBody>
        </p:sp>
        <p:sp>
          <p:nvSpPr>
            <p:cNvPr id="114" name="Rectangle 113">
              <a:extLst>
                <a:ext uri="{FF2B5EF4-FFF2-40B4-BE49-F238E27FC236}">
                  <a16:creationId xmlns:a16="http://schemas.microsoft.com/office/drawing/2014/main" id="{39EC7707-C23F-A34D-A1C9-3F527EF51209}"/>
                </a:ext>
              </a:extLst>
            </p:cNvPr>
            <p:cNvSpPr/>
            <p:nvPr/>
          </p:nvSpPr>
          <p:spPr>
            <a:xfrm>
              <a:off x="6944574" y="1839951"/>
              <a:ext cx="320327" cy="295687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100" dirty="0">
                  <a:solidFill>
                    <a:schemeClr val="tx1"/>
                  </a:solidFill>
                  <a:latin typeface="Avenir Book" panose="02000503020000020003" pitchFamily="2" charset="0"/>
                </a:rPr>
                <a:t>1</a:t>
              </a:r>
            </a:p>
          </p:txBody>
        </p:sp>
        <p:sp>
          <p:nvSpPr>
            <p:cNvPr id="115" name="Rectangle 114">
              <a:extLst>
                <a:ext uri="{FF2B5EF4-FFF2-40B4-BE49-F238E27FC236}">
                  <a16:creationId xmlns:a16="http://schemas.microsoft.com/office/drawing/2014/main" id="{5D2A4E00-06D3-D04E-AF8F-7F7D6136D8AF}"/>
                </a:ext>
              </a:extLst>
            </p:cNvPr>
            <p:cNvSpPr/>
            <p:nvPr/>
          </p:nvSpPr>
          <p:spPr>
            <a:xfrm>
              <a:off x="7264901" y="1839951"/>
              <a:ext cx="320327" cy="295687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100" dirty="0">
                  <a:solidFill>
                    <a:schemeClr val="tx1"/>
                  </a:solidFill>
                  <a:latin typeface="Avenir Book" panose="02000503020000020003" pitchFamily="2" charset="0"/>
                </a:rPr>
                <a:t>0</a:t>
              </a:r>
            </a:p>
          </p:txBody>
        </p:sp>
        <p:sp>
          <p:nvSpPr>
            <p:cNvPr id="116" name="Rectangle 115">
              <a:extLst>
                <a:ext uri="{FF2B5EF4-FFF2-40B4-BE49-F238E27FC236}">
                  <a16:creationId xmlns:a16="http://schemas.microsoft.com/office/drawing/2014/main" id="{5C35B336-CF0C-0B49-9EF8-9BF615183389}"/>
                </a:ext>
              </a:extLst>
            </p:cNvPr>
            <p:cNvSpPr/>
            <p:nvPr/>
          </p:nvSpPr>
          <p:spPr>
            <a:xfrm>
              <a:off x="7585229" y="1839951"/>
              <a:ext cx="320327" cy="295687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100" dirty="0">
                  <a:solidFill>
                    <a:schemeClr val="tx1"/>
                  </a:solidFill>
                  <a:latin typeface="Avenir Book" panose="02000503020000020003" pitchFamily="2" charset="0"/>
                </a:rPr>
                <a:t>1</a:t>
              </a:r>
            </a:p>
          </p:txBody>
        </p:sp>
        <p:sp>
          <p:nvSpPr>
            <p:cNvPr id="117" name="Rectangle 116">
              <a:extLst>
                <a:ext uri="{FF2B5EF4-FFF2-40B4-BE49-F238E27FC236}">
                  <a16:creationId xmlns:a16="http://schemas.microsoft.com/office/drawing/2014/main" id="{E3F7B170-8B03-1840-8D87-A4D972EAABC0}"/>
                </a:ext>
              </a:extLst>
            </p:cNvPr>
            <p:cNvSpPr/>
            <p:nvPr/>
          </p:nvSpPr>
          <p:spPr>
            <a:xfrm>
              <a:off x="7905556" y="1839951"/>
              <a:ext cx="320327" cy="295687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100" dirty="0">
                  <a:solidFill>
                    <a:schemeClr val="tx1"/>
                  </a:solidFill>
                  <a:latin typeface="Avenir Book" panose="02000503020000020003" pitchFamily="2" charset="0"/>
                </a:rPr>
                <a:t>0</a:t>
              </a:r>
            </a:p>
          </p:txBody>
        </p:sp>
        <p:sp>
          <p:nvSpPr>
            <p:cNvPr id="118" name="Rectangle 117">
              <a:extLst>
                <a:ext uri="{FF2B5EF4-FFF2-40B4-BE49-F238E27FC236}">
                  <a16:creationId xmlns:a16="http://schemas.microsoft.com/office/drawing/2014/main" id="{A40A9D34-4902-3340-8439-E0BC3B041624}"/>
                </a:ext>
              </a:extLst>
            </p:cNvPr>
            <p:cNvSpPr/>
            <p:nvPr/>
          </p:nvSpPr>
          <p:spPr>
            <a:xfrm>
              <a:off x="8225883" y="1839951"/>
              <a:ext cx="320327" cy="295687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100" dirty="0">
                  <a:solidFill>
                    <a:schemeClr val="tx1"/>
                  </a:solidFill>
                  <a:latin typeface="Avenir Book" panose="02000503020000020003" pitchFamily="2" charset="0"/>
                </a:rPr>
                <a:t>0</a:t>
              </a:r>
            </a:p>
          </p:txBody>
        </p:sp>
        <p:sp>
          <p:nvSpPr>
            <p:cNvPr id="119" name="Rectangle 118">
              <a:extLst>
                <a:ext uri="{FF2B5EF4-FFF2-40B4-BE49-F238E27FC236}">
                  <a16:creationId xmlns:a16="http://schemas.microsoft.com/office/drawing/2014/main" id="{5DCF5381-1835-D640-B0EF-1B25685DEAC6}"/>
                </a:ext>
              </a:extLst>
            </p:cNvPr>
            <p:cNvSpPr/>
            <p:nvPr/>
          </p:nvSpPr>
          <p:spPr>
            <a:xfrm>
              <a:off x="8546210" y="1839951"/>
              <a:ext cx="320327" cy="295687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100" dirty="0">
                  <a:solidFill>
                    <a:schemeClr val="tx1"/>
                  </a:solidFill>
                  <a:latin typeface="Avenir Book" panose="02000503020000020003" pitchFamily="2" charset="0"/>
                </a:rPr>
                <a:t>0</a:t>
              </a:r>
            </a:p>
          </p:txBody>
        </p:sp>
        <p:sp>
          <p:nvSpPr>
            <p:cNvPr id="120" name="Rectangle 119">
              <a:extLst>
                <a:ext uri="{FF2B5EF4-FFF2-40B4-BE49-F238E27FC236}">
                  <a16:creationId xmlns:a16="http://schemas.microsoft.com/office/drawing/2014/main" id="{7036BD06-8C42-0745-AB49-FE21759608F3}"/>
                </a:ext>
              </a:extLst>
            </p:cNvPr>
            <p:cNvSpPr/>
            <p:nvPr/>
          </p:nvSpPr>
          <p:spPr>
            <a:xfrm>
              <a:off x="8866538" y="1839951"/>
              <a:ext cx="320327" cy="295687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100" dirty="0">
                  <a:solidFill>
                    <a:schemeClr val="tx1"/>
                  </a:solidFill>
                  <a:latin typeface="Avenir Book" panose="02000503020000020003" pitchFamily="2" charset="0"/>
                </a:rPr>
                <a:t>0</a:t>
              </a:r>
            </a:p>
          </p:txBody>
        </p:sp>
        <p:sp>
          <p:nvSpPr>
            <p:cNvPr id="121" name="Rectangle 120">
              <a:extLst>
                <a:ext uri="{FF2B5EF4-FFF2-40B4-BE49-F238E27FC236}">
                  <a16:creationId xmlns:a16="http://schemas.microsoft.com/office/drawing/2014/main" id="{B2DA540B-F459-1040-A0EE-DA902A3B454F}"/>
                </a:ext>
              </a:extLst>
            </p:cNvPr>
            <p:cNvSpPr/>
            <p:nvPr/>
          </p:nvSpPr>
          <p:spPr>
            <a:xfrm>
              <a:off x="9186865" y="1839951"/>
              <a:ext cx="320327" cy="295687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100" dirty="0">
                  <a:solidFill>
                    <a:schemeClr val="tx1"/>
                  </a:solidFill>
                  <a:latin typeface="Avenir Book" panose="02000503020000020003" pitchFamily="2" charset="0"/>
                </a:rPr>
                <a:t>0</a:t>
              </a:r>
            </a:p>
          </p:txBody>
        </p:sp>
        <p:sp>
          <p:nvSpPr>
            <p:cNvPr id="122" name="Rectangle 121">
              <a:extLst>
                <a:ext uri="{FF2B5EF4-FFF2-40B4-BE49-F238E27FC236}">
                  <a16:creationId xmlns:a16="http://schemas.microsoft.com/office/drawing/2014/main" id="{86ED0624-8B60-874A-B2D9-70F492F1A342}"/>
                </a:ext>
              </a:extLst>
            </p:cNvPr>
            <p:cNvSpPr/>
            <p:nvPr/>
          </p:nvSpPr>
          <p:spPr>
            <a:xfrm>
              <a:off x="9507192" y="1839951"/>
              <a:ext cx="320327" cy="295687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100" dirty="0">
                  <a:solidFill>
                    <a:schemeClr val="tx1"/>
                  </a:solidFill>
                  <a:latin typeface="Avenir Book" panose="02000503020000020003" pitchFamily="2" charset="0"/>
                </a:rPr>
                <a:t>1</a:t>
              </a:r>
            </a:p>
          </p:txBody>
        </p:sp>
        <p:sp>
          <p:nvSpPr>
            <p:cNvPr id="123" name="Rectangle 122">
              <a:extLst>
                <a:ext uri="{FF2B5EF4-FFF2-40B4-BE49-F238E27FC236}">
                  <a16:creationId xmlns:a16="http://schemas.microsoft.com/office/drawing/2014/main" id="{661FB3F9-BC6C-4648-896C-C48020EB3754}"/>
                </a:ext>
              </a:extLst>
            </p:cNvPr>
            <p:cNvSpPr/>
            <p:nvPr/>
          </p:nvSpPr>
          <p:spPr>
            <a:xfrm>
              <a:off x="9827519" y="1839951"/>
              <a:ext cx="320327" cy="295687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100" dirty="0">
                  <a:solidFill>
                    <a:schemeClr val="tx1"/>
                  </a:solidFill>
                  <a:latin typeface="Avenir Book" panose="02000503020000020003" pitchFamily="2" charset="0"/>
                </a:rPr>
                <a:t>1</a:t>
              </a:r>
            </a:p>
          </p:txBody>
        </p:sp>
        <p:sp>
          <p:nvSpPr>
            <p:cNvPr id="124" name="Rectangle 123">
              <a:extLst>
                <a:ext uri="{FF2B5EF4-FFF2-40B4-BE49-F238E27FC236}">
                  <a16:creationId xmlns:a16="http://schemas.microsoft.com/office/drawing/2014/main" id="{1E1522BF-3237-2845-98CE-724BA4DF8204}"/>
                </a:ext>
              </a:extLst>
            </p:cNvPr>
            <p:cNvSpPr/>
            <p:nvPr/>
          </p:nvSpPr>
          <p:spPr>
            <a:xfrm>
              <a:off x="10147847" y="1839951"/>
              <a:ext cx="320327" cy="295687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100" dirty="0">
                  <a:solidFill>
                    <a:schemeClr val="tx1"/>
                  </a:solidFill>
                  <a:latin typeface="Avenir Book" panose="02000503020000020003" pitchFamily="2" charset="0"/>
                </a:rPr>
                <a:t>1</a:t>
              </a:r>
            </a:p>
          </p:txBody>
        </p:sp>
        <p:sp>
          <p:nvSpPr>
            <p:cNvPr id="125" name="Rectangle 124">
              <a:extLst>
                <a:ext uri="{FF2B5EF4-FFF2-40B4-BE49-F238E27FC236}">
                  <a16:creationId xmlns:a16="http://schemas.microsoft.com/office/drawing/2014/main" id="{9AAC9CBF-744F-584B-A7F2-058623199F9A}"/>
                </a:ext>
              </a:extLst>
            </p:cNvPr>
            <p:cNvSpPr/>
            <p:nvPr/>
          </p:nvSpPr>
          <p:spPr>
            <a:xfrm>
              <a:off x="10468174" y="1839951"/>
              <a:ext cx="320327" cy="295687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100" dirty="0">
                  <a:solidFill>
                    <a:schemeClr val="tx1"/>
                  </a:solidFill>
                  <a:latin typeface="Avenir Book" panose="02000503020000020003" pitchFamily="2" charset="0"/>
                </a:rPr>
                <a:t>0</a:t>
              </a:r>
            </a:p>
          </p:txBody>
        </p:sp>
      </p:grpSp>
      <p:sp>
        <p:nvSpPr>
          <p:cNvPr id="126" name="Rectangle 125">
            <a:extLst>
              <a:ext uri="{FF2B5EF4-FFF2-40B4-BE49-F238E27FC236}">
                <a16:creationId xmlns:a16="http://schemas.microsoft.com/office/drawing/2014/main" id="{4A608D0F-956E-2F4F-A4C0-DA6B4F9F1FC9}"/>
              </a:ext>
            </a:extLst>
          </p:cNvPr>
          <p:cNvSpPr/>
          <p:nvPr/>
        </p:nvSpPr>
        <p:spPr>
          <a:xfrm>
            <a:off x="8607475" y="1377346"/>
            <a:ext cx="2884242" cy="43455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r>
              <a:rPr lang="en-US" sz="1200" dirty="0">
                <a:solidFill>
                  <a:schemeClr val="tx1"/>
                </a:solidFill>
                <a:latin typeface="Avenir Book" panose="02000503020000020003" pitchFamily="2" charset="0"/>
              </a:rPr>
              <a:t>Original noisy key</a:t>
            </a:r>
          </a:p>
        </p:txBody>
      </p:sp>
      <p:sp>
        <p:nvSpPr>
          <p:cNvPr id="127" name="Rectangle 126">
            <a:extLst>
              <a:ext uri="{FF2B5EF4-FFF2-40B4-BE49-F238E27FC236}">
                <a16:creationId xmlns:a16="http://schemas.microsoft.com/office/drawing/2014/main" id="{BBFAC06D-8939-A74F-A32E-9ADEDD65711C}"/>
              </a:ext>
            </a:extLst>
          </p:cNvPr>
          <p:cNvSpPr/>
          <p:nvPr/>
        </p:nvSpPr>
        <p:spPr>
          <a:xfrm>
            <a:off x="8607475" y="5432874"/>
            <a:ext cx="2884242" cy="43455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r>
              <a:rPr lang="en-US" sz="1200" dirty="0">
                <a:solidFill>
                  <a:schemeClr val="tx1"/>
                </a:solidFill>
                <a:latin typeface="Avenir Book" panose="02000503020000020003" pitchFamily="2" charset="0"/>
              </a:rPr>
              <a:t>Final reconciliated key</a:t>
            </a:r>
          </a:p>
        </p:txBody>
      </p:sp>
    </p:spTree>
    <p:extLst>
      <p:ext uri="{BB962C8B-B14F-4D97-AF65-F5344CB8AC3E}">
        <p14:creationId xmlns:p14="http://schemas.microsoft.com/office/powerpoint/2010/main" val="85070896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" name="Group 37">
            <a:extLst>
              <a:ext uri="{FF2B5EF4-FFF2-40B4-BE49-F238E27FC236}">
                <a16:creationId xmlns:a16="http://schemas.microsoft.com/office/drawing/2014/main" id="{1A5877B2-6AC9-0A45-835D-BFD3F0AA7FFD}"/>
              </a:ext>
            </a:extLst>
          </p:cNvPr>
          <p:cNvGrpSpPr/>
          <p:nvPr/>
        </p:nvGrpSpPr>
        <p:grpSpPr>
          <a:xfrm>
            <a:off x="4069758" y="2302565"/>
            <a:ext cx="2975429" cy="696686"/>
            <a:chOff x="4454071" y="1295400"/>
            <a:chExt cx="2975429" cy="696686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341B9749-06B3-EA45-899F-E66C79774786}"/>
                </a:ext>
              </a:extLst>
            </p:cNvPr>
            <p:cNvSpPr/>
            <p:nvPr/>
          </p:nvSpPr>
          <p:spPr>
            <a:xfrm>
              <a:off x="4454071" y="1295400"/>
              <a:ext cx="495300" cy="45720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  <a:latin typeface="Avenir Book" panose="02000503020000020003" pitchFamily="2" charset="0"/>
                </a:rPr>
                <a:t>1</a:t>
              </a:r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71C0E2B6-9737-7847-BADB-1186EFE318F2}"/>
                </a:ext>
              </a:extLst>
            </p:cNvPr>
            <p:cNvSpPr/>
            <p:nvPr/>
          </p:nvSpPr>
          <p:spPr>
            <a:xfrm>
              <a:off x="4949371" y="1295400"/>
              <a:ext cx="495300" cy="45720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  <a:latin typeface="Avenir Book" panose="02000503020000020003" pitchFamily="2" charset="0"/>
                </a:rPr>
                <a:t>0</a:t>
              </a:r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904E0622-CC4C-5445-A2AF-7E721E3FAEA2}"/>
                </a:ext>
              </a:extLst>
            </p:cNvPr>
            <p:cNvSpPr/>
            <p:nvPr/>
          </p:nvSpPr>
          <p:spPr>
            <a:xfrm>
              <a:off x="5444671" y="1295400"/>
              <a:ext cx="495300" cy="45720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  <a:latin typeface="Avenir Book" panose="02000503020000020003" pitchFamily="2" charset="0"/>
                </a:rPr>
                <a:t>0</a:t>
              </a:r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51306D4D-781A-4E43-83A7-C6D9D082D6B6}"/>
                </a:ext>
              </a:extLst>
            </p:cNvPr>
            <p:cNvSpPr/>
            <p:nvPr/>
          </p:nvSpPr>
          <p:spPr>
            <a:xfrm>
              <a:off x="5939971" y="1295400"/>
              <a:ext cx="495300" cy="45720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  <a:latin typeface="Avenir Book" panose="02000503020000020003" pitchFamily="2" charset="0"/>
                </a:rPr>
                <a:t>0</a:t>
              </a:r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AAAE427D-652C-844F-ADF2-EF098521D365}"/>
                </a:ext>
              </a:extLst>
            </p:cNvPr>
            <p:cNvSpPr/>
            <p:nvPr/>
          </p:nvSpPr>
          <p:spPr>
            <a:xfrm>
              <a:off x="6438900" y="1295400"/>
              <a:ext cx="495300" cy="45720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  <a:latin typeface="Avenir Book" panose="02000503020000020003" pitchFamily="2" charset="0"/>
                </a:rPr>
                <a:t>1</a:t>
              </a:r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C9386B21-1182-7C4C-945B-F145FE6144BD}"/>
                </a:ext>
              </a:extLst>
            </p:cNvPr>
            <p:cNvSpPr/>
            <p:nvPr/>
          </p:nvSpPr>
          <p:spPr>
            <a:xfrm>
              <a:off x="6934200" y="1295400"/>
              <a:ext cx="495300" cy="45720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  <a:latin typeface="Avenir Book" panose="02000503020000020003" pitchFamily="2" charset="0"/>
                </a:rPr>
                <a:t>1</a:t>
              </a:r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BD232093-D8C2-C144-8947-FE63FA588B46}"/>
                </a:ext>
              </a:extLst>
            </p:cNvPr>
            <p:cNvSpPr/>
            <p:nvPr/>
          </p:nvSpPr>
          <p:spPr>
            <a:xfrm>
              <a:off x="4454071" y="1752600"/>
              <a:ext cx="495300" cy="23948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b" anchorCtr="0"/>
            <a:lstStyle/>
            <a:p>
              <a:pPr algn="ctr"/>
              <a:r>
                <a:rPr lang="en-US" sz="1200" dirty="0">
                  <a:solidFill>
                    <a:schemeClr val="tx1"/>
                  </a:solidFill>
                  <a:latin typeface="Avenir Book" panose="02000503020000020003" pitchFamily="2" charset="0"/>
                </a:rPr>
                <a:t>0</a:t>
              </a:r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CA2679AA-05CB-4249-B1B2-C77643BF7BD8}"/>
                </a:ext>
              </a:extLst>
            </p:cNvPr>
            <p:cNvSpPr/>
            <p:nvPr/>
          </p:nvSpPr>
          <p:spPr>
            <a:xfrm>
              <a:off x="4949371" y="1752600"/>
              <a:ext cx="495300" cy="23948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b" anchorCtr="0"/>
            <a:lstStyle/>
            <a:p>
              <a:pPr algn="ctr"/>
              <a:r>
                <a:rPr lang="en-US" sz="1200" dirty="0">
                  <a:solidFill>
                    <a:schemeClr val="tx1"/>
                  </a:solidFill>
                  <a:latin typeface="Avenir Book" panose="02000503020000020003" pitchFamily="2" charset="0"/>
                </a:rPr>
                <a:t>1</a:t>
              </a:r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3493B6E3-135D-B64C-BB1D-C214BEDE9C1F}"/>
                </a:ext>
              </a:extLst>
            </p:cNvPr>
            <p:cNvSpPr/>
            <p:nvPr/>
          </p:nvSpPr>
          <p:spPr>
            <a:xfrm>
              <a:off x="5444671" y="1752600"/>
              <a:ext cx="495300" cy="23948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b" anchorCtr="0"/>
            <a:lstStyle/>
            <a:p>
              <a:pPr algn="ctr"/>
              <a:r>
                <a:rPr lang="en-US" sz="1200" dirty="0">
                  <a:solidFill>
                    <a:schemeClr val="tx1"/>
                  </a:solidFill>
                  <a:latin typeface="Avenir Book" panose="02000503020000020003" pitchFamily="2" charset="0"/>
                </a:rPr>
                <a:t>2</a:t>
              </a:r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3588483E-D791-0148-BAFD-453E02A7ED7F}"/>
                </a:ext>
              </a:extLst>
            </p:cNvPr>
            <p:cNvSpPr/>
            <p:nvPr/>
          </p:nvSpPr>
          <p:spPr>
            <a:xfrm>
              <a:off x="5939971" y="1752600"/>
              <a:ext cx="495300" cy="23948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b" anchorCtr="0"/>
            <a:lstStyle/>
            <a:p>
              <a:pPr algn="ctr"/>
              <a:r>
                <a:rPr lang="en-US" sz="1200" dirty="0">
                  <a:solidFill>
                    <a:schemeClr val="tx1"/>
                  </a:solidFill>
                  <a:latin typeface="Avenir Book" panose="02000503020000020003" pitchFamily="2" charset="0"/>
                </a:rPr>
                <a:t>3</a:t>
              </a:r>
            </a:p>
          </p:txBody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BC76FADD-C5F1-EC46-AD91-7AE31C6B896E}"/>
                </a:ext>
              </a:extLst>
            </p:cNvPr>
            <p:cNvSpPr/>
            <p:nvPr/>
          </p:nvSpPr>
          <p:spPr>
            <a:xfrm>
              <a:off x="6438900" y="1752600"/>
              <a:ext cx="495300" cy="23948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b" anchorCtr="0"/>
            <a:lstStyle/>
            <a:p>
              <a:pPr algn="ctr"/>
              <a:r>
                <a:rPr lang="en-US" sz="1200" dirty="0">
                  <a:solidFill>
                    <a:schemeClr val="tx1"/>
                  </a:solidFill>
                  <a:latin typeface="Avenir Book" panose="02000503020000020003" pitchFamily="2" charset="0"/>
                </a:rPr>
                <a:t>4</a:t>
              </a:r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A288B57B-EB9B-994C-839C-6842F572E22D}"/>
                </a:ext>
              </a:extLst>
            </p:cNvPr>
            <p:cNvSpPr/>
            <p:nvPr/>
          </p:nvSpPr>
          <p:spPr>
            <a:xfrm>
              <a:off x="6934200" y="1752600"/>
              <a:ext cx="495300" cy="23948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b" anchorCtr="0"/>
            <a:lstStyle/>
            <a:p>
              <a:pPr algn="ctr"/>
              <a:r>
                <a:rPr lang="en-US" sz="1200" dirty="0">
                  <a:solidFill>
                    <a:schemeClr val="tx1"/>
                  </a:solidFill>
                  <a:latin typeface="Avenir Book" panose="02000503020000020003" pitchFamily="2" charset="0"/>
                </a:rPr>
                <a:t>5</a:t>
              </a:r>
            </a:p>
          </p:txBody>
        </p:sp>
      </p:grpSp>
      <p:grpSp>
        <p:nvGrpSpPr>
          <p:cNvPr id="39" name="Group 38">
            <a:extLst>
              <a:ext uri="{FF2B5EF4-FFF2-40B4-BE49-F238E27FC236}">
                <a16:creationId xmlns:a16="http://schemas.microsoft.com/office/drawing/2014/main" id="{E4A31420-4EBF-124C-A62B-358D9D6F71CE}"/>
              </a:ext>
            </a:extLst>
          </p:cNvPr>
          <p:cNvGrpSpPr/>
          <p:nvPr/>
        </p:nvGrpSpPr>
        <p:grpSpPr>
          <a:xfrm>
            <a:off x="4069758" y="3597965"/>
            <a:ext cx="2975429" cy="696686"/>
            <a:chOff x="4454071" y="2362200"/>
            <a:chExt cx="2975429" cy="696686"/>
          </a:xfrm>
        </p:grpSpPr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D0492E83-4758-C747-8270-568EA15CA321}"/>
                </a:ext>
              </a:extLst>
            </p:cNvPr>
            <p:cNvSpPr/>
            <p:nvPr/>
          </p:nvSpPr>
          <p:spPr>
            <a:xfrm>
              <a:off x="4454071" y="2362200"/>
              <a:ext cx="495300" cy="45720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  <a:latin typeface="Avenir Book" panose="02000503020000020003" pitchFamily="2" charset="0"/>
                </a:rPr>
                <a:t>0</a:t>
              </a:r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7927A637-763D-0343-BD2F-F1A750996439}"/>
                </a:ext>
              </a:extLst>
            </p:cNvPr>
            <p:cNvSpPr/>
            <p:nvPr/>
          </p:nvSpPr>
          <p:spPr>
            <a:xfrm>
              <a:off x="4949371" y="2362200"/>
              <a:ext cx="495300" cy="45720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  <a:latin typeface="Avenir Book" panose="02000503020000020003" pitchFamily="2" charset="0"/>
                </a:rPr>
                <a:t>1</a:t>
              </a:r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A4C3303A-A9EB-964B-80F6-6F2FC7E9F865}"/>
                </a:ext>
              </a:extLst>
            </p:cNvPr>
            <p:cNvSpPr/>
            <p:nvPr/>
          </p:nvSpPr>
          <p:spPr>
            <a:xfrm>
              <a:off x="5444671" y="2362200"/>
              <a:ext cx="495300" cy="45720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  <a:latin typeface="Avenir Book" panose="02000503020000020003" pitchFamily="2" charset="0"/>
                </a:rPr>
                <a:t>1</a:t>
              </a:r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FC28CDAF-7AE3-5840-BB1D-5514879A0BB9}"/>
                </a:ext>
              </a:extLst>
            </p:cNvPr>
            <p:cNvSpPr/>
            <p:nvPr/>
          </p:nvSpPr>
          <p:spPr>
            <a:xfrm>
              <a:off x="5939971" y="2362200"/>
              <a:ext cx="495300" cy="45720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  <a:latin typeface="Avenir Book" panose="02000503020000020003" pitchFamily="2" charset="0"/>
                </a:rPr>
                <a:t>0</a:t>
              </a:r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5686F093-3CD7-DD40-B233-910A703338C4}"/>
                </a:ext>
              </a:extLst>
            </p:cNvPr>
            <p:cNvSpPr/>
            <p:nvPr/>
          </p:nvSpPr>
          <p:spPr>
            <a:xfrm>
              <a:off x="6438900" y="2362200"/>
              <a:ext cx="495300" cy="45720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  <a:latin typeface="Avenir Book" panose="02000503020000020003" pitchFamily="2" charset="0"/>
                </a:rPr>
                <a:t>0</a:t>
              </a:r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743494C2-FF5C-2942-8C4B-A3AEA22925AC}"/>
                </a:ext>
              </a:extLst>
            </p:cNvPr>
            <p:cNvSpPr/>
            <p:nvPr/>
          </p:nvSpPr>
          <p:spPr>
            <a:xfrm>
              <a:off x="6934200" y="2362200"/>
              <a:ext cx="495300" cy="45720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  <a:latin typeface="Avenir Book" panose="02000503020000020003" pitchFamily="2" charset="0"/>
                </a:rPr>
                <a:t>1</a:t>
              </a:r>
            </a:p>
          </p:txBody>
        </p: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741C760B-4290-6043-BC68-0DA683315B49}"/>
                </a:ext>
              </a:extLst>
            </p:cNvPr>
            <p:cNvSpPr/>
            <p:nvPr/>
          </p:nvSpPr>
          <p:spPr>
            <a:xfrm>
              <a:off x="4454071" y="2819400"/>
              <a:ext cx="495300" cy="23948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b" anchorCtr="0"/>
            <a:lstStyle/>
            <a:p>
              <a:pPr algn="ctr"/>
              <a:r>
                <a:rPr lang="en-US" sz="1200" dirty="0">
                  <a:solidFill>
                    <a:schemeClr val="tx1"/>
                  </a:solidFill>
                  <a:latin typeface="Avenir Book" panose="02000503020000020003" pitchFamily="2" charset="0"/>
                </a:rPr>
                <a:t>0</a:t>
              </a:r>
            </a:p>
          </p:txBody>
        </p:sp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3197EFEF-BD68-C949-998F-4D58034238D4}"/>
                </a:ext>
              </a:extLst>
            </p:cNvPr>
            <p:cNvSpPr/>
            <p:nvPr/>
          </p:nvSpPr>
          <p:spPr>
            <a:xfrm>
              <a:off x="4949371" y="2819400"/>
              <a:ext cx="495300" cy="23948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b" anchorCtr="0"/>
            <a:lstStyle/>
            <a:p>
              <a:pPr algn="ctr"/>
              <a:r>
                <a:rPr lang="en-US" sz="1200" dirty="0">
                  <a:solidFill>
                    <a:schemeClr val="tx1"/>
                  </a:solidFill>
                  <a:latin typeface="Avenir Book" panose="02000503020000020003" pitchFamily="2" charset="0"/>
                </a:rPr>
                <a:t>1</a:t>
              </a:r>
            </a:p>
          </p:txBody>
        </p:sp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F030C045-B0A5-4640-BE64-76B6BF4AF5D5}"/>
                </a:ext>
              </a:extLst>
            </p:cNvPr>
            <p:cNvSpPr/>
            <p:nvPr/>
          </p:nvSpPr>
          <p:spPr>
            <a:xfrm>
              <a:off x="5444671" y="2819400"/>
              <a:ext cx="495300" cy="23948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b" anchorCtr="0"/>
            <a:lstStyle/>
            <a:p>
              <a:pPr algn="ctr"/>
              <a:r>
                <a:rPr lang="en-US" sz="1200" dirty="0">
                  <a:solidFill>
                    <a:schemeClr val="tx1"/>
                  </a:solidFill>
                  <a:latin typeface="Avenir Book" panose="02000503020000020003" pitchFamily="2" charset="0"/>
                </a:rPr>
                <a:t>2</a:t>
              </a:r>
            </a:p>
          </p:txBody>
        </p:sp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E2F74434-8C1B-6B43-8928-1D6F8E99B881}"/>
                </a:ext>
              </a:extLst>
            </p:cNvPr>
            <p:cNvSpPr/>
            <p:nvPr/>
          </p:nvSpPr>
          <p:spPr>
            <a:xfrm>
              <a:off x="5939971" y="2819400"/>
              <a:ext cx="495300" cy="23948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b" anchorCtr="0"/>
            <a:lstStyle/>
            <a:p>
              <a:pPr algn="ctr"/>
              <a:r>
                <a:rPr lang="en-US" sz="1200" dirty="0">
                  <a:solidFill>
                    <a:schemeClr val="tx1"/>
                  </a:solidFill>
                  <a:latin typeface="Avenir Book" panose="02000503020000020003" pitchFamily="2" charset="0"/>
                </a:rPr>
                <a:t>3</a:t>
              </a:r>
            </a:p>
          </p:txBody>
        </p:sp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0291305F-C835-3246-A674-3F489085DACB}"/>
                </a:ext>
              </a:extLst>
            </p:cNvPr>
            <p:cNvSpPr/>
            <p:nvPr/>
          </p:nvSpPr>
          <p:spPr>
            <a:xfrm>
              <a:off x="6438900" y="2819400"/>
              <a:ext cx="495300" cy="23948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b" anchorCtr="0"/>
            <a:lstStyle/>
            <a:p>
              <a:pPr algn="ctr"/>
              <a:r>
                <a:rPr lang="en-US" sz="1200" dirty="0">
                  <a:solidFill>
                    <a:schemeClr val="tx1"/>
                  </a:solidFill>
                  <a:latin typeface="Avenir Book" panose="02000503020000020003" pitchFamily="2" charset="0"/>
                </a:rPr>
                <a:t>4</a:t>
              </a:r>
            </a:p>
          </p:txBody>
        </p:sp>
        <p:sp>
          <p:nvSpPr>
            <p:cNvPr id="37" name="Rectangle 36">
              <a:extLst>
                <a:ext uri="{FF2B5EF4-FFF2-40B4-BE49-F238E27FC236}">
                  <a16:creationId xmlns:a16="http://schemas.microsoft.com/office/drawing/2014/main" id="{B3E4BBD1-85C0-9B44-9426-BD9A98D405A3}"/>
                </a:ext>
              </a:extLst>
            </p:cNvPr>
            <p:cNvSpPr/>
            <p:nvPr/>
          </p:nvSpPr>
          <p:spPr>
            <a:xfrm>
              <a:off x="6934200" y="2819400"/>
              <a:ext cx="495300" cy="23948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b" anchorCtr="0"/>
            <a:lstStyle/>
            <a:p>
              <a:pPr algn="ctr"/>
              <a:r>
                <a:rPr lang="en-US" sz="1200" dirty="0">
                  <a:solidFill>
                    <a:schemeClr val="tx1"/>
                  </a:solidFill>
                  <a:latin typeface="Avenir Book" panose="02000503020000020003" pitchFamily="2" charset="0"/>
                </a:rPr>
                <a:t>5</a:t>
              </a:r>
            </a:p>
          </p:txBody>
        </p:sp>
      </p:grpSp>
      <p:cxnSp>
        <p:nvCxnSpPr>
          <p:cNvPr id="63" name="Straight Arrow Connector 62">
            <a:extLst>
              <a:ext uri="{FF2B5EF4-FFF2-40B4-BE49-F238E27FC236}">
                <a16:creationId xmlns:a16="http://schemas.microsoft.com/office/drawing/2014/main" id="{E6BC3546-4763-A349-9A82-425569414FE7}"/>
              </a:ext>
            </a:extLst>
          </p:cNvPr>
          <p:cNvCxnSpPr>
            <a:cxnSpLocks/>
          </p:cNvCxnSpPr>
          <p:nvPr/>
        </p:nvCxnSpPr>
        <p:spPr>
          <a:xfrm flipH="1">
            <a:off x="4313811" y="3064565"/>
            <a:ext cx="496614" cy="457200"/>
          </a:xfrm>
          <a:prstGeom prst="straightConnector1">
            <a:avLst/>
          </a:prstGeom>
          <a:ln>
            <a:solidFill>
              <a:schemeClr val="tx1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Straight Arrow Connector 63">
            <a:extLst>
              <a:ext uri="{FF2B5EF4-FFF2-40B4-BE49-F238E27FC236}">
                <a16:creationId xmlns:a16="http://schemas.microsoft.com/office/drawing/2014/main" id="{F4EBE7F7-A192-CE4A-B4F7-43288BB444D1}"/>
              </a:ext>
            </a:extLst>
          </p:cNvPr>
          <p:cNvCxnSpPr>
            <a:cxnSpLocks/>
          </p:cNvCxnSpPr>
          <p:nvPr/>
        </p:nvCxnSpPr>
        <p:spPr>
          <a:xfrm>
            <a:off x="5798397" y="3064565"/>
            <a:ext cx="0" cy="457200"/>
          </a:xfrm>
          <a:prstGeom prst="straightConnector1">
            <a:avLst/>
          </a:prstGeom>
          <a:ln>
            <a:solidFill>
              <a:schemeClr val="tx1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Straight Arrow Connector 64">
            <a:extLst>
              <a:ext uri="{FF2B5EF4-FFF2-40B4-BE49-F238E27FC236}">
                <a16:creationId xmlns:a16="http://schemas.microsoft.com/office/drawing/2014/main" id="{45B19873-1E47-D841-B39B-3A1F88FB4C52}"/>
              </a:ext>
            </a:extLst>
          </p:cNvPr>
          <p:cNvCxnSpPr>
            <a:cxnSpLocks/>
          </p:cNvCxnSpPr>
          <p:nvPr/>
        </p:nvCxnSpPr>
        <p:spPr>
          <a:xfrm>
            <a:off x="5293901" y="3064565"/>
            <a:ext cx="998482" cy="457200"/>
          </a:xfrm>
          <a:prstGeom prst="straightConnector1">
            <a:avLst/>
          </a:prstGeom>
          <a:ln>
            <a:solidFill>
              <a:schemeClr val="tx1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Straight Arrow Connector 65">
            <a:extLst>
              <a:ext uri="{FF2B5EF4-FFF2-40B4-BE49-F238E27FC236}">
                <a16:creationId xmlns:a16="http://schemas.microsoft.com/office/drawing/2014/main" id="{6AF86A71-F5F1-FF49-AEF9-45C2158BD9CB}"/>
              </a:ext>
            </a:extLst>
          </p:cNvPr>
          <p:cNvCxnSpPr>
            <a:cxnSpLocks/>
          </p:cNvCxnSpPr>
          <p:nvPr/>
        </p:nvCxnSpPr>
        <p:spPr>
          <a:xfrm>
            <a:off x="6292383" y="3064565"/>
            <a:ext cx="499242" cy="457200"/>
          </a:xfrm>
          <a:prstGeom prst="straightConnector1">
            <a:avLst/>
          </a:prstGeom>
          <a:ln>
            <a:solidFill>
              <a:schemeClr val="tx1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Straight Arrow Connector 66">
            <a:extLst>
              <a:ext uri="{FF2B5EF4-FFF2-40B4-BE49-F238E27FC236}">
                <a16:creationId xmlns:a16="http://schemas.microsoft.com/office/drawing/2014/main" id="{7285516D-241C-A249-A1FD-23B262A27C3A}"/>
              </a:ext>
            </a:extLst>
          </p:cNvPr>
          <p:cNvCxnSpPr>
            <a:cxnSpLocks/>
          </p:cNvCxnSpPr>
          <p:nvPr/>
        </p:nvCxnSpPr>
        <p:spPr>
          <a:xfrm flipH="1">
            <a:off x="5293901" y="3064565"/>
            <a:ext cx="1497724" cy="457200"/>
          </a:xfrm>
          <a:prstGeom prst="straightConnector1">
            <a:avLst/>
          </a:prstGeom>
          <a:ln>
            <a:solidFill>
              <a:schemeClr val="tx1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Straight Arrow Connector 67">
            <a:extLst>
              <a:ext uri="{FF2B5EF4-FFF2-40B4-BE49-F238E27FC236}">
                <a16:creationId xmlns:a16="http://schemas.microsoft.com/office/drawing/2014/main" id="{987DE12C-9458-2E4D-9A4F-76D8405793B6}"/>
              </a:ext>
            </a:extLst>
          </p:cNvPr>
          <p:cNvCxnSpPr>
            <a:cxnSpLocks/>
          </p:cNvCxnSpPr>
          <p:nvPr/>
        </p:nvCxnSpPr>
        <p:spPr>
          <a:xfrm>
            <a:off x="4313811" y="3064565"/>
            <a:ext cx="496614" cy="457200"/>
          </a:xfrm>
          <a:prstGeom prst="straightConnector1">
            <a:avLst/>
          </a:prstGeom>
          <a:ln>
            <a:solidFill>
              <a:schemeClr val="tx1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4" name="Rectangle 73">
            <a:extLst>
              <a:ext uri="{FF2B5EF4-FFF2-40B4-BE49-F238E27FC236}">
                <a16:creationId xmlns:a16="http://schemas.microsoft.com/office/drawing/2014/main" id="{701AD99C-6651-6549-B8C4-02B0AE3F91C6}"/>
              </a:ext>
            </a:extLst>
          </p:cNvPr>
          <p:cNvSpPr/>
          <p:nvPr/>
        </p:nvSpPr>
        <p:spPr>
          <a:xfrm>
            <a:off x="2429832" y="2302565"/>
            <a:ext cx="1562100" cy="4572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r"/>
            <a:r>
              <a:rPr lang="en-US" dirty="0">
                <a:solidFill>
                  <a:schemeClr val="tx1"/>
                </a:solidFill>
                <a:latin typeface="Avenir Book" panose="02000503020000020003" pitchFamily="2" charset="0"/>
              </a:rPr>
              <a:t>Key</a:t>
            </a:r>
          </a:p>
        </p:txBody>
      </p:sp>
      <p:sp>
        <p:nvSpPr>
          <p:cNvPr id="75" name="Rectangle 74">
            <a:extLst>
              <a:ext uri="{FF2B5EF4-FFF2-40B4-BE49-F238E27FC236}">
                <a16:creationId xmlns:a16="http://schemas.microsoft.com/office/drawing/2014/main" id="{EDABAA76-6532-FC47-B0FF-1AE2E2C8DDEF}"/>
              </a:ext>
            </a:extLst>
          </p:cNvPr>
          <p:cNvSpPr/>
          <p:nvPr/>
        </p:nvSpPr>
        <p:spPr>
          <a:xfrm>
            <a:off x="2429832" y="3597965"/>
            <a:ext cx="1562100" cy="4572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r"/>
            <a:r>
              <a:rPr lang="en-US" dirty="0">
                <a:solidFill>
                  <a:schemeClr val="tx1"/>
                </a:solidFill>
                <a:latin typeface="Avenir Book" panose="02000503020000020003" pitchFamily="2" charset="0"/>
              </a:rPr>
              <a:t>Shuffled Key</a:t>
            </a:r>
          </a:p>
        </p:txBody>
      </p:sp>
      <p:sp>
        <p:nvSpPr>
          <p:cNvPr id="76" name="Rectangle 75">
            <a:extLst>
              <a:ext uri="{FF2B5EF4-FFF2-40B4-BE49-F238E27FC236}">
                <a16:creationId xmlns:a16="http://schemas.microsoft.com/office/drawing/2014/main" id="{E9F30137-99A8-0941-A84C-2A01C338C101}"/>
              </a:ext>
            </a:extLst>
          </p:cNvPr>
          <p:cNvSpPr/>
          <p:nvPr/>
        </p:nvSpPr>
        <p:spPr>
          <a:xfrm>
            <a:off x="7616687" y="2607365"/>
            <a:ext cx="762000" cy="12192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0"/>
          <a:lstStyle/>
          <a:p>
            <a:pPr algn="ctr"/>
            <a:r>
              <a:rPr lang="en-US" sz="1200" dirty="0">
                <a:solidFill>
                  <a:schemeClr val="tx1"/>
                </a:solidFill>
                <a:latin typeface="Avenir Book" panose="02000503020000020003" pitchFamily="2" charset="0"/>
              </a:rPr>
              <a:t>0 → 1</a:t>
            </a:r>
          </a:p>
          <a:p>
            <a:pPr algn="ctr"/>
            <a:r>
              <a:rPr lang="en-US" sz="1200" dirty="0">
                <a:solidFill>
                  <a:schemeClr val="tx1"/>
                </a:solidFill>
                <a:latin typeface="Avenir Book" panose="02000503020000020003" pitchFamily="2" charset="0"/>
              </a:rPr>
              <a:t>1 → 0</a:t>
            </a:r>
          </a:p>
          <a:p>
            <a:pPr algn="ctr"/>
            <a:r>
              <a:rPr lang="en-US" sz="1200" dirty="0">
                <a:solidFill>
                  <a:schemeClr val="tx1"/>
                </a:solidFill>
                <a:latin typeface="Avenir Book" panose="02000503020000020003" pitchFamily="2" charset="0"/>
              </a:rPr>
              <a:t>2 → 5</a:t>
            </a:r>
          </a:p>
          <a:p>
            <a:pPr algn="ctr"/>
            <a:r>
              <a:rPr lang="en-US" sz="1200" dirty="0">
                <a:solidFill>
                  <a:schemeClr val="tx1"/>
                </a:solidFill>
                <a:latin typeface="Avenir Book" panose="02000503020000020003" pitchFamily="2" charset="0"/>
              </a:rPr>
              <a:t>3 → 3</a:t>
            </a:r>
          </a:p>
          <a:p>
            <a:pPr algn="ctr"/>
            <a:r>
              <a:rPr lang="en-US" sz="1200" dirty="0">
                <a:solidFill>
                  <a:schemeClr val="tx1"/>
                </a:solidFill>
                <a:latin typeface="Avenir Book" panose="02000503020000020003" pitchFamily="2" charset="0"/>
              </a:rPr>
              <a:t>4 → 2</a:t>
            </a:r>
          </a:p>
          <a:p>
            <a:pPr algn="ctr"/>
            <a:r>
              <a:rPr lang="en-US" sz="1200" dirty="0">
                <a:solidFill>
                  <a:schemeClr val="tx1"/>
                </a:solidFill>
                <a:latin typeface="Avenir Book" panose="02000503020000020003" pitchFamily="2" charset="0"/>
              </a:rPr>
              <a:t>5 → 4</a:t>
            </a:r>
          </a:p>
        </p:txBody>
      </p:sp>
      <p:sp>
        <p:nvSpPr>
          <p:cNvPr id="79" name="Rectangle 78">
            <a:extLst>
              <a:ext uri="{FF2B5EF4-FFF2-40B4-BE49-F238E27FC236}">
                <a16:creationId xmlns:a16="http://schemas.microsoft.com/office/drawing/2014/main" id="{2011C47B-8BA2-9D43-9D89-C79FE4431DCA}"/>
              </a:ext>
            </a:extLst>
          </p:cNvPr>
          <p:cNvSpPr/>
          <p:nvPr/>
        </p:nvSpPr>
        <p:spPr>
          <a:xfrm>
            <a:off x="8484791" y="2988365"/>
            <a:ext cx="838200" cy="4572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r>
              <a:rPr lang="en-US" dirty="0">
                <a:solidFill>
                  <a:schemeClr val="tx1"/>
                </a:solidFill>
                <a:latin typeface="Avenir Book" panose="02000503020000020003" pitchFamily="2" charset="0"/>
              </a:rPr>
              <a:t>Shuffle</a:t>
            </a:r>
          </a:p>
        </p:txBody>
      </p:sp>
      <p:cxnSp>
        <p:nvCxnSpPr>
          <p:cNvPr id="80" name="Straight Arrow Connector 79">
            <a:extLst>
              <a:ext uri="{FF2B5EF4-FFF2-40B4-BE49-F238E27FC236}">
                <a16:creationId xmlns:a16="http://schemas.microsoft.com/office/drawing/2014/main" id="{A30BEE67-A220-D94C-971F-F1F51900692C}"/>
              </a:ext>
            </a:extLst>
          </p:cNvPr>
          <p:cNvCxnSpPr>
            <a:cxnSpLocks/>
            <a:stCxn id="76" idx="1"/>
          </p:cNvCxnSpPr>
          <p:nvPr/>
        </p:nvCxnSpPr>
        <p:spPr>
          <a:xfrm flipH="1">
            <a:off x="7045187" y="3216965"/>
            <a:ext cx="571500" cy="0"/>
          </a:xfrm>
          <a:prstGeom prst="straightConnector1">
            <a:avLst/>
          </a:prstGeom>
          <a:ln>
            <a:solidFill>
              <a:schemeClr val="tx1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657326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" name="Group 37">
            <a:extLst>
              <a:ext uri="{FF2B5EF4-FFF2-40B4-BE49-F238E27FC236}">
                <a16:creationId xmlns:a16="http://schemas.microsoft.com/office/drawing/2014/main" id="{1A5877B2-6AC9-0A45-835D-BFD3F0AA7FFD}"/>
              </a:ext>
            </a:extLst>
          </p:cNvPr>
          <p:cNvGrpSpPr/>
          <p:nvPr/>
        </p:nvGrpSpPr>
        <p:grpSpPr>
          <a:xfrm>
            <a:off x="5641797" y="1411083"/>
            <a:ext cx="1981200" cy="696686"/>
            <a:chOff x="4454071" y="1295400"/>
            <a:chExt cx="1981200" cy="696686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341B9749-06B3-EA45-899F-E66C79774786}"/>
                </a:ext>
              </a:extLst>
            </p:cNvPr>
            <p:cNvSpPr/>
            <p:nvPr/>
          </p:nvSpPr>
          <p:spPr>
            <a:xfrm>
              <a:off x="4454071" y="1295400"/>
              <a:ext cx="495300" cy="45720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  <a:latin typeface="Avenir Book" panose="02000503020000020003" pitchFamily="2" charset="0"/>
                </a:rPr>
                <a:t>0</a:t>
              </a:r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71C0E2B6-9737-7847-BADB-1186EFE318F2}"/>
                </a:ext>
              </a:extLst>
            </p:cNvPr>
            <p:cNvSpPr/>
            <p:nvPr/>
          </p:nvSpPr>
          <p:spPr>
            <a:xfrm>
              <a:off x="4949371" y="1295400"/>
              <a:ext cx="495300" cy="45720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  <a:latin typeface="Avenir Book" panose="02000503020000020003" pitchFamily="2" charset="0"/>
                </a:rPr>
                <a:t>1</a:t>
              </a:r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904E0622-CC4C-5445-A2AF-7E721E3FAEA2}"/>
                </a:ext>
              </a:extLst>
            </p:cNvPr>
            <p:cNvSpPr/>
            <p:nvPr/>
          </p:nvSpPr>
          <p:spPr>
            <a:xfrm>
              <a:off x="5444671" y="1295400"/>
              <a:ext cx="495300" cy="457200"/>
            </a:xfrm>
            <a:prstGeom prst="rect">
              <a:avLst/>
            </a:prstGeom>
            <a:solidFill>
              <a:srgbClr val="FFC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  <a:latin typeface="Avenir Book" panose="02000503020000020003" pitchFamily="2" charset="0"/>
                </a:rPr>
                <a:t>1</a:t>
              </a:r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51306D4D-781A-4E43-83A7-C6D9D082D6B6}"/>
                </a:ext>
              </a:extLst>
            </p:cNvPr>
            <p:cNvSpPr/>
            <p:nvPr/>
          </p:nvSpPr>
          <p:spPr>
            <a:xfrm>
              <a:off x="5939971" y="1295400"/>
              <a:ext cx="495300" cy="45720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  <a:latin typeface="Avenir Book" panose="02000503020000020003" pitchFamily="2" charset="0"/>
                </a:rPr>
                <a:t>0</a:t>
              </a:r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BD232093-D8C2-C144-8947-FE63FA588B46}"/>
                </a:ext>
              </a:extLst>
            </p:cNvPr>
            <p:cNvSpPr/>
            <p:nvPr/>
          </p:nvSpPr>
          <p:spPr>
            <a:xfrm>
              <a:off x="4454071" y="1752600"/>
              <a:ext cx="495300" cy="23948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b" anchorCtr="0"/>
            <a:lstStyle/>
            <a:p>
              <a:pPr algn="ctr"/>
              <a:r>
                <a:rPr lang="en-US" sz="1200" dirty="0">
                  <a:solidFill>
                    <a:schemeClr val="tx1"/>
                  </a:solidFill>
                  <a:latin typeface="Avenir Book" panose="02000503020000020003" pitchFamily="2" charset="0"/>
                </a:rPr>
                <a:t>0</a:t>
              </a:r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CA2679AA-05CB-4249-B1B2-C77643BF7BD8}"/>
                </a:ext>
              </a:extLst>
            </p:cNvPr>
            <p:cNvSpPr/>
            <p:nvPr/>
          </p:nvSpPr>
          <p:spPr>
            <a:xfrm>
              <a:off x="4949371" y="1752600"/>
              <a:ext cx="495300" cy="23948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b" anchorCtr="0"/>
            <a:lstStyle/>
            <a:p>
              <a:pPr algn="ctr"/>
              <a:r>
                <a:rPr lang="en-US" sz="1200" dirty="0">
                  <a:solidFill>
                    <a:schemeClr val="tx1"/>
                  </a:solidFill>
                  <a:latin typeface="Avenir Book" panose="02000503020000020003" pitchFamily="2" charset="0"/>
                </a:rPr>
                <a:t>1</a:t>
              </a:r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3493B6E3-135D-B64C-BB1D-C214BEDE9C1F}"/>
                </a:ext>
              </a:extLst>
            </p:cNvPr>
            <p:cNvSpPr/>
            <p:nvPr/>
          </p:nvSpPr>
          <p:spPr>
            <a:xfrm>
              <a:off x="5444671" y="1752600"/>
              <a:ext cx="495300" cy="23948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b" anchorCtr="0"/>
            <a:lstStyle/>
            <a:p>
              <a:pPr algn="ctr"/>
              <a:r>
                <a:rPr lang="en-US" sz="1200" dirty="0">
                  <a:solidFill>
                    <a:schemeClr val="tx1"/>
                  </a:solidFill>
                  <a:latin typeface="Avenir Book" panose="02000503020000020003" pitchFamily="2" charset="0"/>
                </a:rPr>
                <a:t>2</a:t>
              </a:r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3588483E-D791-0148-BAFD-453E02A7ED7F}"/>
                </a:ext>
              </a:extLst>
            </p:cNvPr>
            <p:cNvSpPr/>
            <p:nvPr/>
          </p:nvSpPr>
          <p:spPr>
            <a:xfrm>
              <a:off x="5939971" y="1752600"/>
              <a:ext cx="495300" cy="23948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b" anchorCtr="0"/>
            <a:lstStyle/>
            <a:p>
              <a:pPr algn="ctr"/>
              <a:r>
                <a:rPr lang="en-US" sz="1200" dirty="0">
                  <a:solidFill>
                    <a:schemeClr val="tx1"/>
                  </a:solidFill>
                  <a:latin typeface="Avenir Book" panose="02000503020000020003" pitchFamily="2" charset="0"/>
                </a:rPr>
                <a:t>3</a:t>
              </a:r>
            </a:p>
          </p:txBody>
        </p:sp>
      </p:grpSp>
      <p:grpSp>
        <p:nvGrpSpPr>
          <p:cNvPr id="39" name="Group 38">
            <a:extLst>
              <a:ext uri="{FF2B5EF4-FFF2-40B4-BE49-F238E27FC236}">
                <a16:creationId xmlns:a16="http://schemas.microsoft.com/office/drawing/2014/main" id="{E4A31420-4EBF-124C-A62B-358D9D6F71CE}"/>
              </a:ext>
            </a:extLst>
          </p:cNvPr>
          <p:cNvGrpSpPr/>
          <p:nvPr/>
        </p:nvGrpSpPr>
        <p:grpSpPr>
          <a:xfrm>
            <a:off x="1795163" y="3264301"/>
            <a:ext cx="1981200" cy="696686"/>
            <a:chOff x="4454071" y="2362200"/>
            <a:chExt cx="1981200" cy="696686"/>
          </a:xfrm>
        </p:grpSpPr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D0492E83-4758-C747-8270-568EA15CA321}"/>
                </a:ext>
              </a:extLst>
            </p:cNvPr>
            <p:cNvSpPr/>
            <p:nvPr/>
          </p:nvSpPr>
          <p:spPr>
            <a:xfrm>
              <a:off x="4454071" y="2362200"/>
              <a:ext cx="495300" cy="45720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  <a:latin typeface="Avenir Book" panose="02000503020000020003" pitchFamily="2" charset="0"/>
                </a:rPr>
                <a:t>0</a:t>
              </a:r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7927A637-763D-0343-BD2F-F1A750996439}"/>
                </a:ext>
              </a:extLst>
            </p:cNvPr>
            <p:cNvSpPr/>
            <p:nvPr/>
          </p:nvSpPr>
          <p:spPr>
            <a:xfrm>
              <a:off x="4949371" y="2362200"/>
              <a:ext cx="495300" cy="45720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  <a:latin typeface="Avenir Book" panose="02000503020000020003" pitchFamily="2" charset="0"/>
                </a:rPr>
                <a:t>1</a:t>
              </a:r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A4C3303A-A9EB-964B-80F6-6F2FC7E9F865}"/>
                </a:ext>
              </a:extLst>
            </p:cNvPr>
            <p:cNvSpPr/>
            <p:nvPr/>
          </p:nvSpPr>
          <p:spPr>
            <a:xfrm>
              <a:off x="5444671" y="2362200"/>
              <a:ext cx="495300" cy="457200"/>
            </a:xfrm>
            <a:prstGeom prst="rect">
              <a:avLst/>
            </a:prstGeom>
            <a:solidFill>
              <a:srgbClr val="FFC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  <a:latin typeface="Avenir Book" panose="02000503020000020003" pitchFamily="2" charset="0"/>
                </a:rPr>
                <a:t>1</a:t>
              </a:r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FC28CDAF-7AE3-5840-BB1D-5514879A0BB9}"/>
                </a:ext>
              </a:extLst>
            </p:cNvPr>
            <p:cNvSpPr/>
            <p:nvPr/>
          </p:nvSpPr>
          <p:spPr>
            <a:xfrm>
              <a:off x="5939971" y="2362200"/>
              <a:ext cx="495300" cy="45720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  <a:latin typeface="Avenir Book" panose="02000503020000020003" pitchFamily="2" charset="0"/>
                </a:rPr>
                <a:t>0</a:t>
              </a:r>
            </a:p>
          </p:txBody>
        </p: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741C760B-4290-6043-BC68-0DA683315B49}"/>
                </a:ext>
              </a:extLst>
            </p:cNvPr>
            <p:cNvSpPr/>
            <p:nvPr/>
          </p:nvSpPr>
          <p:spPr>
            <a:xfrm>
              <a:off x="4454071" y="2819400"/>
              <a:ext cx="495300" cy="23948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b" anchorCtr="0"/>
            <a:lstStyle/>
            <a:p>
              <a:pPr algn="ctr"/>
              <a:r>
                <a:rPr lang="en-US" sz="1200" dirty="0">
                  <a:solidFill>
                    <a:schemeClr val="tx1"/>
                  </a:solidFill>
                  <a:latin typeface="Avenir Book" panose="02000503020000020003" pitchFamily="2" charset="0"/>
                </a:rPr>
                <a:t>0</a:t>
              </a:r>
            </a:p>
          </p:txBody>
        </p:sp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3197EFEF-BD68-C949-998F-4D58034238D4}"/>
                </a:ext>
              </a:extLst>
            </p:cNvPr>
            <p:cNvSpPr/>
            <p:nvPr/>
          </p:nvSpPr>
          <p:spPr>
            <a:xfrm>
              <a:off x="4949371" y="2819400"/>
              <a:ext cx="495300" cy="23948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b" anchorCtr="0"/>
            <a:lstStyle/>
            <a:p>
              <a:pPr algn="ctr"/>
              <a:r>
                <a:rPr lang="en-US" sz="1200" dirty="0">
                  <a:solidFill>
                    <a:schemeClr val="tx1"/>
                  </a:solidFill>
                  <a:latin typeface="Avenir Book" panose="02000503020000020003" pitchFamily="2" charset="0"/>
                </a:rPr>
                <a:t>1</a:t>
              </a:r>
            </a:p>
          </p:txBody>
        </p:sp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F030C045-B0A5-4640-BE64-76B6BF4AF5D5}"/>
                </a:ext>
              </a:extLst>
            </p:cNvPr>
            <p:cNvSpPr/>
            <p:nvPr/>
          </p:nvSpPr>
          <p:spPr>
            <a:xfrm>
              <a:off x="5444671" y="2819400"/>
              <a:ext cx="495300" cy="23948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b" anchorCtr="0"/>
            <a:lstStyle/>
            <a:p>
              <a:pPr algn="ctr"/>
              <a:r>
                <a:rPr lang="en-US" sz="1200" dirty="0">
                  <a:solidFill>
                    <a:schemeClr val="tx1"/>
                  </a:solidFill>
                  <a:latin typeface="Avenir Book" panose="02000503020000020003" pitchFamily="2" charset="0"/>
                </a:rPr>
                <a:t>2</a:t>
              </a:r>
            </a:p>
          </p:txBody>
        </p:sp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E2F74434-8C1B-6B43-8928-1D6F8E99B881}"/>
                </a:ext>
              </a:extLst>
            </p:cNvPr>
            <p:cNvSpPr/>
            <p:nvPr/>
          </p:nvSpPr>
          <p:spPr>
            <a:xfrm>
              <a:off x="5939971" y="2819400"/>
              <a:ext cx="495300" cy="23948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b" anchorCtr="0"/>
            <a:lstStyle/>
            <a:p>
              <a:pPr algn="ctr"/>
              <a:r>
                <a:rPr lang="en-US" sz="1200" dirty="0">
                  <a:solidFill>
                    <a:schemeClr val="tx1"/>
                  </a:solidFill>
                  <a:latin typeface="Avenir Book" panose="02000503020000020003" pitchFamily="2" charset="0"/>
                </a:rPr>
                <a:t>3</a:t>
              </a:r>
            </a:p>
          </p:txBody>
        </p:sp>
      </p:grpSp>
      <p:cxnSp>
        <p:nvCxnSpPr>
          <p:cNvPr id="64" name="Straight Arrow Connector 63">
            <a:extLst>
              <a:ext uri="{FF2B5EF4-FFF2-40B4-BE49-F238E27FC236}">
                <a16:creationId xmlns:a16="http://schemas.microsoft.com/office/drawing/2014/main" id="{F4EBE7F7-A192-CE4A-B4F7-43288BB444D1}"/>
              </a:ext>
            </a:extLst>
          </p:cNvPr>
          <p:cNvCxnSpPr>
            <a:cxnSpLocks/>
          </p:cNvCxnSpPr>
          <p:nvPr/>
        </p:nvCxnSpPr>
        <p:spPr>
          <a:xfrm>
            <a:off x="2057400" y="2630283"/>
            <a:ext cx="0" cy="457200"/>
          </a:xfrm>
          <a:prstGeom prst="straightConnector1">
            <a:avLst/>
          </a:prstGeom>
          <a:ln>
            <a:solidFill>
              <a:schemeClr val="tx1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4" name="Rectangle 73">
            <a:extLst>
              <a:ext uri="{FF2B5EF4-FFF2-40B4-BE49-F238E27FC236}">
                <a16:creationId xmlns:a16="http://schemas.microsoft.com/office/drawing/2014/main" id="{701AD99C-6651-6549-B8C4-02B0AE3F91C6}"/>
              </a:ext>
            </a:extLst>
          </p:cNvPr>
          <p:cNvSpPr/>
          <p:nvPr/>
        </p:nvSpPr>
        <p:spPr>
          <a:xfrm>
            <a:off x="4952999" y="1411083"/>
            <a:ext cx="551737" cy="4572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r"/>
            <a:r>
              <a:rPr lang="en-US" dirty="0">
                <a:solidFill>
                  <a:schemeClr val="tx1"/>
                </a:solidFill>
                <a:latin typeface="Avenir Book" panose="02000503020000020003" pitchFamily="2" charset="0"/>
              </a:rPr>
              <a:t>Key</a:t>
            </a:r>
          </a:p>
        </p:txBody>
      </p:sp>
      <p:sp>
        <p:nvSpPr>
          <p:cNvPr id="75" name="Rectangle 74">
            <a:extLst>
              <a:ext uri="{FF2B5EF4-FFF2-40B4-BE49-F238E27FC236}">
                <a16:creationId xmlns:a16="http://schemas.microsoft.com/office/drawing/2014/main" id="{EDABAA76-6532-FC47-B0FF-1AE2E2C8DDEF}"/>
              </a:ext>
            </a:extLst>
          </p:cNvPr>
          <p:cNvSpPr/>
          <p:nvPr/>
        </p:nvSpPr>
        <p:spPr>
          <a:xfrm>
            <a:off x="155237" y="3264301"/>
            <a:ext cx="1562100" cy="4572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r"/>
            <a:r>
              <a:rPr lang="en-US" dirty="0">
                <a:solidFill>
                  <a:schemeClr val="tx1"/>
                </a:solidFill>
                <a:latin typeface="Avenir Book" panose="02000503020000020003" pitchFamily="2" charset="0"/>
              </a:rPr>
              <a:t>“Shuffled” Key</a:t>
            </a:r>
          </a:p>
          <a:p>
            <a:pPr algn="r"/>
            <a:r>
              <a:rPr lang="en-US" sz="1200" dirty="0">
                <a:solidFill>
                  <a:schemeClr val="tx1"/>
                </a:solidFill>
                <a:latin typeface="Avenir Book" panose="02000503020000020003" pitchFamily="2" charset="0"/>
              </a:rPr>
              <a:t>Iteration 1</a:t>
            </a:r>
          </a:p>
        </p:txBody>
      </p:sp>
      <p:grpSp>
        <p:nvGrpSpPr>
          <p:cNvPr id="69" name="Group 68">
            <a:extLst>
              <a:ext uri="{FF2B5EF4-FFF2-40B4-BE49-F238E27FC236}">
                <a16:creationId xmlns:a16="http://schemas.microsoft.com/office/drawing/2014/main" id="{0345C2A2-D752-0C40-8DEE-DEBEEE47CE09}"/>
              </a:ext>
            </a:extLst>
          </p:cNvPr>
          <p:cNvGrpSpPr/>
          <p:nvPr/>
        </p:nvGrpSpPr>
        <p:grpSpPr>
          <a:xfrm>
            <a:off x="5641797" y="3264301"/>
            <a:ext cx="1981200" cy="696686"/>
            <a:chOff x="4454071" y="2362200"/>
            <a:chExt cx="1981200" cy="696686"/>
          </a:xfrm>
        </p:grpSpPr>
        <p:sp>
          <p:nvSpPr>
            <p:cNvPr id="70" name="Rectangle 69">
              <a:extLst>
                <a:ext uri="{FF2B5EF4-FFF2-40B4-BE49-F238E27FC236}">
                  <a16:creationId xmlns:a16="http://schemas.microsoft.com/office/drawing/2014/main" id="{738CC108-D97D-B841-8E07-D452D248C560}"/>
                </a:ext>
              </a:extLst>
            </p:cNvPr>
            <p:cNvSpPr/>
            <p:nvPr/>
          </p:nvSpPr>
          <p:spPr>
            <a:xfrm>
              <a:off x="4454071" y="2362200"/>
              <a:ext cx="495300" cy="45720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  <a:latin typeface="Avenir Book" panose="02000503020000020003" pitchFamily="2" charset="0"/>
                </a:rPr>
                <a:t>1</a:t>
              </a:r>
            </a:p>
          </p:txBody>
        </p:sp>
        <p:sp>
          <p:nvSpPr>
            <p:cNvPr id="71" name="Rectangle 70">
              <a:extLst>
                <a:ext uri="{FF2B5EF4-FFF2-40B4-BE49-F238E27FC236}">
                  <a16:creationId xmlns:a16="http://schemas.microsoft.com/office/drawing/2014/main" id="{20F530BC-C9FF-3543-AA67-C098A3679833}"/>
                </a:ext>
              </a:extLst>
            </p:cNvPr>
            <p:cNvSpPr/>
            <p:nvPr/>
          </p:nvSpPr>
          <p:spPr>
            <a:xfrm>
              <a:off x="4949371" y="2362200"/>
              <a:ext cx="495300" cy="45720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  <a:latin typeface="Avenir Book" panose="02000503020000020003" pitchFamily="2" charset="0"/>
                </a:rPr>
                <a:t>0</a:t>
              </a:r>
            </a:p>
          </p:txBody>
        </p:sp>
        <p:sp>
          <p:nvSpPr>
            <p:cNvPr id="72" name="Rectangle 71">
              <a:extLst>
                <a:ext uri="{FF2B5EF4-FFF2-40B4-BE49-F238E27FC236}">
                  <a16:creationId xmlns:a16="http://schemas.microsoft.com/office/drawing/2014/main" id="{447954B6-20A5-304D-8418-CB36EFF160DE}"/>
                </a:ext>
              </a:extLst>
            </p:cNvPr>
            <p:cNvSpPr/>
            <p:nvPr/>
          </p:nvSpPr>
          <p:spPr>
            <a:xfrm>
              <a:off x="5444671" y="2362200"/>
              <a:ext cx="495300" cy="45720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  <a:latin typeface="Avenir Book" panose="02000503020000020003" pitchFamily="2" charset="0"/>
                </a:rPr>
                <a:t>0</a:t>
              </a:r>
            </a:p>
          </p:txBody>
        </p:sp>
        <p:sp>
          <p:nvSpPr>
            <p:cNvPr id="73" name="Rectangle 72">
              <a:extLst>
                <a:ext uri="{FF2B5EF4-FFF2-40B4-BE49-F238E27FC236}">
                  <a16:creationId xmlns:a16="http://schemas.microsoft.com/office/drawing/2014/main" id="{09C1699D-BAF6-614D-B2D8-F781716304B8}"/>
                </a:ext>
              </a:extLst>
            </p:cNvPr>
            <p:cNvSpPr/>
            <p:nvPr/>
          </p:nvSpPr>
          <p:spPr>
            <a:xfrm>
              <a:off x="5939971" y="2362200"/>
              <a:ext cx="495300" cy="457200"/>
            </a:xfrm>
            <a:prstGeom prst="rect">
              <a:avLst/>
            </a:prstGeom>
            <a:solidFill>
              <a:srgbClr val="FFC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  <a:latin typeface="Avenir Book" panose="02000503020000020003" pitchFamily="2" charset="0"/>
                </a:rPr>
                <a:t>1</a:t>
              </a:r>
            </a:p>
          </p:txBody>
        </p:sp>
        <p:sp>
          <p:nvSpPr>
            <p:cNvPr id="77" name="Rectangle 76">
              <a:extLst>
                <a:ext uri="{FF2B5EF4-FFF2-40B4-BE49-F238E27FC236}">
                  <a16:creationId xmlns:a16="http://schemas.microsoft.com/office/drawing/2014/main" id="{560885EA-1A4D-D841-AADB-23905AA79358}"/>
                </a:ext>
              </a:extLst>
            </p:cNvPr>
            <p:cNvSpPr/>
            <p:nvPr/>
          </p:nvSpPr>
          <p:spPr>
            <a:xfrm>
              <a:off x="4454071" y="2819400"/>
              <a:ext cx="495300" cy="23948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b" anchorCtr="0"/>
            <a:lstStyle/>
            <a:p>
              <a:pPr algn="ctr"/>
              <a:r>
                <a:rPr lang="en-US" sz="1200" dirty="0">
                  <a:solidFill>
                    <a:schemeClr val="tx1"/>
                  </a:solidFill>
                  <a:latin typeface="Avenir Book" panose="02000503020000020003" pitchFamily="2" charset="0"/>
                </a:rPr>
                <a:t>0</a:t>
              </a:r>
            </a:p>
          </p:txBody>
        </p:sp>
        <p:sp>
          <p:nvSpPr>
            <p:cNvPr id="81" name="Rectangle 80">
              <a:extLst>
                <a:ext uri="{FF2B5EF4-FFF2-40B4-BE49-F238E27FC236}">
                  <a16:creationId xmlns:a16="http://schemas.microsoft.com/office/drawing/2014/main" id="{5FCAE22D-C92C-8D46-9B0D-5B88DB641579}"/>
                </a:ext>
              </a:extLst>
            </p:cNvPr>
            <p:cNvSpPr/>
            <p:nvPr/>
          </p:nvSpPr>
          <p:spPr>
            <a:xfrm>
              <a:off x="4949371" y="2819400"/>
              <a:ext cx="495300" cy="23948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b" anchorCtr="0"/>
            <a:lstStyle/>
            <a:p>
              <a:pPr algn="ctr"/>
              <a:r>
                <a:rPr lang="en-US" sz="1200" dirty="0">
                  <a:solidFill>
                    <a:schemeClr val="tx1"/>
                  </a:solidFill>
                  <a:latin typeface="Avenir Book" panose="02000503020000020003" pitchFamily="2" charset="0"/>
                </a:rPr>
                <a:t>1</a:t>
              </a:r>
            </a:p>
          </p:txBody>
        </p:sp>
        <p:sp>
          <p:nvSpPr>
            <p:cNvPr id="82" name="Rectangle 81">
              <a:extLst>
                <a:ext uri="{FF2B5EF4-FFF2-40B4-BE49-F238E27FC236}">
                  <a16:creationId xmlns:a16="http://schemas.microsoft.com/office/drawing/2014/main" id="{78BA4611-3DE1-C640-8B2B-7CD8451007C8}"/>
                </a:ext>
              </a:extLst>
            </p:cNvPr>
            <p:cNvSpPr/>
            <p:nvPr/>
          </p:nvSpPr>
          <p:spPr>
            <a:xfrm>
              <a:off x="5444671" y="2819400"/>
              <a:ext cx="495300" cy="23948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b" anchorCtr="0"/>
            <a:lstStyle/>
            <a:p>
              <a:pPr algn="ctr"/>
              <a:r>
                <a:rPr lang="en-US" sz="1200" dirty="0">
                  <a:solidFill>
                    <a:schemeClr val="tx1"/>
                  </a:solidFill>
                  <a:latin typeface="Avenir Book" panose="02000503020000020003" pitchFamily="2" charset="0"/>
                </a:rPr>
                <a:t>2</a:t>
              </a:r>
            </a:p>
          </p:txBody>
        </p:sp>
        <p:sp>
          <p:nvSpPr>
            <p:cNvPr id="85" name="Rectangle 84">
              <a:extLst>
                <a:ext uri="{FF2B5EF4-FFF2-40B4-BE49-F238E27FC236}">
                  <a16:creationId xmlns:a16="http://schemas.microsoft.com/office/drawing/2014/main" id="{02EE610D-5393-9B48-8CF9-CB520CEDCE9D}"/>
                </a:ext>
              </a:extLst>
            </p:cNvPr>
            <p:cNvSpPr/>
            <p:nvPr/>
          </p:nvSpPr>
          <p:spPr>
            <a:xfrm>
              <a:off x="5939971" y="2819400"/>
              <a:ext cx="495300" cy="23948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b" anchorCtr="0"/>
            <a:lstStyle/>
            <a:p>
              <a:pPr algn="ctr"/>
              <a:r>
                <a:rPr lang="en-US" sz="1200" dirty="0">
                  <a:solidFill>
                    <a:schemeClr val="tx1"/>
                  </a:solidFill>
                  <a:latin typeface="Avenir Book" panose="02000503020000020003" pitchFamily="2" charset="0"/>
                </a:rPr>
                <a:t>3</a:t>
              </a:r>
            </a:p>
          </p:txBody>
        </p:sp>
      </p:grpSp>
      <p:sp>
        <p:nvSpPr>
          <p:cNvPr id="87" name="Rectangle 86">
            <a:extLst>
              <a:ext uri="{FF2B5EF4-FFF2-40B4-BE49-F238E27FC236}">
                <a16:creationId xmlns:a16="http://schemas.microsoft.com/office/drawing/2014/main" id="{8EBEFAF6-D061-BB47-A7CF-826B4394C24E}"/>
              </a:ext>
            </a:extLst>
          </p:cNvPr>
          <p:cNvSpPr/>
          <p:nvPr/>
        </p:nvSpPr>
        <p:spPr>
          <a:xfrm>
            <a:off x="4001871" y="3264301"/>
            <a:ext cx="1562100" cy="4572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r"/>
            <a:r>
              <a:rPr lang="en-US" dirty="0">
                <a:solidFill>
                  <a:schemeClr val="tx1"/>
                </a:solidFill>
                <a:latin typeface="Avenir Book" panose="02000503020000020003" pitchFamily="2" charset="0"/>
              </a:rPr>
              <a:t>Shuffled Key</a:t>
            </a:r>
          </a:p>
          <a:p>
            <a:pPr algn="r"/>
            <a:r>
              <a:rPr lang="en-US" sz="1200" dirty="0">
                <a:solidFill>
                  <a:schemeClr val="tx1"/>
                </a:solidFill>
                <a:latin typeface="Avenir Book" panose="02000503020000020003" pitchFamily="2" charset="0"/>
              </a:rPr>
              <a:t>Iteration 2</a:t>
            </a:r>
          </a:p>
        </p:txBody>
      </p:sp>
      <p:grpSp>
        <p:nvGrpSpPr>
          <p:cNvPr id="103" name="Group 102">
            <a:extLst>
              <a:ext uri="{FF2B5EF4-FFF2-40B4-BE49-F238E27FC236}">
                <a16:creationId xmlns:a16="http://schemas.microsoft.com/office/drawing/2014/main" id="{D87B7A6E-421F-074A-AE1A-8F18864BE5F9}"/>
              </a:ext>
            </a:extLst>
          </p:cNvPr>
          <p:cNvGrpSpPr/>
          <p:nvPr/>
        </p:nvGrpSpPr>
        <p:grpSpPr>
          <a:xfrm>
            <a:off x="9571134" y="3264301"/>
            <a:ext cx="1981200" cy="696686"/>
            <a:chOff x="4454071" y="2362200"/>
            <a:chExt cx="1981200" cy="696686"/>
          </a:xfrm>
        </p:grpSpPr>
        <p:sp>
          <p:nvSpPr>
            <p:cNvPr id="104" name="Rectangle 103">
              <a:extLst>
                <a:ext uri="{FF2B5EF4-FFF2-40B4-BE49-F238E27FC236}">
                  <a16:creationId xmlns:a16="http://schemas.microsoft.com/office/drawing/2014/main" id="{6CD68A46-BA78-C54C-A2F5-20E4C2CDA862}"/>
                </a:ext>
              </a:extLst>
            </p:cNvPr>
            <p:cNvSpPr/>
            <p:nvPr/>
          </p:nvSpPr>
          <p:spPr>
            <a:xfrm>
              <a:off x="4454071" y="2362200"/>
              <a:ext cx="495300" cy="457200"/>
            </a:xfrm>
            <a:prstGeom prst="rect">
              <a:avLst/>
            </a:prstGeom>
            <a:solidFill>
              <a:srgbClr val="FFC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  <a:latin typeface="Avenir Book" panose="02000503020000020003" pitchFamily="2" charset="0"/>
                </a:rPr>
                <a:t>1</a:t>
              </a:r>
            </a:p>
          </p:txBody>
        </p:sp>
        <p:sp>
          <p:nvSpPr>
            <p:cNvPr id="105" name="Rectangle 104">
              <a:extLst>
                <a:ext uri="{FF2B5EF4-FFF2-40B4-BE49-F238E27FC236}">
                  <a16:creationId xmlns:a16="http://schemas.microsoft.com/office/drawing/2014/main" id="{82FAAD39-2864-C743-8E34-9F03296C8D24}"/>
                </a:ext>
              </a:extLst>
            </p:cNvPr>
            <p:cNvSpPr/>
            <p:nvPr/>
          </p:nvSpPr>
          <p:spPr>
            <a:xfrm>
              <a:off x="4949371" y="2362200"/>
              <a:ext cx="495300" cy="45720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  <a:latin typeface="Avenir Book" panose="02000503020000020003" pitchFamily="2" charset="0"/>
                </a:rPr>
                <a:t>1</a:t>
              </a:r>
            </a:p>
          </p:txBody>
        </p:sp>
        <p:sp>
          <p:nvSpPr>
            <p:cNvPr id="106" name="Rectangle 105">
              <a:extLst>
                <a:ext uri="{FF2B5EF4-FFF2-40B4-BE49-F238E27FC236}">
                  <a16:creationId xmlns:a16="http://schemas.microsoft.com/office/drawing/2014/main" id="{4683D9F1-182A-FB4A-B270-539B8DD32AA7}"/>
                </a:ext>
              </a:extLst>
            </p:cNvPr>
            <p:cNvSpPr/>
            <p:nvPr/>
          </p:nvSpPr>
          <p:spPr>
            <a:xfrm>
              <a:off x="5444671" y="2362200"/>
              <a:ext cx="495300" cy="45720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  <a:latin typeface="Avenir Book" panose="02000503020000020003" pitchFamily="2" charset="0"/>
                </a:rPr>
                <a:t>0</a:t>
              </a:r>
            </a:p>
          </p:txBody>
        </p:sp>
        <p:sp>
          <p:nvSpPr>
            <p:cNvPr id="107" name="Rectangle 106">
              <a:extLst>
                <a:ext uri="{FF2B5EF4-FFF2-40B4-BE49-F238E27FC236}">
                  <a16:creationId xmlns:a16="http://schemas.microsoft.com/office/drawing/2014/main" id="{FC6EF556-A6FE-714C-945E-AE39BE34C60D}"/>
                </a:ext>
              </a:extLst>
            </p:cNvPr>
            <p:cNvSpPr/>
            <p:nvPr/>
          </p:nvSpPr>
          <p:spPr>
            <a:xfrm>
              <a:off x="5939971" y="2362200"/>
              <a:ext cx="495300" cy="45720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  <a:latin typeface="Avenir Book" panose="02000503020000020003" pitchFamily="2" charset="0"/>
                </a:rPr>
                <a:t>0</a:t>
              </a:r>
            </a:p>
          </p:txBody>
        </p:sp>
        <p:sp>
          <p:nvSpPr>
            <p:cNvPr id="108" name="Rectangle 107">
              <a:extLst>
                <a:ext uri="{FF2B5EF4-FFF2-40B4-BE49-F238E27FC236}">
                  <a16:creationId xmlns:a16="http://schemas.microsoft.com/office/drawing/2014/main" id="{670B3B16-4D3E-CE40-80E5-61558C9B3BF8}"/>
                </a:ext>
              </a:extLst>
            </p:cNvPr>
            <p:cNvSpPr/>
            <p:nvPr/>
          </p:nvSpPr>
          <p:spPr>
            <a:xfrm>
              <a:off x="4454071" y="2819400"/>
              <a:ext cx="495300" cy="23948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b" anchorCtr="0"/>
            <a:lstStyle/>
            <a:p>
              <a:pPr algn="ctr"/>
              <a:r>
                <a:rPr lang="en-US" sz="1200" dirty="0">
                  <a:solidFill>
                    <a:schemeClr val="tx1"/>
                  </a:solidFill>
                  <a:latin typeface="Avenir Book" panose="02000503020000020003" pitchFamily="2" charset="0"/>
                </a:rPr>
                <a:t>0</a:t>
              </a:r>
            </a:p>
          </p:txBody>
        </p:sp>
        <p:sp>
          <p:nvSpPr>
            <p:cNvPr id="109" name="Rectangle 108">
              <a:extLst>
                <a:ext uri="{FF2B5EF4-FFF2-40B4-BE49-F238E27FC236}">
                  <a16:creationId xmlns:a16="http://schemas.microsoft.com/office/drawing/2014/main" id="{42004B1C-D915-A64E-8FC3-03D5EC1E6C53}"/>
                </a:ext>
              </a:extLst>
            </p:cNvPr>
            <p:cNvSpPr/>
            <p:nvPr/>
          </p:nvSpPr>
          <p:spPr>
            <a:xfrm>
              <a:off x="4949371" y="2819400"/>
              <a:ext cx="495300" cy="23948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b" anchorCtr="0"/>
            <a:lstStyle/>
            <a:p>
              <a:pPr algn="ctr"/>
              <a:r>
                <a:rPr lang="en-US" sz="1200" dirty="0">
                  <a:solidFill>
                    <a:schemeClr val="tx1"/>
                  </a:solidFill>
                  <a:latin typeface="Avenir Book" panose="02000503020000020003" pitchFamily="2" charset="0"/>
                </a:rPr>
                <a:t>1</a:t>
              </a:r>
            </a:p>
          </p:txBody>
        </p:sp>
        <p:sp>
          <p:nvSpPr>
            <p:cNvPr id="110" name="Rectangle 109">
              <a:extLst>
                <a:ext uri="{FF2B5EF4-FFF2-40B4-BE49-F238E27FC236}">
                  <a16:creationId xmlns:a16="http://schemas.microsoft.com/office/drawing/2014/main" id="{4041E97C-0B71-3346-9B6C-F2281450F356}"/>
                </a:ext>
              </a:extLst>
            </p:cNvPr>
            <p:cNvSpPr/>
            <p:nvPr/>
          </p:nvSpPr>
          <p:spPr>
            <a:xfrm>
              <a:off x="5444671" y="2819400"/>
              <a:ext cx="495300" cy="23948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b" anchorCtr="0"/>
            <a:lstStyle/>
            <a:p>
              <a:pPr algn="ctr"/>
              <a:r>
                <a:rPr lang="en-US" sz="1200" dirty="0">
                  <a:solidFill>
                    <a:schemeClr val="tx1"/>
                  </a:solidFill>
                  <a:latin typeface="Avenir Book" panose="02000503020000020003" pitchFamily="2" charset="0"/>
                </a:rPr>
                <a:t>2</a:t>
              </a:r>
            </a:p>
          </p:txBody>
        </p:sp>
        <p:sp>
          <p:nvSpPr>
            <p:cNvPr id="111" name="Rectangle 110">
              <a:extLst>
                <a:ext uri="{FF2B5EF4-FFF2-40B4-BE49-F238E27FC236}">
                  <a16:creationId xmlns:a16="http://schemas.microsoft.com/office/drawing/2014/main" id="{B745338D-B87E-E74E-8390-C2DE6CFCB75C}"/>
                </a:ext>
              </a:extLst>
            </p:cNvPr>
            <p:cNvSpPr/>
            <p:nvPr/>
          </p:nvSpPr>
          <p:spPr>
            <a:xfrm>
              <a:off x="5939971" y="2819400"/>
              <a:ext cx="495300" cy="23948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b" anchorCtr="0"/>
            <a:lstStyle/>
            <a:p>
              <a:pPr algn="ctr"/>
              <a:r>
                <a:rPr lang="en-US" sz="1200" dirty="0">
                  <a:solidFill>
                    <a:schemeClr val="tx1"/>
                  </a:solidFill>
                  <a:latin typeface="Avenir Book" panose="02000503020000020003" pitchFamily="2" charset="0"/>
                </a:rPr>
                <a:t>3</a:t>
              </a:r>
            </a:p>
          </p:txBody>
        </p:sp>
      </p:grpSp>
      <p:sp>
        <p:nvSpPr>
          <p:cNvPr id="112" name="Rectangle 111">
            <a:extLst>
              <a:ext uri="{FF2B5EF4-FFF2-40B4-BE49-F238E27FC236}">
                <a16:creationId xmlns:a16="http://schemas.microsoft.com/office/drawing/2014/main" id="{A62EDF51-E42B-4D43-AC26-48026ECF780D}"/>
              </a:ext>
            </a:extLst>
          </p:cNvPr>
          <p:cNvSpPr/>
          <p:nvPr/>
        </p:nvSpPr>
        <p:spPr>
          <a:xfrm>
            <a:off x="7927014" y="3264301"/>
            <a:ext cx="1562100" cy="4572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r"/>
            <a:r>
              <a:rPr lang="en-US" dirty="0">
                <a:solidFill>
                  <a:schemeClr val="tx1"/>
                </a:solidFill>
                <a:latin typeface="Avenir Book" panose="02000503020000020003" pitchFamily="2" charset="0"/>
              </a:rPr>
              <a:t>Shuffled Key</a:t>
            </a:r>
          </a:p>
          <a:p>
            <a:pPr algn="r"/>
            <a:r>
              <a:rPr lang="en-US" sz="1200" dirty="0">
                <a:solidFill>
                  <a:schemeClr val="tx1"/>
                </a:solidFill>
                <a:latin typeface="Avenir Book" panose="02000503020000020003" pitchFamily="2" charset="0"/>
              </a:rPr>
              <a:t>Iteration 3</a:t>
            </a:r>
          </a:p>
        </p:txBody>
      </p:sp>
      <p:cxnSp>
        <p:nvCxnSpPr>
          <p:cNvPr id="113" name="Straight Arrow Connector 112">
            <a:extLst>
              <a:ext uri="{FF2B5EF4-FFF2-40B4-BE49-F238E27FC236}">
                <a16:creationId xmlns:a16="http://schemas.microsoft.com/office/drawing/2014/main" id="{5A3FF7F7-3E57-9048-9761-7F73F9616F08}"/>
              </a:ext>
            </a:extLst>
          </p:cNvPr>
          <p:cNvCxnSpPr>
            <a:cxnSpLocks/>
          </p:cNvCxnSpPr>
          <p:nvPr/>
        </p:nvCxnSpPr>
        <p:spPr>
          <a:xfrm>
            <a:off x="2545507" y="2630283"/>
            <a:ext cx="0" cy="457200"/>
          </a:xfrm>
          <a:prstGeom prst="straightConnector1">
            <a:avLst/>
          </a:prstGeom>
          <a:ln>
            <a:solidFill>
              <a:schemeClr val="tx1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4" name="Straight Arrow Connector 113">
            <a:extLst>
              <a:ext uri="{FF2B5EF4-FFF2-40B4-BE49-F238E27FC236}">
                <a16:creationId xmlns:a16="http://schemas.microsoft.com/office/drawing/2014/main" id="{C155DD0D-45DE-2446-8256-A3B5D28FF196}"/>
              </a:ext>
            </a:extLst>
          </p:cNvPr>
          <p:cNvCxnSpPr>
            <a:cxnSpLocks/>
          </p:cNvCxnSpPr>
          <p:nvPr/>
        </p:nvCxnSpPr>
        <p:spPr>
          <a:xfrm>
            <a:off x="3033614" y="2630283"/>
            <a:ext cx="0" cy="457200"/>
          </a:xfrm>
          <a:prstGeom prst="straightConnector1">
            <a:avLst/>
          </a:prstGeom>
          <a:ln>
            <a:solidFill>
              <a:schemeClr val="tx1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5" name="Straight Arrow Connector 114">
            <a:extLst>
              <a:ext uri="{FF2B5EF4-FFF2-40B4-BE49-F238E27FC236}">
                <a16:creationId xmlns:a16="http://schemas.microsoft.com/office/drawing/2014/main" id="{AAB9EA27-9311-9C43-9C63-954B35079444}"/>
              </a:ext>
            </a:extLst>
          </p:cNvPr>
          <p:cNvCxnSpPr>
            <a:cxnSpLocks/>
          </p:cNvCxnSpPr>
          <p:nvPr/>
        </p:nvCxnSpPr>
        <p:spPr>
          <a:xfrm>
            <a:off x="3521722" y="2630283"/>
            <a:ext cx="0" cy="457200"/>
          </a:xfrm>
          <a:prstGeom prst="straightConnector1">
            <a:avLst/>
          </a:prstGeom>
          <a:ln>
            <a:solidFill>
              <a:schemeClr val="tx1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Straight Arrow Connector 119">
            <a:extLst>
              <a:ext uri="{FF2B5EF4-FFF2-40B4-BE49-F238E27FC236}">
                <a16:creationId xmlns:a16="http://schemas.microsoft.com/office/drawing/2014/main" id="{0564F52D-A259-194E-8DEC-86A740DA7BEC}"/>
              </a:ext>
            </a:extLst>
          </p:cNvPr>
          <p:cNvCxnSpPr>
            <a:cxnSpLocks/>
          </p:cNvCxnSpPr>
          <p:nvPr/>
        </p:nvCxnSpPr>
        <p:spPr>
          <a:xfrm>
            <a:off x="5927078" y="2630283"/>
            <a:ext cx="488107" cy="457200"/>
          </a:xfrm>
          <a:prstGeom prst="straightConnector1">
            <a:avLst/>
          </a:prstGeom>
          <a:ln>
            <a:solidFill>
              <a:schemeClr val="tx1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1" name="Straight Arrow Connector 120">
            <a:extLst>
              <a:ext uri="{FF2B5EF4-FFF2-40B4-BE49-F238E27FC236}">
                <a16:creationId xmlns:a16="http://schemas.microsoft.com/office/drawing/2014/main" id="{E6FCB85C-A6A1-7246-A2A6-43D44B8F0CA8}"/>
              </a:ext>
            </a:extLst>
          </p:cNvPr>
          <p:cNvCxnSpPr>
            <a:cxnSpLocks/>
          </p:cNvCxnSpPr>
          <p:nvPr/>
        </p:nvCxnSpPr>
        <p:spPr>
          <a:xfrm flipH="1">
            <a:off x="5927078" y="2630283"/>
            <a:ext cx="488107" cy="457200"/>
          </a:xfrm>
          <a:prstGeom prst="straightConnector1">
            <a:avLst/>
          </a:prstGeom>
          <a:ln>
            <a:solidFill>
              <a:schemeClr val="tx1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2" name="Straight Arrow Connector 121">
            <a:extLst>
              <a:ext uri="{FF2B5EF4-FFF2-40B4-BE49-F238E27FC236}">
                <a16:creationId xmlns:a16="http://schemas.microsoft.com/office/drawing/2014/main" id="{45B4DDCB-F03F-5641-B971-30CEC0446C86}"/>
              </a:ext>
            </a:extLst>
          </p:cNvPr>
          <p:cNvCxnSpPr>
            <a:cxnSpLocks/>
          </p:cNvCxnSpPr>
          <p:nvPr/>
        </p:nvCxnSpPr>
        <p:spPr>
          <a:xfrm flipH="1">
            <a:off x="6903292" y="2630283"/>
            <a:ext cx="488108" cy="457200"/>
          </a:xfrm>
          <a:prstGeom prst="straightConnector1">
            <a:avLst/>
          </a:prstGeom>
          <a:ln>
            <a:solidFill>
              <a:schemeClr val="tx1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Arrow Connector 122">
            <a:extLst>
              <a:ext uri="{FF2B5EF4-FFF2-40B4-BE49-F238E27FC236}">
                <a16:creationId xmlns:a16="http://schemas.microsoft.com/office/drawing/2014/main" id="{A32B4A39-ADBB-EB4E-A4E1-68E1F2CA13EB}"/>
              </a:ext>
            </a:extLst>
          </p:cNvPr>
          <p:cNvCxnSpPr>
            <a:cxnSpLocks/>
          </p:cNvCxnSpPr>
          <p:nvPr/>
        </p:nvCxnSpPr>
        <p:spPr>
          <a:xfrm>
            <a:off x="6903292" y="2630283"/>
            <a:ext cx="488108" cy="457200"/>
          </a:xfrm>
          <a:prstGeom prst="straightConnector1">
            <a:avLst/>
          </a:prstGeom>
          <a:ln>
            <a:solidFill>
              <a:schemeClr val="tx1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9" name="Straight Arrow Connector 128">
            <a:extLst>
              <a:ext uri="{FF2B5EF4-FFF2-40B4-BE49-F238E27FC236}">
                <a16:creationId xmlns:a16="http://schemas.microsoft.com/office/drawing/2014/main" id="{5DA97858-F2FB-004D-9C6E-850BE875C4FD}"/>
              </a:ext>
            </a:extLst>
          </p:cNvPr>
          <p:cNvCxnSpPr>
            <a:cxnSpLocks/>
          </p:cNvCxnSpPr>
          <p:nvPr/>
        </p:nvCxnSpPr>
        <p:spPr>
          <a:xfrm>
            <a:off x="10287712" y="2632955"/>
            <a:ext cx="1823" cy="454528"/>
          </a:xfrm>
          <a:prstGeom prst="straightConnector1">
            <a:avLst/>
          </a:prstGeom>
          <a:ln>
            <a:solidFill>
              <a:schemeClr val="tx1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0" name="Straight Arrow Connector 129">
            <a:extLst>
              <a:ext uri="{FF2B5EF4-FFF2-40B4-BE49-F238E27FC236}">
                <a16:creationId xmlns:a16="http://schemas.microsoft.com/office/drawing/2014/main" id="{015B358E-7C2E-9A40-A673-85D7A54FAB98}"/>
              </a:ext>
            </a:extLst>
          </p:cNvPr>
          <p:cNvCxnSpPr>
            <a:cxnSpLocks/>
          </p:cNvCxnSpPr>
          <p:nvPr/>
        </p:nvCxnSpPr>
        <p:spPr>
          <a:xfrm flipH="1">
            <a:off x="10773152" y="2633039"/>
            <a:ext cx="485569" cy="457200"/>
          </a:xfrm>
          <a:prstGeom prst="straightConnector1">
            <a:avLst/>
          </a:prstGeom>
          <a:ln>
            <a:solidFill>
              <a:schemeClr val="tx1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1" name="Straight Arrow Connector 130">
            <a:extLst>
              <a:ext uri="{FF2B5EF4-FFF2-40B4-BE49-F238E27FC236}">
                <a16:creationId xmlns:a16="http://schemas.microsoft.com/office/drawing/2014/main" id="{7639466A-6E14-134F-A86F-22E4EF773615}"/>
              </a:ext>
            </a:extLst>
          </p:cNvPr>
          <p:cNvCxnSpPr>
            <a:cxnSpLocks/>
          </p:cNvCxnSpPr>
          <p:nvPr/>
        </p:nvCxnSpPr>
        <p:spPr>
          <a:xfrm>
            <a:off x="9799734" y="2630283"/>
            <a:ext cx="1458987" cy="457200"/>
          </a:xfrm>
          <a:prstGeom prst="straightConnector1">
            <a:avLst/>
          </a:prstGeom>
          <a:ln>
            <a:solidFill>
              <a:schemeClr val="tx1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2" name="Straight Arrow Connector 131">
            <a:extLst>
              <a:ext uri="{FF2B5EF4-FFF2-40B4-BE49-F238E27FC236}">
                <a16:creationId xmlns:a16="http://schemas.microsoft.com/office/drawing/2014/main" id="{3D2B267F-BB18-FE43-BE57-FCCC5BF3FF46}"/>
              </a:ext>
            </a:extLst>
          </p:cNvPr>
          <p:cNvCxnSpPr>
            <a:cxnSpLocks/>
          </p:cNvCxnSpPr>
          <p:nvPr/>
        </p:nvCxnSpPr>
        <p:spPr>
          <a:xfrm>
            <a:off x="5929175" y="2173083"/>
            <a:ext cx="0" cy="457200"/>
          </a:xfrm>
          <a:prstGeom prst="straightConnector1">
            <a:avLst/>
          </a:prstGeom>
          <a:ln w="3175" cap="rnd">
            <a:solidFill>
              <a:schemeClr val="tx1"/>
            </a:solidFill>
            <a:prstDash val="sysDot"/>
            <a:headEnd type="triangle" w="sm" len="sm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3" name="Straight Arrow Connector 132">
            <a:extLst>
              <a:ext uri="{FF2B5EF4-FFF2-40B4-BE49-F238E27FC236}">
                <a16:creationId xmlns:a16="http://schemas.microsoft.com/office/drawing/2014/main" id="{308492B0-96A4-C44E-A4A0-1236CBB78148}"/>
              </a:ext>
            </a:extLst>
          </p:cNvPr>
          <p:cNvCxnSpPr>
            <a:cxnSpLocks/>
          </p:cNvCxnSpPr>
          <p:nvPr/>
        </p:nvCxnSpPr>
        <p:spPr>
          <a:xfrm>
            <a:off x="6415185" y="2173083"/>
            <a:ext cx="0" cy="457200"/>
          </a:xfrm>
          <a:prstGeom prst="straightConnector1">
            <a:avLst/>
          </a:prstGeom>
          <a:ln w="3175" cap="rnd">
            <a:solidFill>
              <a:schemeClr val="tx1"/>
            </a:solidFill>
            <a:prstDash val="sysDot"/>
            <a:headEnd type="triangle" w="sm" len="sm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4" name="Straight Arrow Connector 133">
            <a:extLst>
              <a:ext uri="{FF2B5EF4-FFF2-40B4-BE49-F238E27FC236}">
                <a16:creationId xmlns:a16="http://schemas.microsoft.com/office/drawing/2014/main" id="{27CDEEE6-58A6-6644-BADE-C6761A77D7D9}"/>
              </a:ext>
            </a:extLst>
          </p:cNvPr>
          <p:cNvCxnSpPr>
            <a:cxnSpLocks/>
          </p:cNvCxnSpPr>
          <p:nvPr/>
        </p:nvCxnSpPr>
        <p:spPr>
          <a:xfrm>
            <a:off x="6910686" y="2173083"/>
            <a:ext cx="0" cy="457200"/>
          </a:xfrm>
          <a:prstGeom prst="straightConnector1">
            <a:avLst/>
          </a:prstGeom>
          <a:ln w="3175" cap="rnd">
            <a:solidFill>
              <a:schemeClr val="tx1"/>
            </a:solidFill>
            <a:prstDash val="sysDot"/>
            <a:headEnd type="triangle" w="sm" len="sm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5" name="Straight Arrow Connector 134">
            <a:extLst>
              <a:ext uri="{FF2B5EF4-FFF2-40B4-BE49-F238E27FC236}">
                <a16:creationId xmlns:a16="http://schemas.microsoft.com/office/drawing/2014/main" id="{65928003-077F-C443-8482-1EF72B43711B}"/>
              </a:ext>
            </a:extLst>
          </p:cNvPr>
          <p:cNvCxnSpPr>
            <a:cxnSpLocks/>
          </p:cNvCxnSpPr>
          <p:nvPr/>
        </p:nvCxnSpPr>
        <p:spPr>
          <a:xfrm>
            <a:off x="7395150" y="2173083"/>
            <a:ext cx="0" cy="457200"/>
          </a:xfrm>
          <a:prstGeom prst="straightConnector1">
            <a:avLst/>
          </a:prstGeom>
          <a:ln w="3175" cap="rnd">
            <a:solidFill>
              <a:schemeClr val="tx1"/>
            </a:solidFill>
            <a:prstDash val="sysDot"/>
            <a:headEnd type="triangle" w="sm" len="sm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6" name="Straight Arrow Connector 135">
            <a:extLst>
              <a:ext uri="{FF2B5EF4-FFF2-40B4-BE49-F238E27FC236}">
                <a16:creationId xmlns:a16="http://schemas.microsoft.com/office/drawing/2014/main" id="{AA9DEDC7-05B1-274C-8F2F-D72E0BC186D0}"/>
              </a:ext>
            </a:extLst>
          </p:cNvPr>
          <p:cNvCxnSpPr>
            <a:cxnSpLocks/>
          </p:cNvCxnSpPr>
          <p:nvPr/>
        </p:nvCxnSpPr>
        <p:spPr>
          <a:xfrm flipH="1">
            <a:off x="2060197" y="2173083"/>
            <a:ext cx="3866881" cy="456074"/>
          </a:xfrm>
          <a:prstGeom prst="straightConnector1">
            <a:avLst/>
          </a:prstGeom>
          <a:ln w="3175" cap="rnd">
            <a:solidFill>
              <a:schemeClr val="tx1"/>
            </a:solidFill>
            <a:prstDash val="sysDot"/>
            <a:headEnd type="triangle" w="sm" len="sm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7" name="Straight Arrow Connector 136">
            <a:extLst>
              <a:ext uri="{FF2B5EF4-FFF2-40B4-BE49-F238E27FC236}">
                <a16:creationId xmlns:a16="http://schemas.microsoft.com/office/drawing/2014/main" id="{8D76AC36-5698-9D45-BE20-65B716DE09A5}"/>
              </a:ext>
            </a:extLst>
          </p:cNvPr>
          <p:cNvCxnSpPr>
            <a:cxnSpLocks/>
          </p:cNvCxnSpPr>
          <p:nvPr/>
        </p:nvCxnSpPr>
        <p:spPr>
          <a:xfrm flipH="1">
            <a:off x="2547605" y="2178676"/>
            <a:ext cx="3866881" cy="456074"/>
          </a:xfrm>
          <a:prstGeom prst="straightConnector1">
            <a:avLst/>
          </a:prstGeom>
          <a:ln w="3175" cap="rnd">
            <a:solidFill>
              <a:schemeClr val="tx1"/>
            </a:solidFill>
            <a:prstDash val="sysDot"/>
            <a:headEnd type="triangle" w="sm" len="sm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8" name="Straight Arrow Connector 137">
            <a:extLst>
              <a:ext uri="{FF2B5EF4-FFF2-40B4-BE49-F238E27FC236}">
                <a16:creationId xmlns:a16="http://schemas.microsoft.com/office/drawing/2014/main" id="{3F257311-956D-7B4B-8871-4CFEBFAF1F27}"/>
              </a:ext>
            </a:extLst>
          </p:cNvPr>
          <p:cNvCxnSpPr>
            <a:cxnSpLocks/>
          </p:cNvCxnSpPr>
          <p:nvPr/>
        </p:nvCxnSpPr>
        <p:spPr>
          <a:xfrm flipH="1">
            <a:off x="3044651" y="2175209"/>
            <a:ext cx="3866881" cy="456074"/>
          </a:xfrm>
          <a:prstGeom prst="straightConnector1">
            <a:avLst/>
          </a:prstGeom>
          <a:ln w="3175" cap="rnd">
            <a:solidFill>
              <a:schemeClr val="tx1"/>
            </a:solidFill>
            <a:prstDash val="sysDot"/>
            <a:headEnd type="triangle" w="sm" len="sm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9" name="Straight Arrow Connector 138">
            <a:extLst>
              <a:ext uri="{FF2B5EF4-FFF2-40B4-BE49-F238E27FC236}">
                <a16:creationId xmlns:a16="http://schemas.microsoft.com/office/drawing/2014/main" id="{DB1D5AEA-7453-8142-8835-34A0839BD9AF}"/>
              </a:ext>
            </a:extLst>
          </p:cNvPr>
          <p:cNvCxnSpPr>
            <a:cxnSpLocks/>
          </p:cNvCxnSpPr>
          <p:nvPr/>
        </p:nvCxnSpPr>
        <p:spPr>
          <a:xfrm flipH="1">
            <a:off x="3532017" y="2177227"/>
            <a:ext cx="3866881" cy="456074"/>
          </a:xfrm>
          <a:prstGeom prst="straightConnector1">
            <a:avLst/>
          </a:prstGeom>
          <a:ln w="3175" cap="rnd">
            <a:solidFill>
              <a:schemeClr val="tx1"/>
            </a:solidFill>
            <a:prstDash val="sysDot"/>
            <a:headEnd type="triangle" w="sm" len="sm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0" name="Straight Arrow Connector 139">
            <a:extLst>
              <a:ext uri="{FF2B5EF4-FFF2-40B4-BE49-F238E27FC236}">
                <a16:creationId xmlns:a16="http://schemas.microsoft.com/office/drawing/2014/main" id="{72F24AEE-F233-D449-970A-D88A174BA299}"/>
              </a:ext>
            </a:extLst>
          </p:cNvPr>
          <p:cNvCxnSpPr>
            <a:cxnSpLocks/>
          </p:cNvCxnSpPr>
          <p:nvPr/>
        </p:nvCxnSpPr>
        <p:spPr>
          <a:xfrm>
            <a:off x="5937372" y="2173952"/>
            <a:ext cx="3866881" cy="456074"/>
          </a:xfrm>
          <a:prstGeom prst="straightConnector1">
            <a:avLst/>
          </a:prstGeom>
          <a:ln w="3175" cap="rnd">
            <a:solidFill>
              <a:schemeClr val="tx1"/>
            </a:solidFill>
            <a:prstDash val="sysDot"/>
            <a:headEnd type="triangle" w="sm" len="sm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1" name="Straight Arrow Connector 140">
            <a:extLst>
              <a:ext uri="{FF2B5EF4-FFF2-40B4-BE49-F238E27FC236}">
                <a16:creationId xmlns:a16="http://schemas.microsoft.com/office/drawing/2014/main" id="{97B4DDFD-6847-C04D-9A79-69081CD67341}"/>
              </a:ext>
            </a:extLst>
          </p:cNvPr>
          <p:cNvCxnSpPr>
            <a:cxnSpLocks/>
          </p:cNvCxnSpPr>
          <p:nvPr/>
        </p:nvCxnSpPr>
        <p:spPr>
          <a:xfrm>
            <a:off x="6422683" y="2178484"/>
            <a:ext cx="3866881" cy="456074"/>
          </a:xfrm>
          <a:prstGeom prst="straightConnector1">
            <a:avLst/>
          </a:prstGeom>
          <a:ln w="3175" cap="rnd">
            <a:solidFill>
              <a:schemeClr val="tx1"/>
            </a:solidFill>
            <a:prstDash val="sysDot"/>
            <a:headEnd type="triangle" w="sm" len="sm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2" name="Straight Arrow Connector 141">
            <a:extLst>
              <a:ext uri="{FF2B5EF4-FFF2-40B4-BE49-F238E27FC236}">
                <a16:creationId xmlns:a16="http://schemas.microsoft.com/office/drawing/2014/main" id="{E4325694-C27B-994E-B597-1010BE2C9B28}"/>
              </a:ext>
            </a:extLst>
          </p:cNvPr>
          <p:cNvCxnSpPr>
            <a:cxnSpLocks/>
          </p:cNvCxnSpPr>
          <p:nvPr/>
        </p:nvCxnSpPr>
        <p:spPr>
          <a:xfrm>
            <a:off x="6918183" y="2175624"/>
            <a:ext cx="3866881" cy="456074"/>
          </a:xfrm>
          <a:prstGeom prst="straightConnector1">
            <a:avLst/>
          </a:prstGeom>
          <a:ln w="3175" cap="rnd">
            <a:solidFill>
              <a:schemeClr val="tx1"/>
            </a:solidFill>
            <a:prstDash val="sysDot"/>
            <a:headEnd type="triangle" w="sm" len="sm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3" name="Straight Arrow Connector 142">
            <a:extLst>
              <a:ext uri="{FF2B5EF4-FFF2-40B4-BE49-F238E27FC236}">
                <a16:creationId xmlns:a16="http://schemas.microsoft.com/office/drawing/2014/main" id="{EA1C6817-68BB-9348-AF56-592B8BECF03B}"/>
              </a:ext>
            </a:extLst>
          </p:cNvPr>
          <p:cNvCxnSpPr>
            <a:cxnSpLocks/>
          </p:cNvCxnSpPr>
          <p:nvPr/>
        </p:nvCxnSpPr>
        <p:spPr>
          <a:xfrm>
            <a:off x="7401801" y="2172831"/>
            <a:ext cx="3866881" cy="456074"/>
          </a:xfrm>
          <a:prstGeom prst="straightConnector1">
            <a:avLst/>
          </a:prstGeom>
          <a:ln w="3175" cap="rnd">
            <a:solidFill>
              <a:schemeClr val="tx1"/>
            </a:solidFill>
            <a:prstDash val="sysDot"/>
            <a:headEnd type="triangle" w="sm" len="sm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Straight Arrow Connector 95">
            <a:extLst>
              <a:ext uri="{FF2B5EF4-FFF2-40B4-BE49-F238E27FC236}">
                <a16:creationId xmlns:a16="http://schemas.microsoft.com/office/drawing/2014/main" id="{54DA80DE-AF40-7644-AC9A-2273747F69A8}"/>
              </a:ext>
            </a:extLst>
          </p:cNvPr>
          <p:cNvCxnSpPr>
            <a:cxnSpLocks/>
          </p:cNvCxnSpPr>
          <p:nvPr/>
        </p:nvCxnSpPr>
        <p:spPr>
          <a:xfrm flipH="1">
            <a:off x="9795984" y="2626768"/>
            <a:ext cx="987387" cy="463733"/>
          </a:xfrm>
          <a:prstGeom prst="straightConnector1">
            <a:avLst/>
          </a:prstGeom>
          <a:ln>
            <a:solidFill>
              <a:schemeClr val="tx1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4282514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" name="Group 37">
            <a:extLst>
              <a:ext uri="{FF2B5EF4-FFF2-40B4-BE49-F238E27FC236}">
                <a16:creationId xmlns:a16="http://schemas.microsoft.com/office/drawing/2014/main" id="{1A5877B2-6AC9-0A45-835D-BFD3F0AA7FFD}"/>
              </a:ext>
            </a:extLst>
          </p:cNvPr>
          <p:cNvGrpSpPr/>
          <p:nvPr/>
        </p:nvGrpSpPr>
        <p:grpSpPr>
          <a:xfrm>
            <a:off x="5641797" y="1411083"/>
            <a:ext cx="1981200" cy="696686"/>
            <a:chOff x="4454071" y="1295400"/>
            <a:chExt cx="1981200" cy="696686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341B9749-06B3-EA45-899F-E66C79774786}"/>
                </a:ext>
              </a:extLst>
            </p:cNvPr>
            <p:cNvSpPr/>
            <p:nvPr/>
          </p:nvSpPr>
          <p:spPr>
            <a:xfrm>
              <a:off x="4454071" y="1295400"/>
              <a:ext cx="495300" cy="45720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  <a:latin typeface="Avenir Book" panose="02000503020000020003" pitchFamily="2" charset="0"/>
                </a:rPr>
                <a:t>0</a:t>
              </a:r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71C0E2B6-9737-7847-BADB-1186EFE318F2}"/>
                </a:ext>
              </a:extLst>
            </p:cNvPr>
            <p:cNvSpPr/>
            <p:nvPr/>
          </p:nvSpPr>
          <p:spPr>
            <a:xfrm>
              <a:off x="4949371" y="1295400"/>
              <a:ext cx="495300" cy="45720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  <a:latin typeface="Avenir Book" panose="02000503020000020003" pitchFamily="2" charset="0"/>
                </a:rPr>
                <a:t>1</a:t>
              </a:r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904E0622-CC4C-5445-A2AF-7E721E3FAEA2}"/>
                </a:ext>
              </a:extLst>
            </p:cNvPr>
            <p:cNvSpPr/>
            <p:nvPr/>
          </p:nvSpPr>
          <p:spPr>
            <a:xfrm>
              <a:off x="5444671" y="1295400"/>
              <a:ext cx="495300" cy="457200"/>
            </a:xfrm>
            <a:prstGeom prst="rect">
              <a:avLst/>
            </a:prstGeom>
            <a:solidFill>
              <a:srgbClr val="FFC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  <a:latin typeface="Avenir Book" panose="02000503020000020003" pitchFamily="2" charset="0"/>
                </a:rPr>
                <a:t>1</a:t>
              </a:r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51306D4D-781A-4E43-83A7-C6D9D082D6B6}"/>
                </a:ext>
              </a:extLst>
            </p:cNvPr>
            <p:cNvSpPr/>
            <p:nvPr/>
          </p:nvSpPr>
          <p:spPr>
            <a:xfrm>
              <a:off x="5939971" y="1295400"/>
              <a:ext cx="495300" cy="45720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  <a:latin typeface="Avenir Book" panose="02000503020000020003" pitchFamily="2" charset="0"/>
                </a:rPr>
                <a:t>0</a:t>
              </a:r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BD232093-D8C2-C144-8947-FE63FA588B46}"/>
                </a:ext>
              </a:extLst>
            </p:cNvPr>
            <p:cNvSpPr/>
            <p:nvPr/>
          </p:nvSpPr>
          <p:spPr>
            <a:xfrm>
              <a:off x="4454071" y="1752600"/>
              <a:ext cx="495300" cy="23948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b" anchorCtr="0"/>
            <a:lstStyle/>
            <a:p>
              <a:pPr algn="ctr"/>
              <a:r>
                <a:rPr lang="en-US" sz="1200" dirty="0">
                  <a:solidFill>
                    <a:schemeClr val="tx1"/>
                  </a:solidFill>
                  <a:latin typeface="Avenir Book" panose="02000503020000020003" pitchFamily="2" charset="0"/>
                </a:rPr>
                <a:t>0</a:t>
              </a:r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CA2679AA-05CB-4249-B1B2-C77643BF7BD8}"/>
                </a:ext>
              </a:extLst>
            </p:cNvPr>
            <p:cNvSpPr/>
            <p:nvPr/>
          </p:nvSpPr>
          <p:spPr>
            <a:xfrm>
              <a:off x="4949371" y="1752600"/>
              <a:ext cx="495300" cy="23948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b" anchorCtr="0"/>
            <a:lstStyle/>
            <a:p>
              <a:pPr algn="ctr"/>
              <a:r>
                <a:rPr lang="en-US" sz="1200" dirty="0">
                  <a:solidFill>
                    <a:schemeClr val="tx1"/>
                  </a:solidFill>
                  <a:latin typeface="Avenir Book" panose="02000503020000020003" pitchFamily="2" charset="0"/>
                </a:rPr>
                <a:t>1</a:t>
              </a:r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3493B6E3-135D-B64C-BB1D-C214BEDE9C1F}"/>
                </a:ext>
              </a:extLst>
            </p:cNvPr>
            <p:cNvSpPr/>
            <p:nvPr/>
          </p:nvSpPr>
          <p:spPr>
            <a:xfrm>
              <a:off x="5444671" y="1752600"/>
              <a:ext cx="495300" cy="23948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b" anchorCtr="0"/>
            <a:lstStyle/>
            <a:p>
              <a:pPr algn="ctr"/>
              <a:r>
                <a:rPr lang="en-US" sz="1200" dirty="0">
                  <a:solidFill>
                    <a:schemeClr val="tx1"/>
                  </a:solidFill>
                  <a:latin typeface="Avenir Book" panose="02000503020000020003" pitchFamily="2" charset="0"/>
                </a:rPr>
                <a:t>2</a:t>
              </a:r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3588483E-D791-0148-BAFD-453E02A7ED7F}"/>
                </a:ext>
              </a:extLst>
            </p:cNvPr>
            <p:cNvSpPr/>
            <p:nvPr/>
          </p:nvSpPr>
          <p:spPr>
            <a:xfrm>
              <a:off x="5939971" y="1752600"/>
              <a:ext cx="495300" cy="23948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b" anchorCtr="0"/>
            <a:lstStyle/>
            <a:p>
              <a:pPr algn="ctr"/>
              <a:r>
                <a:rPr lang="en-US" sz="1200" dirty="0">
                  <a:solidFill>
                    <a:schemeClr val="tx1"/>
                  </a:solidFill>
                  <a:latin typeface="Avenir Book" panose="02000503020000020003" pitchFamily="2" charset="0"/>
                </a:rPr>
                <a:t>3</a:t>
              </a:r>
            </a:p>
          </p:txBody>
        </p:sp>
      </p:grpSp>
      <p:grpSp>
        <p:nvGrpSpPr>
          <p:cNvPr id="39" name="Group 38">
            <a:extLst>
              <a:ext uri="{FF2B5EF4-FFF2-40B4-BE49-F238E27FC236}">
                <a16:creationId xmlns:a16="http://schemas.microsoft.com/office/drawing/2014/main" id="{E4A31420-4EBF-124C-A62B-358D9D6F71CE}"/>
              </a:ext>
            </a:extLst>
          </p:cNvPr>
          <p:cNvGrpSpPr/>
          <p:nvPr/>
        </p:nvGrpSpPr>
        <p:grpSpPr>
          <a:xfrm>
            <a:off x="1795163" y="3264301"/>
            <a:ext cx="1981200" cy="696686"/>
            <a:chOff x="4454071" y="2362200"/>
            <a:chExt cx="1981200" cy="696686"/>
          </a:xfrm>
        </p:grpSpPr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D0492E83-4758-C747-8270-568EA15CA321}"/>
                </a:ext>
              </a:extLst>
            </p:cNvPr>
            <p:cNvSpPr/>
            <p:nvPr/>
          </p:nvSpPr>
          <p:spPr>
            <a:xfrm>
              <a:off x="4454071" y="2362200"/>
              <a:ext cx="495300" cy="45720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  <a:latin typeface="Avenir Book" panose="02000503020000020003" pitchFamily="2" charset="0"/>
                </a:rPr>
                <a:t>0</a:t>
              </a:r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7927A637-763D-0343-BD2F-F1A750996439}"/>
                </a:ext>
              </a:extLst>
            </p:cNvPr>
            <p:cNvSpPr/>
            <p:nvPr/>
          </p:nvSpPr>
          <p:spPr>
            <a:xfrm>
              <a:off x="4949371" y="2362200"/>
              <a:ext cx="495300" cy="45720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  <a:latin typeface="Avenir Book" panose="02000503020000020003" pitchFamily="2" charset="0"/>
                </a:rPr>
                <a:t>1</a:t>
              </a:r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A4C3303A-A9EB-964B-80F6-6F2FC7E9F865}"/>
                </a:ext>
              </a:extLst>
            </p:cNvPr>
            <p:cNvSpPr/>
            <p:nvPr/>
          </p:nvSpPr>
          <p:spPr>
            <a:xfrm>
              <a:off x="5444671" y="2362200"/>
              <a:ext cx="495300" cy="457200"/>
            </a:xfrm>
            <a:prstGeom prst="rect">
              <a:avLst/>
            </a:prstGeom>
            <a:solidFill>
              <a:srgbClr val="FFC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  <a:latin typeface="Avenir Book" panose="02000503020000020003" pitchFamily="2" charset="0"/>
                </a:rPr>
                <a:t>1</a:t>
              </a:r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FC28CDAF-7AE3-5840-BB1D-5514879A0BB9}"/>
                </a:ext>
              </a:extLst>
            </p:cNvPr>
            <p:cNvSpPr/>
            <p:nvPr/>
          </p:nvSpPr>
          <p:spPr>
            <a:xfrm>
              <a:off x="5939971" y="2362200"/>
              <a:ext cx="495300" cy="45720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  <a:latin typeface="Avenir Book" panose="02000503020000020003" pitchFamily="2" charset="0"/>
                </a:rPr>
                <a:t>0</a:t>
              </a:r>
            </a:p>
          </p:txBody>
        </p: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741C760B-4290-6043-BC68-0DA683315B49}"/>
                </a:ext>
              </a:extLst>
            </p:cNvPr>
            <p:cNvSpPr/>
            <p:nvPr/>
          </p:nvSpPr>
          <p:spPr>
            <a:xfrm>
              <a:off x="4454071" y="2819400"/>
              <a:ext cx="495300" cy="23948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b" anchorCtr="0"/>
            <a:lstStyle/>
            <a:p>
              <a:pPr algn="ctr"/>
              <a:r>
                <a:rPr lang="en-US" sz="1200" dirty="0">
                  <a:solidFill>
                    <a:schemeClr val="tx1"/>
                  </a:solidFill>
                  <a:latin typeface="Avenir Book" panose="02000503020000020003" pitchFamily="2" charset="0"/>
                </a:rPr>
                <a:t>0</a:t>
              </a:r>
            </a:p>
          </p:txBody>
        </p:sp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3197EFEF-BD68-C949-998F-4D58034238D4}"/>
                </a:ext>
              </a:extLst>
            </p:cNvPr>
            <p:cNvSpPr/>
            <p:nvPr/>
          </p:nvSpPr>
          <p:spPr>
            <a:xfrm>
              <a:off x="4949371" y="2819400"/>
              <a:ext cx="495300" cy="23948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b" anchorCtr="0"/>
            <a:lstStyle/>
            <a:p>
              <a:pPr algn="ctr"/>
              <a:r>
                <a:rPr lang="en-US" sz="1200" dirty="0">
                  <a:solidFill>
                    <a:schemeClr val="tx1"/>
                  </a:solidFill>
                  <a:latin typeface="Avenir Book" panose="02000503020000020003" pitchFamily="2" charset="0"/>
                </a:rPr>
                <a:t>1</a:t>
              </a:r>
            </a:p>
          </p:txBody>
        </p:sp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F030C045-B0A5-4640-BE64-76B6BF4AF5D5}"/>
                </a:ext>
              </a:extLst>
            </p:cNvPr>
            <p:cNvSpPr/>
            <p:nvPr/>
          </p:nvSpPr>
          <p:spPr>
            <a:xfrm>
              <a:off x="5444671" y="2819400"/>
              <a:ext cx="495300" cy="23948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b" anchorCtr="0"/>
            <a:lstStyle/>
            <a:p>
              <a:pPr algn="ctr"/>
              <a:r>
                <a:rPr lang="en-US" sz="1200" dirty="0">
                  <a:solidFill>
                    <a:schemeClr val="tx1"/>
                  </a:solidFill>
                  <a:latin typeface="Avenir Book" panose="02000503020000020003" pitchFamily="2" charset="0"/>
                </a:rPr>
                <a:t>2</a:t>
              </a:r>
            </a:p>
          </p:txBody>
        </p:sp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E2F74434-8C1B-6B43-8928-1D6F8E99B881}"/>
                </a:ext>
              </a:extLst>
            </p:cNvPr>
            <p:cNvSpPr/>
            <p:nvPr/>
          </p:nvSpPr>
          <p:spPr>
            <a:xfrm>
              <a:off x="5939971" y="2819400"/>
              <a:ext cx="495300" cy="23948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b" anchorCtr="0"/>
            <a:lstStyle/>
            <a:p>
              <a:pPr algn="ctr"/>
              <a:r>
                <a:rPr lang="en-US" sz="1200" dirty="0">
                  <a:solidFill>
                    <a:schemeClr val="tx1"/>
                  </a:solidFill>
                  <a:latin typeface="Avenir Book" panose="02000503020000020003" pitchFamily="2" charset="0"/>
                </a:rPr>
                <a:t>3</a:t>
              </a:r>
            </a:p>
          </p:txBody>
        </p:sp>
      </p:grpSp>
      <p:cxnSp>
        <p:nvCxnSpPr>
          <p:cNvPr id="64" name="Straight Arrow Connector 63">
            <a:extLst>
              <a:ext uri="{FF2B5EF4-FFF2-40B4-BE49-F238E27FC236}">
                <a16:creationId xmlns:a16="http://schemas.microsoft.com/office/drawing/2014/main" id="{F4EBE7F7-A192-CE4A-B4F7-43288BB444D1}"/>
              </a:ext>
            </a:extLst>
          </p:cNvPr>
          <p:cNvCxnSpPr>
            <a:cxnSpLocks/>
          </p:cNvCxnSpPr>
          <p:nvPr/>
        </p:nvCxnSpPr>
        <p:spPr>
          <a:xfrm>
            <a:off x="2057400" y="2630283"/>
            <a:ext cx="0" cy="457200"/>
          </a:xfrm>
          <a:prstGeom prst="straightConnector1">
            <a:avLst/>
          </a:prstGeom>
          <a:ln>
            <a:solidFill>
              <a:schemeClr val="tx1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4" name="Rectangle 73">
            <a:extLst>
              <a:ext uri="{FF2B5EF4-FFF2-40B4-BE49-F238E27FC236}">
                <a16:creationId xmlns:a16="http://schemas.microsoft.com/office/drawing/2014/main" id="{701AD99C-6651-6549-B8C4-02B0AE3F91C6}"/>
              </a:ext>
            </a:extLst>
          </p:cNvPr>
          <p:cNvSpPr/>
          <p:nvPr/>
        </p:nvSpPr>
        <p:spPr>
          <a:xfrm>
            <a:off x="4952999" y="1411083"/>
            <a:ext cx="551737" cy="4572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r"/>
            <a:r>
              <a:rPr lang="en-US" dirty="0">
                <a:solidFill>
                  <a:schemeClr val="tx1"/>
                </a:solidFill>
                <a:latin typeface="Avenir Book" panose="02000503020000020003" pitchFamily="2" charset="0"/>
              </a:rPr>
              <a:t>Key</a:t>
            </a:r>
          </a:p>
        </p:txBody>
      </p:sp>
      <p:sp>
        <p:nvSpPr>
          <p:cNvPr id="75" name="Rectangle 74">
            <a:extLst>
              <a:ext uri="{FF2B5EF4-FFF2-40B4-BE49-F238E27FC236}">
                <a16:creationId xmlns:a16="http://schemas.microsoft.com/office/drawing/2014/main" id="{EDABAA76-6532-FC47-B0FF-1AE2E2C8DDEF}"/>
              </a:ext>
            </a:extLst>
          </p:cNvPr>
          <p:cNvSpPr/>
          <p:nvPr/>
        </p:nvSpPr>
        <p:spPr>
          <a:xfrm>
            <a:off x="155237" y="3264301"/>
            <a:ext cx="1562100" cy="4572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r"/>
            <a:r>
              <a:rPr lang="en-US" dirty="0">
                <a:solidFill>
                  <a:schemeClr val="tx1"/>
                </a:solidFill>
                <a:latin typeface="Avenir Book" panose="02000503020000020003" pitchFamily="2" charset="0"/>
              </a:rPr>
              <a:t>“Shuffled” Key</a:t>
            </a:r>
          </a:p>
          <a:p>
            <a:pPr algn="r"/>
            <a:r>
              <a:rPr lang="en-US" sz="1200" dirty="0">
                <a:solidFill>
                  <a:schemeClr val="tx1"/>
                </a:solidFill>
                <a:latin typeface="Avenir Book" panose="02000503020000020003" pitchFamily="2" charset="0"/>
              </a:rPr>
              <a:t>Iteration 1</a:t>
            </a:r>
          </a:p>
        </p:txBody>
      </p:sp>
      <p:grpSp>
        <p:nvGrpSpPr>
          <p:cNvPr id="69" name="Group 68">
            <a:extLst>
              <a:ext uri="{FF2B5EF4-FFF2-40B4-BE49-F238E27FC236}">
                <a16:creationId xmlns:a16="http://schemas.microsoft.com/office/drawing/2014/main" id="{0345C2A2-D752-0C40-8DEE-DEBEEE47CE09}"/>
              </a:ext>
            </a:extLst>
          </p:cNvPr>
          <p:cNvGrpSpPr/>
          <p:nvPr/>
        </p:nvGrpSpPr>
        <p:grpSpPr>
          <a:xfrm>
            <a:off x="5641797" y="3264301"/>
            <a:ext cx="1981200" cy="696686"/>
            <a:chOff x="4454071" y="2362200"/>
            <a:chExt cx="1981200" cy="696686"/>
          </a:xfrm>
        </p:grpSpPr>
        <p:sp>
          <p:nvSpPr>
            <p:cNvPr id="70" name="Rectangle 69">
              <a:extLst>
                <a:ext uri="{FF2B5EF4-FFF2-40B4-BE49-F238E27FC236}">
                  <a16:creationId xmlns:a16="http://schemas.microsoft.com/office/drawing/2014/main" id="{738CC108-D97D-B841-8E07-D452D248C560}"/>
                </a:ext>
              </a:extLst>
            </p:cNvPr>
            <p:cNvSpPr/>
            <p:nvPr/>
          </p:nvSpPr>
          <p:spPr>
            <a:xfrm>
              <a:off x="4454071" y="2362200"/>
              <a:ext cx="495300" cy="45720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  <a:latin typeface="Avenir Book" panose="02000503020000020003" pitchFamily="2" charset="0"/>
                </a:rPr>
                <a:t>1</a:t>
              </a:r>
            </a:p>
          </p:txBody>
        </p:sp>
        <p:sp>
          <p:nvSpPr>
            <p:cNvPr id="71" name="Rectangle 70">
              <a:extLst>
                <a:ext uri="{FF2B5EF4-FFF2-40B4-BE49-F238E27FC236}">
                  <a16:creationId xmlns:a16="http://schemas.microsoft.com/office/drawing/2014/main" id="{20F530BC-C9FF-3543-AA67-C098A3679833}"/>
                </a:ext>
              </a:extLst>
            </p:cNvPr>
            <p:cNvSpPr/>
            <p:nvPr/>
          </p:nvSpPr>
          <p:spPr>
            <a:xfrm>
              <a:off x="4949371" y="2362200"/>
              <a:ext cx="495300" cy="45720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  <a:latin typeface="Avenir Book" panose="02000503020000020003" pitchFamily="2" charset="0"/>
                </a:rPr>
                <a:t>0</a:t>
              </a:r>
            </a:p>
          </p:txBody>
        </p:sp>
        <p:sp>
          <p:nvSpPr>
            <p:cNvPr id="72" name="Rectangle 71">
              <a:extLst>
                <a:ext uri="{FF2B5EF4-FFF2-40B4-BE49-F238E27FC236}">
                  <a16:creationId xmlns:a16="http://schemas.microsoft.com/office/drawing/2014/main" id="{447954B6-20A5-304D-8418-CB36EFF160DE}"/>
                </a:ext>
              </a:extLst>
            </p:cNvPr>
            <p:cNvSpPr/>
            <p:nvPr/>
          </p:nvSpPr>
          <p:spPr>
            <a:xfrm>
              <a:off x="5444671" y="2362200"/>
              <a:ext cx="495300" cy="45720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  <a:latin typeface="Avenir Book" panose="02000503020000020003" pitchFamily="2" charset="0"/>
                </a:rPr>
                <a:t>0</a:t>
              </a:r>
            </a:p>
          </p:txBody>
        </p:sp>
        <p:sp>
          <p:nvSpPr>
            <p:cNvPr id="73" name="Rectangle 72">
              <a:extLst>
                <a:ext uri="{FF2B5EF4-FFF2-40B4-BE49-F238E27FC236}">
                  <a16:creationId xmlns:a16="http://schemas.microsoft.com/office/drawing/2014/main" id="{09C1699D-BAF6-614D-B2D8-F781716304B8}"/>
                </a:ext>
              </a:extLst>
            </p:cNvPr>
            <p:cNvSpPr/>
            <p:nvPr/>
          </p:nvSpPr>
          <p:spPr>
            <a:xfrm>
              <a:off x="5939971" y="2362200"/>
              <a:ext cx="495300" cy="457200"/>
            </a:xfrm>
            <a:prstGeom prst="rect">
              <a:avLst/>
            </a:prstGeom>
            <a:solidFill>
              <a:srgbClr val="FFC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  <a:latin typeface="Avenir Book" panose="02000503020000020003" pitchFamily="2" charset="0"/>
                </a:rPr>
                <a:t>1</a:t>
              </a:r>
            </a:p>
          </p:txBody>
        </p:sp>
        <p:sp>
          <p:nvSpPr>
            <p:cNvPr id="77" name="Rectangle 76">
              <a:extLst>
                <a:ext uri="{FF2B5EF4-FFF2-40B4-BE49-F238E27FC236}">
                  <a16:creationId xmlns:a16="http://schemas.microsoft.com/office/drawing/2014/main" id="{560885EA-1A4D-D841-AADB-23905AA79358}"/>
                </a:ext>
              </a:extLst>
            </p:cNvPr>
            <p:cNvSpPr/>
            <p:nvPr/>
          </p:nvSpPr>
          <p:spPr>
            <a:xfrm>
              <a:off x="4454071" y="2819400"/>
              <a:ext cx="495300" cy="23948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b" anchorCtr="0"/>
            <a:lstStyle/>
            <a:p>
              <a:pPr algn="ctr"/>
              <a:r>
                <a:rPr lang="en-US" sz="1200" dirty="0">
                  <a:solidFill>
                    <a:schemeClr val="tx1"/>
                  </a:solidFill>
                  <a:latin typeface="Avenir Book" panose="02000503020000020003" pitchFamily="2" charset="0"/>
                </a:rPr>
                <a:t>0</a:t>
              </a:r>
            </a:p>
          </p:txBody>
        </p:sp>
        <p:sp>
          <p:nvSpPr>
            <p:cNvPr id="81" name="Rectangle 80">
              <a:extLst>
                <a:ext uri="{FF2B5EF4-FFF2-40B4-BE49-F238E27FC236}">
                  <a16:creationId xmlns:a16="http://schemas.microsoft.com/office/drawing/2014/main" id="{5FCAE22D-C92C-8D46-9B0D-5B88DB641579}"/>
                </a:ext>
              </a:extLst>
            </p:cNvPr>
            <p:cNvSpPr/>
            <p:nvPr/>
          </p:nvSpPr>
          <p:spPr>
            <a:xfrm>
              <a:off x="4949371" y="2819400"/>
              <a:ext cx="495300" cy="23948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b" anchorCtr="0"/>
            <a:lstStyle/>
            <a:p>
              <a:pPr algn="ctr"/>
              <a:r>
                <a:rPr lang="en-US" sz="1200" dirty="0">
                  <a:solidFill>
                    <a:schemeClr val="tx1"/>
                  </a:solidFill>
                  <a:latin typeface="Avenir Book" panose="02000503020000020003" pitchFamily="2" charset="0"/>
                </a:rPr>
                <a:t>1</a:t>
              </a:r>
            </a:p>
          </p:txBody>
        </p:sp>
        <p:sp>
          <p:nvSpPr>
            <p:cNvPr id="82" name="Rectangle 81">
              <a:extLst>
                <a:ext uri="{FF2B5EF4-FFF2-40B4-BE49-F238E27FC236}">
                  <a16:creationId xmlns:a16="http://schemas.microsoft.com/office/drawing/2014/main" id="{78BA4611-3DE1-C640-8B2B-7CD8451007C8}"/>
                </a:ext>
              </a:extLst>
            </p:cNvPr>
            <p:cNvSpPr/>
            <p:nvPr/>
          </p:nvSpPr>
          <p:spPr>
            <a:xfrm>
              <a:off x="5444671" y="2819400"/>
              <a:ext cx="495300" cy="23948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b" anchorCtr="0"/>
            <a:lstStyle/>
            <a:p>
              <a:pPr algn="ctr"/>
              <a:r>
                <a:rPr lang="en-US" sz="1200" dirty="0">
                  <a:solidFill>
                    <a:schemeClr val="tx1"/>
                  </a:solidFill>
                  <a:latin typeface="Avenir Book" panose="02000503020000020003" pitchFamily="2" charset="0"/>
                </a:rPr>
                <a:t>2</a:t>
              </a:r>
            </a:p>
          </p:txBody>
        </p:sp>
        <p:sp>
          <p:nvSpPr>
            <p:cNvPr id="85" name="Rectangle 84">
              <a:extLst>
                <a:ext uri="{FF2B5EF4-FFF2-40B4-BE49-F238E27FC236}">
                  <a16:creationId xmlns:a16="http://schemas.microsoft.com/office/drawing/2014/main" id="{02EE610D-5393-9B48-8CF9-CB520CEDCE9D}"/>
                </a:ext>
              </a:extLst>
            </p:cNvPr>
            <p:cNvSpPr/>
            <p:nvPr/>
          </p:nvSpPr>
          <p:spPr>
            <a:xfrm>
              <a:off x="5939971" y="2819400"/>
              <a:ext cx="495300" cy="23948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b" anchorCtr="0"/>
            <a:lstStyle/>
            <a:p>
              <a:pPr algn="ctr"/>
              <a:r>
                <a:rPr lang="en-US" sz="1200" dirty="0">
                  <a:solidFill>
                    <a:schemeClr val="tx1"/>
                  </a:solidFill>
                  <a:latin typeface="Avenir Book" panose="02000503020000020003" pitchFamily="2" charset="0"/>
                </a:rPr>
                <a:t>3</a:t>
              </a:r>
            </a:p>
          </p:txBody>
        </p:sp>
      </p:grpSp>
      <p:sp>
        <p:nvSpPr>
          <p:cNvPr id="87" name="Rectangle 86">
            <a:extLst>
              <a:ext uri="{FF2B5EF4-FFF2-40B4-BE49-F238E27FC236}">
                <a16:creationId xmlns:a16="http://schemas.microsoft.com/office/drawing/2014/main" id="{8EBEFAF6-D061-BB47-A7CF-826B4394C24E}"/>
              </a:ext>
            </a:extLst>
          </p:cNvPr>
          <p:cNvSpPr/>
          <p:nvPr/>
        </p:nvSpPr>
        <p:spPr>
          <a:xfrm>
            <a:off x="4001871" y="3264301"/>
            <a:ext cx="1562100" cy="4572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r"/>
            <a:r>
              <a:rPr lang="en-US" dirty="0">
                <a:solidFill>
                  <a:schemeClr val="tx1"/>
                </a:solidFill>
                <a:latin typeface="Avenir Book" panose="02000503020000020003" pitchFamily="2" charset="0"/>
              </a:rPr>
              <a:t>Shuffled Key</a:t>
            </a:r>
          </a:p>
          <a:p>
            <a:pPr algn="r"/>
            <a:r>
              <a:rPr lang="en-US" sz="1200" dirty="0">
                <a:solidFill>
                  <a:schemeClr val="tx1"/>
                </a:solidFill>
                <a:latin typeface="Avenir Book" panose="02000503020000020003" pitchFamily="2" charset="0"/>
              </a:rPr>
              <a:t>Iteration 2</a:t>
            </a:r>
          </a:p>
        </p:txBody>
      </p:sp>
      <p:grpSp>
        <p:nvGrpSpPr>
          <p:cNvPr id="103" name="Group 102">
            <a:extLst>
              <a:ext uri="{FF2B5EF4-FFF2-40B4-BE49-F238E27FC236}">
                <a16:creationId xmlns:a16="http://schemas.microsoft.com/office/drawing/2014/main" id="{D87B7A6E-421F-074A-AE1A-8F18864BE5F9}"/>
              </a:ext>
            </a:extLst>
          </p:cNvPr>
          <p:cNvGrpSpPr/>
          <p:nvPr/>
        </p:nvGrpSpPr>
        <p:grpSpPr>
          <a:xfrm>
            <a:off x="9571134" y="3264301"/>
            <a:ext cx="1981200" cy="696686"/>
            <a:chOff x="4454071" y="2362200"/>
            <a:chExt cx="1981200" cy="696686"/>
          </a:xfrm>
        </p:grpSpPr>
        <p:sp>
          <p:nvSpPr>
            <p:cNvPr id="104" name="Rectangle 103">
              <a:extLst>
                <a:ext uri="{FF2B5EF4-FFF2-40B4-BE49-F238E27FC236}">
                  <a16:creationId xmlns:a16="http://schemas.microsoft.com/office/drawing/2014/main" id="{6CD68A46-BA78-C54C-A2F5-20E4C2CDA862}"/>
                </a:ext>
              </a:extLst>
            </p:cNvPr>
            <p:cNvSpPr/>
            <p:nvPr/>
          </p:nvSpPr>
          <p:spPr>
            <a:xfrm>
              <a:off x="4454071" y="2362200"/>
              <a:ext cx="495300" cy="457200"/>
            </a:xfrm>
            <a:prstGeom prst="rect">
              <a:avLst/>
            </a:prstGeom>
            <a:solidFill>
              <a:srgbClr val="FFC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  <a:latin typeface="Avenir Book" panose="02000503020000020003" pitchFamily="2" charset="0"/>
                </a:rPr>
                <a:t>1</a:t>
              </a:r>
            </a:p>
          </p:txBody>
        </p:sp>
        <p:sp>
          <p:nvSpPr>
            <p:cNvPr id="105" name="Rectangle 104">
              <a:extLst>
                <a:ext uri="{FF2B5EF4-FFF2-40B4-BE49-F238E27FC236}">
                  <a16:creationId xmlns:a16="http://schemas.microsoft.com/office/drawing/2014/main" id="{82FAAD39-2864-C743-8E34-9F03296C8D24}"/>
                </a:ext>
              </a:extLst>
            </p:cNvPr>
            <p:cNvSpPr/>
            <p:nvPr/>
          </p:nvSpPr>
          <p:spPr>
            <a:xfrm>
              <a:off x="4949371" y="2362200"/>
              <a:ext cx="495300" cy="45720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  <a:latin typeface="Avenir Book" panose="02000503020000020003" pitchFamily="2" charset="0"/>
                </a:rPr>
                <a:t>1</a:t>
              </a:r>
            </a:p>
          </p:txBody>
        </p:sp>
        <p:sp>
          <p:nvSpPr>
            <p:cNvPr id="106" name="Rectangle 105">
              <a:extLst>
                <a:ext uri="{FF2B5EF4-FFF2-40B4-BE49-F238E27FC236}">
                  <a16:creationId xmlns:a16="http://schemas.microsoft.com/office/drawing/2014/main" id="{4683D9F1-182A-FB4A-B270-539B8DD32AA7}"/>
                </a:ext>
              </a:extLst>
            </p:cNvPr>
            <p:cNvSpPr/>
            <p:nvPr/>
          </p:nvSpPr>
          <p:spPr>
            <a:xfrm>
              <a:off x="5444671" y="2362200"/>
              <a:ext cx="495300" cy="45720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  <a:latin typeface="Avenir Book" panose="02000503020000020003" pitchFamily="2" charset="0"/>
                </a:rPr>
                <a:t>0</a:t>
              </a:r>
            </a:p>
          </p:txBody>
        </p:sp>
        <p:sp>
          <p:nvSpPr>
            <p:cNvPr id="107" name="Rectangle 106">
              <a:extLst>
                <a:ext uri="{FF2B5EF4-FFF2-40B4-BE49-F238E27FC236}">
                  <a16:creationId xmlns:a16="http://schemas.microsoft.com/office/drawing/2014/main" id="{FC6EF556-A6FE-714C-945E-AE39BE34C60D}"/>
                </a:ext>
              </a:extLst>
            </p:cNvPr>
            <p:cNvSpPr/>
            <p:nvPr/>
          </p:nvSpPr>
          <p:spPr>
            <a:xfrm>
              <a:off x="5939971" y="2362200"/>
              <a:ext cx="495300" cy="45720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  <a:latin typeface="Avenir Book" panose="02000503020000020003" pitchFamily="2" charset="0"/>
                </a:rPr>
                <a:t>0</a:t>
              </a:r>
            </a:p>
          </p:txBody>
        </p:sp>
        <p:sp>
          <p:nvSpPr>
            <p:cNvPr id="108" name="Rectangle 107">
              <a:extLst>
                <a:ext uri="{FF2B5EF4-FFF2-40B4-BE49-F238E27FC236}">
                  <a16:creationId xmlns:a16="http://schemas.microsoft.com/office/drawing/2014/main" id="{670B3B16-4D3E-CE40-80E5-61558C9B3BF8}"/>
                </a:ext>
              </a:extLst>
            </p:cNvPr>
            <p:cNvSpPr/>
            <p:nvPr/>
          </p:nvSpPr>
          <p:spPr>
            <a:xfrm>
              <a:off x="4454071" y="2819400"/>
              <a:ext cx="495300" cy="23948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b" anchorCtr="0"/>
            <a:lstStyle/>
            <a:p>
              <a:pPr algn="ctr"/>
              <a:r>
                <a:rPr lang="en-US" sz="1200" dirty="0">
                  <a:solidFill>
                    <a:schemeClr val="tx1"/>
                  </a:solidFill>
                  <a:latin typeface="Avenir Book" panose="02000503020000020003" pitchFamily="2" charset="0"/>
                </a:rPr>
                <a:t>0</a:t>
              </a:r>
            </a:p>
          </p:txBody>
        </p:sp>
        <p:sp>
          <p:nvSpPr>
            <p:cNvPr id="109" name="Rectangle 108">
              <a:extLst>
                <a:ext uri="{FF2B5EF4-FFF2-40B4-BE49-F238E27FC236}">
                  <a16:creationId xmlns:a16="http://schemas.microsoft.com/office/drawing/2014/main" id="{42004B1C-D915-A64E-8FC3-03D5EC1E6C53}"/>
                </a:ext>
              </a:extLst>
            </p:cNvPr>
            <p:cNvSpPr/>
            <p:nvPr/>
          </p:nvSpPr>
          <p:spPr>
            <a:xfrm>
              <a:off x="4949371" y="2819400"/>
              <a:ext cx="495300" cy="23948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b" anchorCtr="0"/>
            <a:lstStyle/>
            <a:p>
              <a:pPr algn="ctr"/>
              <a:r>
                <a:rPr lang="en-US" sz="1200" dirty="0">
                  <a:solidFill>
                    <a:schemeClr val="tx1"/>
                  </a:solidFill>
                  <a:latin typeface="Avenir Book" panose="02000503020000020003" pitchFamily="2" charset="0"/>
                </a:rPr>
                <a:t>1</a:t>
              </a:r>
            </a:p>
          </p:txBody>
        </p:sp>
        <p:sp>
          <p:nvSpPr>
            <p:cNvPr id="110" name="Rectangle 109">
              <a:extLst>
                <a:ext uri="{FF2B5EF4-FFF2-40B4-BE49-F238E27FC236}">
                  <a16:creationId xmlns:a16="http://schemas.microsoft.com/office/drawing/2014/main" id="{4041E97C-0B71-3346-9B6C-F2281450F356}"/>
                </a:ext>
              </a:extLst>
            </p:cNvPr>
            <p:cNvSpPr/>
            <p:nvPr/>
          </p:nvSpPr>
          <p:spPr>
            <a:xfrm>
              <a:off x="5444671" y="2819400"/>
              <a:ext cx="495300" cy="23948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b" anchorCtr="0"/>
            <a:lstStyle/>
            <a:p>
              <a:pPr algn="ctr"/>
              <a:r>
                <a:rPr lang="en-US" sz="1200" dirty="0">
                  <a:solidFill>
                    <a:schemeClr val="tx1"/>
                  </a:solidFill>
                  <a:latin typeface="Avenir Book" panose="02000503020000020003" pitchFamily="2" charset="0"/>
                </a:rPr>
                <a:t>2</a:t>
              </a:r>
            </a:p>
          </p:txBody>
        </p:sp>
        <p:sp>
          <p:nvSpPr>
            <p:cNvPr id="111" name="Rectangle 110">
              <a:extLst>
                <a:ext uri="{FF2B5EF4-FFF2-40B4-BE49-F238E27FC236}">
                  <a16:creationId xmlns:a16="http://schemas.microsoft.com/office/drawing/2014/main" id="{B745338D-B87E-E74E-8390-C2DE6CFCB75C}"/>
                </a:ext>
              </a:extLst>
            </p:cNvPr>
            <p:cNvSpPr/>
            <p:nvPr/>
          </p:nvSpPr>
          <p:spPr>
            <a:xfrm>
              <a:off x="5939971" y="2819400"/>
              <a:ext cx="495300" cy="23948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b" anchorCtr="0"/>
            <a:lstStyle/>
            <a:p>
              <a:pPr algn="ctr"/>
              <a:r>
                <a:rPr lang="en-US" sz="1200" dirty="0">
                  <a:solidFill>
                    <a:schemeClr val="tx1"/>
                  </a:solidFill>
                  <a:latin typeface="Avenir Book" panose="02000503020000020003" pitchFamily="2" charset="0"/>
                </a:rPr>
                <a:t>3</a:t>
              </a:r>
            </a:p>
          </p:txBody>
        </p:sp>
      </p:grpSp>
      <p:sp>
        <p:nvSpPr>
          <p:cNvPr id="112" name="Rectangle 111">
            <a:extLst>
              <a:ext uri="{FF2B5EF4-FFF2-40B4-BE49-F238E27FC236}">
                <a16:creationId xmlns:a16="http://schemas.microsoft.com/office/drawing/2014/main" id="{A62EDF51-E42B-4D43-AC26-48026ECF780D}"/>
              </a:ext>
            </a:extLst>
          </p:cNvPr>
          <p:cNvSpPr/>
          <p:nvPr/>
        </p:nvSpPr>
        <p:spPr>
          <a:xfrm>
            <a:off x="7927014" y="3264301"/>
            <a:ext cx="1562100" cy="4572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r"/>
            <a:r>
              <a:rPr lang="en-US" dirty="0">
                <a:solidFill>
                  <a:schemeClr val="tx1"/>
                </a:solidFill>
                <a:latin typeface="Avenir Book" panose="02000503020000020003" pitchFamily="2" charset="0"/>
              </a:rPr>
              <a:t>Shuffled Key</a:t>
            </a:r>
          </a:p>
          <a:p>
            <a:pPr algn="r"/>
            <a:r>
              <a:rPr lang="en-US" sz="1200" dirty="0">
                <a:solidFill>
                  <a:schemeClr val="tx1"/>
                </a:solidFill>
                <a:latin typeface="Avenir Book" panose="02000503020000020003" pitchFamily="2" charset="0"/>
              </a:rPr>
              <a:t>Iteration 3</a:t>
            </a:r>
          </a:p>
        </p:txBody>
      </p:sp>
      <p:cxnSp>
        <p:nvCxnSpPr>
          <p:cNvPr id="113" name="Straight Arrow Connector 112">
            <a:extLst>
              <a:ext uri="{FF2B5EF4-FFF2-40B4-BE49-F238E27FC236}">
                <a16:creationId xmlns:a16="http://schemas.microsoft.com/office/drawing/2014/main" id="{5A3FF7F7-3E57-9048-9761-7F73F9616F08}"/>
              </a:ext>
            </a:extLst>
          </p:cNvPr>
          <p:cNvCxnSpPr>
            <a:cxnSpLocks/>
          </p:cNvCxnSpPr>
          <p:nvPr/>
        </p:nvCxnSpPr>
        <p:spPr>
          <a:xfrm>
            <a:off x="2545507" y="2630283"/>
            <a:ext cx="0" cy="457200"/>
          </a:xfrm>
          <a:prstGeom prst="straightConnector1">
            <a:avLst/>
          </a:prstGeom>
          <a:ln>
            <a:solidFill>
              <a:schemeClr val="tx1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4" name="Straight Arrow Connector 113">
            <a:extLst>
              <a:ext uri="{FF2B5EF4-FFF2-40B4-BE49-F238E27FC236}">
                <a16:creationId xmlns:a16="http://schemas.microsoft.com/office/drawing/2014/main" id="{C155DD0D-45DE-2446-8256-A3B5D28FF196}"/>
              </a:ext>
            </a:extLst>
          </p:cNvPr>
          <p:cNvCxnSpPr>
            <a:cxnSpLocks/>
          </p:cNvCxnSpPr>
          <p:nvPr/>
        </p:nvCxnSpPr>
        <p:spPr>
          <a:xfrm>
            <a:off x="3033614" y="2630283"/>
            <a:ext cx="0" cy="457200"/>
          </a:xfrm>
          <a:prstGeom prst="straightConnector1">
            <a:avLst/>
          </a:prstGeom>
          <a:ln>
            <a:solidFill>
              <a:schemeClr val="tx1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5" name="Straight Arrow Connector 114">
            <a:extLst>
              <a:ext uri="{FF2B5EF4-FFF2-40B4-BE49-F238E27FC236}">
                <a16:creationId xmlns:a16="http://schemas.microsoft.com/office/drawing/2014/main" id="{AAB9EA27-9311-9C43-9C63-954B35079444}"/>
              </a:ext>
            </a:extLst>
          </p:cNvPr>
          <p:cNvCxnSpPr>
            <a:cxnSpLocks/>
          </p:cNvCxnSpPr>
          <p:nvPr/>
        </p:nvCxnSpPr>
        <p:spPr>
          <a:xfrm>
            <a:off x="3521722" y="2630283"/>
            <a:ext cx="0" cy="457200"/>
          </a:xfrm>
          <a:prstGeom prst="straightConnector1">
            <a:avLst/>
          </a:prstGeom>
          <a:ln>
            <a:solidFill>
              <a:schemeClr val="tx1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Straight Arrow Connector 119">
            <a:extLst>
              <a:ext uri="{FF2B5EF4-FFF2-40B4-BE49-F238E27FC236}">
                <a16:creationId xmlns:a16="http://schemas.microsoft.com/office/drawing/2014/main" id="{0564F52D-A259-194E-8DEC-86A740DA7BEC}"/>
              </a:ext>
            </a:extLst>
          </p:cNvPr>
          <p:cNvCxnSpPr>
            <a:cxnSpLocks/>
          </p:cNvCxnSpPr>
          <p:nvPr/>
        </p:nvCxnSpPr>
        <p:spPr>
          <a:xfrm>
            <a:off x="5927078" y="2630283"/>
            <a:ext cx="488107" cy="457200"/>
          </a:xfrm>
          <a:prstGeom prst="straightConnector1">
            <a:avLst/>
          </a:prstGeom>
          <a:ln>
            <a:solidFill>
              <a:schemeClr val="tx1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1" name="Straight Arrow Connector 120">
            <a:extLst>
              <a:ext uri="{FF2B5EF4-FFF2-40B4-BE49-F238E27FC236}">
                <a16:creationId xmlns:a16="http://schemas.microsoft.com/office/drawing/2014/main" id="{E6FCB85C-A6A1-7246-A2A6-43D44B8F0CA8}"/>
              </a:ext>
            </a:extLst>
          </p:cNvPr>
          <p:cNvCxnSpPr>
            <a:cxnSpLocks/>
          </p:cNvCxnSpPr>
          <p:nvPr/>
        </p:nvCxnSpPr>
        <p:spPr>
          <a:xfrm flipH="1">
            <a:off x="5927078" y="2630283"/>
            <a:ext cx="488107" cy="457200"/>
          </a:xfrm>
          <a:prstGeom prst="straightConnector1">
            <a:avLst/>
          </a:prstGeom>
          <a:ln>
            <a:solidFill>
              <a:schemeClr val="tx1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2" name="Straight Arrow Connector 121">
            <a:extLst>
              <a:ext uri="{FF2B5EF4-FFF2-40B4-BE49-F238E27FC236}">
                <a16:creationId xmlns:a16="http://schemas.microsoft.com/office/drawing/2014/main" id="{45B4DDCB-F03F-5641-B971-30CEC0446C86}"/>
              </a:ext>
            </a:extLst>
          </p:cNvPr>
          <p:cNvCxnSpPr>
            <a:cxnSpLocks/>
          </p:cNvCxnSpPr>
          <p:nvPr/>
        </p:nvCxnSpPr>
        <p:spPr>
          <a:xfrm flipH="1">
            <a:off x="6903292" y="2630283"/>
            <a:ext cx="488108" cy="457200"/>
          </a:xfrm>
          <a:prstGeom prst="straightConnector1">
            <a:avLst/>
          </a:prstGeom>
          <a:ln>
            <a:solidFill>
              <a:schemeClr val="tx1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Arrow Connector 122">
            <a:extLst>
              <a:ext uri="{FF2B5EF4-FFF2-40B4-BE49-F238E27FC236}">
                <a16:creationId xmlns:a16="http://schemas.microsoft.com/office/drawing/2014/main" id="{A32B4A39-ADBB-EB4E-A4E1-68E1F2CA13EB}"/>
              </a:ext>
            </a:extLst>
          </p:cNvPr>
          <p:cNvCxnSpPr>
            <a:cxnSpLocks/>
          </p:cNvCxnSpPr>
          <p:nvPr/>
        </p:nvCxnSpPr>
        <p:spPr>
          <a:xfrm>
            <a:off x="6903292" y="2630283"/>
            <a:ext cx="488108" cy="457200"/>
          </a:xfrm>
          <a:prstGeom prst="straightConnector1">
            <a:avLst/>
          </a:prstGeom>
          <a:ln>
            <a:solidFill>
              <a:schemeClr val="tx1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9" name="Straight Arrow Connector 128">
            <a:extLst>
              <a:ext uri="{FF2B5EF4-FFF2-40B4-BE49-F238E27FC236}">
                <a16:creationId xmlns:a16="http://schemas.microsoft.com/office/drawing/2014/main" id="{5DA97858-F2FB-004D-9C6E-850BE875C4FD}"/>
              </a:ext>
            </a:extLst>
          </p:cNvPr>
          <p:cNvCxnSpPr>
            <a:cxnSpLocks/>
          </p:cNvCxnSpPr>
          <p:nvPr/>
        </p:nvCxnSpPr>
        <p:spPr>
          <a:xfrm>
            <a:off x="10287712" y="2632955"/>
            <a:ext cx="1823" cy="454528"/>
          </a:xfrm>
          <a:prstGeom prst="straightConnector1">
            <a:avLst/>
          </a:prstGeom>
          <a:ln>
            <a:solidFill>
              <a:schemeClr val="tx1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0" name="Straight Arrow Connector 129">
            <a:extLst>
              <a:ext uri="{FF2B5EF4-FFF2-40B4-BE49-F238E27FC236}">
                <a16:creationId xmlns:a16="http://schemas.microsoft.com/office/drawing/2014/main" id="{015B358E-7C2E-9A40-A673-85D7A54FAB98}"/>
              </a:ext>
            </a:extLst>
          </p:cNvPr>
          <p:cNvCxnSpPr>
            <a:cxnSpLocks/>
          </p:cNvCxnSpPr>
          <p:nvPr/>
        </p:nvCxnSpPr>
        <p:spPr>
          <a:xfrm flipH="1">
            <a:off x="10773152" y="2633039"/>
            <a:ext cx="485569" cy="457200"/>
          </a:xfrm>
          <a:prstGeom prst="straightConnector1">
            <a:avLst/>
          </a:prstGeom>
          <a:ln>
            <a:solidFill>
              <a:schemeClr val="tx1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1" name="Straight Arrow Connector 130">
            <a:extLst>
              <a:ext uri="{FF2B5EF4-FFF2-40B4-BE49-F238E27FC236}">
                <a16:creationId xmlns:a16="http://schemas.microsoft.com/office/drawing/2014/main" id="{7639466A-6E14-134F-A86F-22E4EF773615}"/>
              </a:ext>
            </a:extLst>
          </p:cNvPr>
          <p:cNvCxnSpPr>
            <a:cxnSpLocks/>
          </p:cNvCxnSpPr>
          <p:nvPr/>
        </p:nvCxnSpPr>
        <p:spPr>
          <a:xfrm>
            <a:off x="9799734" y="2630283"/>
            <a:ext cx="1458987" cy="457200"/>
          </a:xfrm>
          <a:prstGeom prst="straightConnector1">
            <a:avLst/>
          </a:prstGeom>
          <a:ln>
            <a:solidFill>
              <a:schemeClr val="tx1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2" name="Straight Arrow Connector 131">
            <a:extLst>
              <a:ext uri="{FF2B5EF4-FFF2-40B4-BE49-F238E27FC236}">
                <a16:creationId xmlns:a16="http://schemas.microsoft.com/office/drawing/2014/main" id="{3D2B267F-BB18-FE43-BE57-FCCC5BF3FF46}"/>
              </a:ext>
            </a:extLst>
          </p:cNvPr>
          <p:cNvCxnSpPr>
            <a:cxnSpLocks/>
          </p:cNvCxnSpPr>
          <p:nvPr/>
        </p:nvCxnSpPr>
        <p:spPr>
          <a:xfrm>
            <a:off x="5929175" y="2173083"/>
            <a:ext cx="0" cy="457200"/>
          </a:xfrm>
          <a:prstGeom prst="straightConnector1">
            <a:avLst/>
          </a:prstGeom>
          <a:ln w="3175" cap="rnd">
            <a:solidFill>
              <a:schemeClr val="tx1"/>
            </a:solidFill>
            <a:prstDash val="sysDot"/>
            <a:headEnd type="triangle" w="sm" len="sm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3" name="Straight Arrow Connector 132">
            <a:extLst>
              <a:ext uri="{FF2B5EF4-FFF2-40B4-BE49-F238E27FC236}">
                <a16:creationId xmlns:a16="http://schemas.microsoft.com/office/drawing/2014/main" id="{308492B0-96A4-C44E-A4A0-1236CBB78148}"/>
              </a:ext>
            </a:extLst>
          </p:cNvPr>
          <p:cNvCxnSpPr>
            <a:cxnSpLocks/>
          </p:cNvCxnSpPr>
          <p:nvPr/>
        </p:nvCxnSpPr>
        <p:spPr>
          <a:xfrm>
            <a:off x="6415185" y="2173083"/>
            <a:ext cx="0" cy="457200"/>
          </a:xfrm>
          <a:prstGeom prst="straightConnector1">
            <a:avLst/>
          </a:prstGeom>
          <a:ln w="3175" cap="rnd">
            <a:solidFill>
              <a:schemeClr val="tx1"/>
            </a:solidFill>
            <a:prstDash val="sysDot"/>
            <a:headEnd type="triangle" w="sm" len="sm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4" name="Straight Arrow Connector 133">
            <a:extLst>
              <a:ext uri="{FF2B5EF4-FFF2-40B4-BE49-F238E27FC236}">
                <a16:creationId xmlns:a16="http://schemas.microsoft.com/office/drawing/2014/main" id="{27CDEEE6-58A6-6644-BADE-C6761A77D7D9}"/>
              </a:ext>
            </a:extLst>
          </p:cNvPr>
          <p:cNvCxnSpPr>
            <a:cxnSpLocks/>
          </p:cNvCxnSpPr>
          <p:nvPr/>
        </p:nvCxnSpPr>
        <p:spPr>
          <a:xfrm>
            <a:off x="6910686" y="2173083"/>
            <a:ext cx="0" cy="457200"/>
          </a:xfrm>
          <a:prstGeom prst="straightConnector1">
            <a:avLst/>
          </a:prstGeom>
          <a:ln w="3175" cap="rnd">
            <a:solidFill>
              <a:schemeClr val="tx1"/>
            </a:solidFill>
            <a:prstDash val="sysDot"/>
            <a:headEnd type="triangle" w="sm" len="sm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5" name="Straight Arrow Connector 134">
            <a:extLst>
              <a:ext uri="{FF2B5EF4-FFF2-40B4-BE49-F238E27FC236}">
                <a16:creationId xmlns:a16="http://schemas.microsoft.com/office/drawing/2014/main" id="{65928003-077F-C443-8482-1EF72B43711B}"/>
              </a:ext>
            </a:extLst>
          </p:cNvPr>
          <p:cNvCxnSpPr>
            <a:cxnSpLocks/>
          </p:cNvCxnSpPr>
          <p:nvPr/>
        </p:nvCxnSpPr>
        <p:spPr>
          <a:xfrm>
            <a:off x="7395150" y="2173083"/>
            <a:ext cx="0" cy="457200"/>
          </a:xfrm>
          <a:prstGeom prst="straightConnector1">
            <a:avLst/>
          </a:prstGeom>
          <a:ln w="3175" cap="rnd">
            <a:solidFill>
              <a:schemeClr val="tx1"/>
            </a:solidFill>
            <a:prstDash val="sysDot"/>
            <a:headEnd type="triangle" w="sm" len="sm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6" name="Straight Arrow Connector 135">
            <a:extLst>
              <a:ext uri="{FF2B5EF4-FFF2-40B4-BE49-F238E27FC236}">
                <a16:creationId xmlns:a16="http://schemas.microsoft.com/office/drawing/2014/main" id="{AA9DEDC7-05B1-274C-8F2F-D72E0BC186D0}"/>
              </a:ext>
            </a:extLst>
          </p:cNvPr>
          <p:cNvCxnSpPr>
            <a:cxnSpLocks/>
          </p:cNvCxnSpPr>
          <p:nvPr/>
        </p:nvCxnSpPr>
        <p:spPr>
          <a:xfrm flipH="1">
            <a:off x="2060197" y="2173083"/>
            <a:ext cx="3866881" cy="456074"/>
          </a:xfrm>
          <a:prstGeom prst="straightConnector1">
            <a:avLst/>
          </a:prstGeom>
          <a:ln w="3175" cap="rnd">
            <a:solidFill>
              <a:schemeClr val="tx1"/>
            </a:solidFill>
            <a:prstDash val="sysDot"/>
            <a:headEnd type="triangle" w="sm" len="sm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7" name="Straight Arrow Connector 136">
            <a:extLst>
              <a:ext uri="{FF2B5EF4-FFF2-40B4-BE49-F238E27FC236}">
                <a16:creationId xmlns:a16="http://schemas.microsoft.com/office/drawing/2014/main" id="{8D76AC36-5698-9D45-BE20-65B716DE09A5}"/>
              </a:ext>
            </a:extLst>
          </p:cNvPr>
          <p:cNvCxnSpPr>
            <a:cxnSpLocks/>
          </p:cNvCxnSpPr>
          <p:nvPr/>
        </p:nvCxnSpPr>
        <p:spPr>
          <a:xfrm flipH="1">
            <a:off x="2547605" y="2178676"/>
            <a:ext cx="3866881" cy="456074"/>
          </a:xfrm>
          <a:prstGeom prst="straightConnector1">
            <a:avLst/>
          </a:prstGeom>
          <a:ln w="3175" cap="rnd">
            <a:solidFill>
              <a:schemeClr val="tx1"/>
            </a:solidFill>
            <a:prstDash val="sysDot"/>
            <a:headEnd type="triangle" w="sm" len="sm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8" name="Straight Arrow Connector 137">
            <a:extLst>
              <a:ext uri="{FF2B5EF4-FFF2-40B4-BE49-F238E27FC236}">
                <a16:creationId xmlns:a16="http://schemas.microsoft.com/office/drawing/2014/main" id="{3F257311-956D-7B4B-8871-4CFEBFAF1F27}"/>
              </a:ext>
            </a:extLst>
          </p:cNvPr>
          <p:cNvCxnSpPr>
            <a:cxnSpLocks/>
          </p:cNvCxnSpPr>
          <p:nvPr/>
        </p:nvCxnSpPr>
        <p:spPr>
          <a:xfrm flipH="1">
            <a:off x="3044651" y="2175209"/>
            <a:ext cx="3866881" cy="456074"/>
          </a:xfrm>
          <a:prstGeom prst="straightConnector1">
            <a:avLst/>
          </a:prstGeom>
          <a:ln w="3175" cap="rnd">
            <a:solidFill>
              <a:schemeClr val="tx1"/>
            </a:solidFill>
            <a:prstDash val="sysDot"/>
            <a:headEnd type="triangle" w="sm" len="sm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9" name="Straight Arrow Connector 138">
            <a:extLst>
              <a:ext uri="{FF2B5EF4-FFF2-40B4-BE49-F238E27FC236}">
                <a16:creationId xmlns:a16="http://schemas.microsoft.com/office/drawing/2014/main" id="{DB1D5AEA-7453-8142-8835-34A0839BD9AF}"/>
              </a:ext>
            </a:extLst>
          </p:cNvPr>
          <p:cNvCxnSpPr>
            <a:cxnSpLocks/>
          </p:cNvCxnSpPr>
          <p:nvPr/>
        </p:nvCxnSpPr>
        <p:spPr>
          <a:xfrm flipH="1">
            <a:off x="3532017" y="2177227"/>
            <a:ext cx="3866881" cy="456074"/>
          </a:xfrm>
          <a:prstGeom prst="straightConnector1">
            <a:avLst/>
          </a:prstGeom>
          <a:ln w="3175" cap="rnd">
            <a:solidFill>
              <a:schemeClr val="tx1"/>
            </a:solidFill>
            <a:prstDash val="sysDot"/>
            <a:headEnd type="triangle" w="sm" len="sm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0" name="Straight Arrow Connector 139">
            <a:extLst>
              <a:ext uri="{FF2B5EF4-FFF2-40B4-BE49-F238E27FC236}">
                <a16:creationId xmlns:a16="http://schemas.microsoft.com/office/drawing/2014/main" id="{72F24AEE-F233-D449-970A-D88A174BA299}"/>
              </a:ext>
            </a:extLst>
          </p:cNvPr>
          <p:cNvCxnSpPr>
            <a:cxnSpLocks/>
          </p:cNvCxnSpPr>
          <p:nvPr/>
        </p:nvCxnSpPr>
        <p:spPr>
          <a:xfrm>
            <a:off x="5937372" y="2173952"/>
            <a:ext cx="3866881" cy="456074"/>
          </a:xfrm>
          <a:prstGeom prst="straightConnector1">
            <a:avLst/>
          </a:prstGeom>
          <a:ln w="3175" cap="rnd">
            <a:solidFill>
              <a:schemeClr val="tx1"/>
            </a:solidFill>
            <a:prstDash val="sysDot"/>
            <a:headEnd type="triangle" w="sm" len="sm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1" name="Straight Arrow Connector 140">
            <a:extLst>
              <a:ext uri="{FF2B5EF4-FFF2-40B4-BE49-F238E27FC236}">
                <a16:creationId xmlns:a16="http://schemas.microsoft.com/office/drawing/2014/main" id="{97B4DDFD-6847-C04D-9A79-69081CD67341}"/>
              </a:ext>
            </a:extLst>
          </p:cNvPr>
          <p:cNvCxnSpPr>
            <a:cxnSpLocks/>
          </p:cNvCxnSpPr>
          <p:nvPr/>
        </p:nvCxnSpPr>
        <p:spPr>
          <a:xfrm>
            <a:off x="6422683" y="2178484"/>
            <a:ext cx="3866881" cy="456074"/>
          </a:xfrm>
          <a:prstGeom prst="straightConnector1">
            <a:avLst/>
          </a:prstGeom>
          <a:ln w="3175" cap="rnd">
            <a:solidFill>
              <a:schemeClr val="tx1"/>
            </a:solidFill>
            <a:prstDash val="sysDot"/>
            <a:headEnd type="triangle" w="sm" len="sm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2" name="Straight Arrow Connector 141">
            <a:extLst>
              <a:ext uri="{FF2B5EF4-FFF2-40B4-BE49-F238E27FC236}">
                <a16:creationId xmlns:a16="http://schemas.microsoft.com/office/drawing/2014/main" id="{E4325694-C27B-994E-B597-1010BE2C9B28}"/>
              </a:ext>
            </a:extLst>
          </p:cNvPr>
          <p:cNvCxnSpPr>
            <a:cxnSpLocks/>
          </p:cNvCxnSpPr>
          <p:nvPr/>
        </p:nvCxnSpPr>
        <p:spPr>
          <a:xfrm>
            <a:off x="6918183" y="2175624"/>
            <a:ext cx="3866881" cy="456074"/>
          </a:xfrm>
          <a:prstGeom prst="straightConnector1">
            <a:avLst/>
          </a:prstGeom>
          <a:ln w="3175" cap="rnd">
            <a:solidFill>
              <a:schemeClr val="tx1"/>
            </a:solidFill>
            <a:prstDash val="sysDot"/>
            <a:headEnd type="triangle" w="sm" len="sm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3" name="Straight Arrow Connector 142">
            <a:extLst>
              <a:ext uri="{FF2B5EF4-FFF2-40B4-BE49-F238E27FC236}">
                <a16:creationId xmlns:a16="http://schemas.microsoft.com/office/drawing/2014/main" id="{EA1C6817-68BB-9348-AF56-592B8BECF03B}"/>
              </a:ext>
            </a:extLst>
          </p:cNvPr>
          <p:cNvCxnSpPr>
            <a:cxnSpLocks/>
          </p:cNvCxnSpPr>
          <p:nvPr/>
        </p:nvCxnSpPr>
        <p:spPr>
          <a:xfrm>
            <a:off x="7401801" y="2172831"/>
            <a:ext cx="3866881" cy="456074"/>
          </a:xfrm>
          <a:prstGeom prst="straightConnector1">
            <a:avLst/>
          </a:prstGeom>
          <a:ln w="3175" cap="rnd">
            <a:solidFill>
              <a:schemeClr val="tx1"/>
            </a:solidFill>
            <a:prstDash val="sysDot"/>
            <a:headEnd type="triangle" w="sm" len="sm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Straight Arrow Connector 95">
            <a:extLst>
              <a:ext uri="{FF2B5EF4-FFF2-40B4-BE49-F238E27FC236}">
                <a16:creationId xmlns:a16="http://schemas.microsoft.com/office/drawing/2014/main" id="{54DA80DE-AF40-7644-AC9A-2273747F69A8}"/>
              </a:ext>
            </a:extLst>
          </p:cNvPr>
          <p:cNvCxnSpPr>
            <a:cxnSpLocks/>
          </p:cNvCxnSpPr>
          <p:nvPr/>
        </p:nvCxnSpPr>
        <p:spPr>
          <a:xfrm flipH="1">
            <a:off x="9795984" y="2626768"/>
            <a:ext cx="987387" cy="463733"/>
          </a:xfrm>
          <a:prstGeom prst="straightConnector1">
            <a:avLst/>
          </a:prstGeom>
          <a:ln>
            <a:solidFill>
              <a:schemeClr val="tx1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2" name="Group 101">
            <a:extLst>
              <a:ext uri="{FF2B5EF4-FFF2-40B4-BE49-F238E27FC236}">
                <a16:creationId xmlns:a16="http://schemas.microsoft.com/office/drawing/2014/main" id="{5D62BEB1-BD07-CC48-9B2B-3684A4B584EB}"/>
              </a:ext>
            </a:extLst>
          </p:cNvPr>
          <p:cNvGrpSpPr/>
          <p:nvPr/>
        </p:nvGrpSpPr>
        <p:grpSpPr>
          <a:xfrm>
            <a:off x="5271977" y="5054851"/>
            <a:ext cx="990600" cy="696686"/>
            <a:chOff x="5442856" y="3995057"/>
            <a:chExt cx="990600" cy="696686"/>
          </a:xfrm>
        </p:grpSpPr>
        <p:sp>
          <p:nvSpPr>
            <p:cNvPr id="116" name="Rectangle 115">
              <a:extLst>
                <a:ext uri="{FF2B5EF4-FFF2-40B4-BE49-F238E27FC236}">
                  <a16:creationId xmlns:a16="http://schemas.microsoft.com/office/drawing/2014/main" id="{B7DFDB19-8A9B-E84F-A31C-EC99398C567D}"/>
                </a:ext>
              </a:extLst>
            </p:cNvPr>
            <p:cNvSpPr/>
            <p:nvPr/>
          </p:nvSpPr>
          <p:spPr>
            <a:xfrm>
              <a:off x="5442856" y="3995057"/>
              <a:ext cx="495300" cy="45720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  <a:latin typeface="Avenir Book" panose="02000503020000020003" pitchFamily="2" charset="0"/>
                </a:rPr>
                <a:t>1</a:t>
              </a:r>
            </a:p>
          </p:txBody>
        </p:sp>
        <p:sp>
          <p:nvSpPr>
            <p:cNvPr id="117" name="Rectangle 116">
              <a:extLst>
                <a:ext uri="{FF2B5EF4-FFF2-40B4-BE49-F238E27FC236}">
                  <a16:creationId xmlns:a16="http://schemas.microsoft.com/office/drawing/2014/main" id="{58AEBBE7-83E9-2B40-AC71-9CDB1A1B4B46}"/>
                </a:ext>
              </a:extLst>
            </p:cNvPr>
            <p:cNvSpPr/>
            <p:nvPr/>
          </p:nvSpPr>
          <p:spPr>
            <a:xfrm>
              <a:off x="5938156" y="3995057"/>
              <a:ext cx="495300" cy="45720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  <a:latin typeface="Avenir Book" panose="02000503020000020003" pitchFamily="2" charset="0"/>
                </a:rPr>
                <a:t>0</a:t>
              </a:r>
            </a:p>
          </p:txBody>
        </p:sp>
        <p:sp>
          <p:nvSpPr>
            <p:cNvPr id="118" name="Rectangle 117">
              <a:extLst>
                <a:ext uri="{FF2B5EF4-FFF2-40B4-BE49-F238E27FC236}">
                  <a16:creationId xmlns:a16="http://schemas.microsoft.com/office/drawing/2014/main" id="{86C282AB-2278-8740-8193-C88E2E5F5EF7}"/>
                </a:ext>
              </a:extLst>
            </p:cNvPr>
            <p:cNvSpPr/>
            <p:nvPr/>
          </p:nvSpPr>
          <p:spPr>
            <a:xfrm>
              <a:off x="5442856" y="4452257"/>
              <a:ext cx="495300" cy="23948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b" anchorCtr="0"/>
            <a:lstStyle/>
            <a:p>
              <a:pPr algn="ctr"/>
              <a:r>
                <a:rPr lang="en-US" sz="1200" dirty="0">
                  <a:solidFill>
                    <a:schemeClr val="tx1"/>
                  </a:solidFill>
                  <a:latin typeface="Avenir Book" panose="02000503020000020003" pitchFamily="2" charset="0"/>
                </a:rPr>
                <a:t>0</a:t>
              </a:r>
            </a:p>
          </p:txBody>
        </p:sp>
        <p:sp>
          <p:nvSpPr>
            <p:cNvPr id="119" name="Rectangle 118">
              <a:extLst>
                <a:ext uri="{FF2B5EF4-FFF2-40B4-BE49-F238E27FC236}">
                  <a16:creationId xmlns:a16="http://schemas.microsoft.com/office/drawing/2014/main" id="{B4AFB1E8-9048-1149-88FE-4D8DC9642FF0}"/>
                </a:ext>
              </a:extLst>
            </p:cNvPr>
            <p:cNvSpPr/>
            <p:nvPr/>
          </p:nvSpPr>
          <p:spPr>
            <a:xfrm>
              <a:off x="5938156" y="4452257"/>
              <a:ext cx="495300" cy="23948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b" anchorCtr="0"/>
            <a:lstStyle/>
            <a:p>
              <a:pPr algn="ctr"/>
              <a:r>
                <a:rPr lang="en-US" sz="1200" dirty="0">
                  <a:solidFill>
                    <a:schemeClr val="tx1"/>
                  </a:solidFill>
                  <a:latin typeface="Avenir Book" panose="02000503020000020003" pitchFamily="2" charset="0"/>
                </a:rPr>
                <a:t>1</a:t>
              </a:r>
            </a:p>
          </p:txBody>
        </p:sp>
      </p:grpSp>
      <p:grpSp>
        <p:nvGrpSpPr>
          <p:cNvPr id="124" name="Group 123">
            <a:extLst>
              <a:ext uri="{FF2B5EF4-FFF2-40B4-BE49-F238E27FC236}">
                <a16:creationId xmlns:a16="http://schemas.microsoft.com/office/drawing/2014/main" id="{31796376-749F-FC48-8F24-8A03671C7F0D}"/>
              </a:ext>
            </a:extLst>
          </p:cNvPr>
          <p:cNvGrpSpPr/>
          <p:nvPr/>
        </p:nvGrpSpPr>
        <p:grpSpPr>
          <a:xfrm>
            <a:off x="7002217" y="5054851"/>
            <a:ext cx="990600" cy="696686"/>
            <a:chOff x="7429500" y="3995057"/>
            <a:chExt cx="990600" cy="696686"/>
          </a:xfrm>
        </p:grpSpPr>
        <p:sp>
          <p:nvSpPr>
            <p:cNvPr id="125" name="Rectangle 124">
              <a:extLst>
                <a:ext uri="{FF2B5EF4-FFF2-40B4-BE49-F238E27FC236}">
                  <a16:creationId xmlns:a16="http://schemas.microsoft.com/office/drawing/2014/main" id="{7717E030-1ADC-364E-A902-1903EB8C67C5}"/>
                </a:ext>
              </a:extLst>
            </p:cNvPr>
            <p:cNvSpPr/>
            <p:nvPr/>
          </p:nvSpPr>
          <p:spPr>
            <a:xfrm>
              <a:off x="7429500" y="3995057"/>
              <a:ext cx="495300" cy="45720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  <a:latin typeface="Avenir Book" panose="02000503020000020003" pitchFamily="2" charset="0"/>
                </a:rPr>
                <a:t>0</a:t>
              </a:r>
            </a:p>
          </p:txBody>
        </p:sp>
        <p:sp>
          <p:nvSpPr>
            <p:cNvPr id="126" name="Rectangle 125">
              <a:extLst>
                <a:ext uri="{FF2B5EF4-FFF2-40B4-BE49-F238E27FC236}">
                  <a16:creationId xmlns:a16="http://schemas.microsoft.com/office/drawing/2014/main" id="{AB03E19D-DA42-8B4E-B42C-CEECAA85E36F}"/>
                </a:ext>
              </a:extLst>
            </p:cNvPr>
            <p:cNvSpPr/>
            <p:nvPr/>
          </p:nvSpPr>
          <p:spPr>
            <a:xfrm>
              <a:off x="7924800" y="3995057"/>
              <a:ext cx="495300" cy="457200"/>
            </a:xfrm>
            <a:prstGeom prst="rect">
              <a:avLst/>
            </a:prstGeom>
            <a:solidFill>
              <a:srgbClr val="FFC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  <a:latin typeface="Avenir Book" panose="02000503020000020003" pitchFamily="2" charset="0"/>
                </a:rPr>
                <a:t>1</a:t>
              </a:r>
            </a:p>
          </p:txBody>
        </p:sp>
        <p:sp>
          <p:nvSpPr>
            <p:cNvPr id="127" name="Rectangle 126">
              <a:extLst>
                <a:ext uri="{FF2B5EF4-FFF2-40B4-BE49-F238E27FC236}">
                  <a16:creationId xmlns:a16="http://schemas.microsoft.com/office/drawing/2014/main" id="{A99B889C-1CB7-A64C-A604-D510D474C84A}"/>
                </a:ext>
              </a:extLst>
            </p:cNvPr>
            <p:cNvSpPr/>
            <p:nvPr/>
          </p:nvSpPr>
          <p:spPr>
            <a:xfrm>
              <a:off x="7429500" y="4452257"/>
              <a:ext cx="495300" cy="23948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b" anchorCtr="0"/>
            <a:lstStyle/>
            <a:p>
              <a:pPr algn="ctr"/>
              <a:r>
                <a:rPr lang="en-US" sz="1200" dirty="0">
                  <a:solidFill>
                    <a:schemeClr val="tx1"/>
                  </a:solidFill>
                  <a:latin typeface="Avenir Book" panose="02000503020000020003" pitchFamily="2" charset="0"/>
                </a:rPr>
                <a:t>0</a:t>
              </a:r>
            </a:p>
          </p:txBody>
        </p:sp>
        <p:sp>
          <p:nvSpPr>
            <p:cNvPr id="144" name="Rectangle 143">
              <a:extLst>
                <a:ext uri="{FF2B5EF4-FFF2-40B4-BE49-F238E27FC236}">
                  <a16:creationId xmlns:a16="http://schemas.microsoft.com/office/drawing/2014/main" id="{8991AD4C-3352-7442-B436-E996B4E894D6}"/>
                </a:ext>
              </a:extLst>
            </p:cNvPr>
            <p:cNvSpPr/>
            <p:nvPr/>
          </p:nvSpPr>
          <p:spPr>
            <a:xfrm>
              <a:off x="7924800" y="4452257"/>
              <a:ext cx="495300" cy="23948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b" anchorCtr="0"/>
            <a:lstStyle/>
            <a:p>
              <a:pPr algn="ctr"/>
              <a:r>
                <a:rPr lang="en-US" sz="1200" dirty="0">
                  <a:solidFill>
                    <a:schemeClr val="tx1"/>
                  </a:solidFill>
                  <a:latin typeface="Avenir Book" panose="02000503020000020003" pitchFamily="2" charset="0"/>
                </a:rPr>
                <a:t>1</a:t>
              </a:r>
            </a:p>
          </p:txBody>
        </p:sp>
      </p:grpSp>
      <p:grpSp>
        <p:nvGrpSpPr>
          <p:cNvPr id="154" name="Group 153">
            <a:extLst>
              <a:ext uri="{FF2B5EF4-FFF2-40B4-BE49-F238E27FC236}">
                <a16:creationId xmlns:a16="http://schemas.microsoft.com/office/drawing/2014/main" id="{B377CE8B-5D6A-6645-9882-41AB1B83663C}"/>
              </a:ext>
            </a:extLst>
          </p:cNvPr>
          <p:cNvGrpSpPr/>
          <p:nvPr/>
        </p:nvGrpSpPr>
        <p:grpSpPr>
          <a:xfrm>
            <a:off x="9567407" y="5054851"/>
            <a:ext cx="1981200" cy="696686"/>
            <a:chOff x="4454071" y="2362200"/>
            <a:chExt cx="1981200" cy="696686"/>
          </a:xfrm>
        </p:grpSpPr>
        <p:sp>
          <p:nvSpPr>
            <p:cNvPr id="155" name="Rectangle 154">
              <a:extLst>
                <a:ext uri="{FF2B5EF4-FFF2-40B4-BE49-F238E27FC236}">
                  <a16:creationId xmlns:a16="http://schemas.microsoft.com/office/drawing/2014/main" id="{1E357857-3B53-3843-BE96-49F636D18B09}"/>
                </a:ext>
              </a:extLst>
            </p:cNvPr>
            <p:cNvSpPr/>
            <p:nvPr/>
          </p:nvSpPr>
          <p:spPr>
            <a:xfrm>
              <a:off x="4454071" y="2362200"/>
              <a:ext cx="495300" cy="457200"/>
            </a:xfrm>
            <a:prstGeom prst="rect">
              <a:avLst/>
            </a:prstGeom>
            <a:solidFill>
              <a:srgbClr val="FFC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  <a:latin typeface="Avenir Book" panose="02000503020000020003" pitchFamily="2" charset="0"/>
                </a:rPr>
                <a:t>1</a:t>
              </a:r>
            </a:p>
          </p:txBody>
        </p:sp>
        <p:sp>
          <p:nvSpPr>
            <p:cNvPr id="156" name="Rectangle 155">
              <a:extLst>
                <a:ext uri="{FF2B5EF4-FFF2-40B4-BE49-F238E27FC236}">
                  <a16:creationId xmlns:a16="http://schemas.microsoft.com/office/drawing/2014/main" id="{4BBE878D-E71F-664A-9410-8815E3761055}"/>
                </a:ext>
              </a:extLst>
            </p:cNvPr>
            <p:cNvSpPr/>
            <p:nvPr/>
          </p:nvSpPr>
          <p:spPr>
            <a:xfrm>
              <a:off x="4949371" y="2362200"/>
              <a:ext cx="495300" cy="45720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  <a:latin typeface="Avenir Book" panose="02000503020000020003" pitchFamily="2" charset="0"/>
                </a:rPr>
                <a:t>1</a:t>
              </a:r>
            </a:p>
          </p:txBody>
        </p:sp>
        <p:sp>
          <p:nvSpPr>
            <p:cNvPr id="157" name="Rectangle 156">
              <a:extLst>
                <a:ext uri="{FF2B5EF4-FFF2-40B4-BE49-F238E27FC236}">
                  <a16:creationId xmlns:a16="http://schemas.microsoft.com/office/drawing/2014/main" id="{FC00285D-9542-6C46-8E8C-AB29D1D33299}"/>
                </a:ext>
              </a:extLst>
            </p:cNvPr>
            <p:cNvSpPr/>
            <p:nvPr/>
          </p:nvSpPr>
          <p:spPr>
            <a:xfrm>
              <a:off x="5444671" y="2362200"/>
              <a:ext cx="495300" cy="45720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  <a:latin typeface="Avenir Book" panose="02000503020000020003" pitchFamily="2" charset="0"/>
                </a:rPr>
                <a:t>0</a:t>
              </a:r>
            </a:p>
          </p:txBody>
        </p:sp>
        <p:sp>
          <p:nvSpPr>
            <p:cNvPr id="158" name="Rectangle 157">
              <a:extLst>
                <a:ext uri="{FF2B5EF4-FFF2-40B4-BE49-F238E27FC236}">
                  <a16:creationId xmlns:a16="http://schemas.microsoft.com/office/drawing/2014/main" id="{8B68F938-B2A9-B74D-A499-76E34E9A564E}"/>
                </a:ext>
              </a:extLst>
            </p:cNvPr>
            <p:cNvSpPr/>
            <p:nvPr/>
          </p:nvSpPr>
          <p:spPr>
            <a:xfrm>
              <a:off x="5939971" y="2362200"/>
              <a:ext cx="495300" cy="45720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  <a:latin typeface="Avenir Book" panose="02000503020000020003" pitchFamily="2" charset="0"/>
                </a:rPr>
                <a:t>0</a:t>
              </a:r>
            </a:p>
          </p:txBody>
        </p:sp>
        <p:sp>
          <p:nvSpPr>
            <p:cNvPr id="159" name="Rectangle 158">
              <a:extLst>
                <a:ext uri="{FF2B5EF4-FFF2-40B4-BE49-F238E27FC236}">
                  <a16:creationId xmlns:a16="http://schemas.microsoft.com/office/drawing/2014/main" id="{2682BB2C-E5AE-054E-9992-2D860B241A9F}"/>
                </a:ext>
              </a:extLst>
            </p:cNvPr>
            <p:cNvSpPr/>
            <p:nvPr/>
          </p:nvSpPr>
          <p:spPr>
            <a:xfrm>
              <a:off x="4454071" y="2819400"/>
              <a:ext cx="495300" cy="23948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b" anchorCtr="0"/>
            <a:lstStyle/>
            <a:p>
              <a:pPr algn="ctr"/>
              <a:r>
                <a:rPr lang="en-US" sz="1200" dirty="0">
                  <a:solidFill>
                    <a:schemeClr val="tx1"/>
                  </a:solidFill>
                  <a:latin typeface="Avenir Book" panose="02000503020000020003" pitchFamily="2" charset="0"/>
                </a:rPr>
                <a:t>0</a:t>
              </a:r>
            </a:p>
          </p:txBody>
        </p:sp>
        <p:sp>
          <p:nvSpPr>
            <p:cNvPr id="160" name="Rectangle 159">
              <a:extLst>
                <a:ext uri="{FF2B5EF4-FFF2-40B4-BE49-F238E27FC236}">
                  <a16:creationId xmlns:a16="http://schemas.microsoft.com/office/drawing/2014/main" id="{2767E3CE-2437-9E47-A5A3-DCFFA884C9FC}"/>
                </a:ext>
              </a:extLst>
            </p:cNvPr>
            <p:cNvSpPr/>
            <p:nvPr/>
          </p:nvSpPr>
          <p:spPr>
            <a:xfrm>
              <a:off x="4949371" y="2819400"/>
              <a:ext cx="495300" cy="23948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b" anchorCtr="0"/>
            <a:lstStyle/>
            <a:p>
              <a:pPr algn="ctr"/>
              <a:r>
                <a:rPr lang="en-US" sz="1200" dirty="0">
                  <a:solidFill>
                    <a:schemeClr val="tx1"/>
                  </a:solidFill>
                  <a:latin typeface="Avenir Book" panose="02000503020000020003" pitchFamily="2" charset="0"/>
                </a:rPr>
                <a:t>1</a:t>
              </a:r>
            </a:p>
          </p:txBody>
        </p:sp>
        <p:sp>
          <p:nvSpPr>
            <p:cNvPr id="161" name="Rectangle 160">
              <a:extLst>
                <a:ext uri="{FF2B5EF4-FFF2-40B4-BE49-F238E27FC236}">
                  <a16:creationId xmlns:a16="http://schemas.microsoft.com/office/drawing/2014/main" id="{0FFFC6B0-E26A-784D-B419-A949CDB45B2A}"/>
                </a:ext>
              </a:extLst>
            </p:cNvPr>
            <p:cNvSpPr/>
            <p:nvPr/>
          </p:nvSpPr>
          <p:spPr>
            <a:xfrm>
              <a:off x="5444671" y="2819400"/>
              <a:ext cx="495300" cy="23948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b" anchorCtr="0"/>
            <a:lstStyle/>
            <a:p>
              <a:pPr algn="ctr"/>
              <a:r>
                <a:rPr lang="en-US" sz="1200" dirty="0">
                  <a:solidFill>
                    <a:schemeClr val="tx1"/>
                  </a:solidFill>
                  <a:latin typeface="Avenir Book" panose="02000503020000020003" pitchFamily="2" charset="0"/>
                </a:rPr>
                <a:t>2</a:t>
              </a:r>
            </a:p>
          </p:txBody>
        </p:sp>
        <p:sp>
          <p:nvSpPr>
            <p:cNvPr id="162" name="Rectangle 161">
              <a:extLst>
                <a:ext uri="{FF2B5EF4-FFF2-40B4-BE49-F238E27FC236}">
                  <a16:creationId xmlns:a16="http://schemas.microsoft.com/office/drawing/2014/main" id="{9C534FC5-6E92-B545-8F0B-121639894462}"/>
                </a:ext>
              </a:extLst>
            </p:cNvPr>
            <p:cNvSpPr/>
            <p:nvPr/>
          </p:nvSpPr>
          <p:spPr>
            <a:xfrm>
              <a:off x="5939971" y="2819400"/>
              <a:ext cx="495300" cy="23948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b" anchorCtr="0"/>
            <a:lstStyle/>
            <a:p>
              <a:pPr algn="ctr"/>
              <a:r>
                <a:rPr lang="en-US" sz="1200" dirty="0">
                  <a:solidFill>
                    <a:schemeClr val="tx1"/>
                  </a:solidFill>
                  <a:latin typeface="Avenir Book" panose="02000503020000020003" pitchFamily="2" charset="0"/>
                </a:rPr>
                <a:t>3</a:t>
              </a:r>
            </a:p>
          </p:txBody>
        </p:sp>
      </p:grpSp>
      <p:sp>
        <p:nvSpPr>
          <p:cNvPr id="163" name="Rectangle 162">
            <a:extLst>
              <a:ext uri="{FF2B5EF4-FFF2-40B4-BE49-F238E27FC236}">
                <a16:creationId xmlns:a16="http://schemas.microsoft.com/office/drawing/2014/main" id="{174954FC-100D-8D46-99BA-4A599F6AF58E}"/>
              </a:ext>
            </a:extLst>
          </p:cNvPr>
          <p:cNvSpPr/>
          <p:nvPr/>
        </p:nvSpPr>
        <p:spPr>
          <a:xfrm>
            <a:off x="8780607" y="5054851"/>
            <a:ext cx="704779" cy="4572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r"/>
            <a:r>
              <a:rPr lang="en-US" dirty="0">
                <a:solidFill>
                  <a:schemeClr val="tx1"/>
                </a:solidFill>
                <a:latin typeface="Avenir Book" panose="02000503020000020003" pitchFamily="2" charset="0"/>
              </a:rPr>
              <a:t>Block</a:t>
            </a:r>
          </a:p>
          <a:p>
            <a:pPr algn="r"/>
            <a:r>
              <a:rPr lang="en-US" sz="1200" dirty="0">
                <a:solidFill>
                  <a:schemeClr val="tx1"/>
                </a:solidFill>
                <a:latin typeface="Avenir Book" panose="02000503020000020003" pitchFamily="2" charset="0"/>
              </a:rPr>
              <a:t>3:1</a:t>
            </a:r>
          </a:p>
        </p:txBody>
      </p:sp>
      <p:cxnSp>
        <p:nvCxnSpPr>
          <p:cNvPr id="164" name="Straight Arrow Connector 163">
            <a:extLst>
              <a:ext uri="{FF2B5EF4-FFF2-40B4-BE49-F238E27FC236}">
                <a16:creationId xmlns:a16="http://schemas.microsoft.com/office/drawing/2014/main" id="{4A76B244-85ED-6748-97C1-B403B551C206}"/>
              </a:ext>
            </a:extLst>
          </p:cNvPr>
          <p:cNvCxnSpPr>
            <a:cxnSpLocks/>
          </p:cNvCxnSpPr>
          <p:nvPr/>
        </p:nvCxnSpPr>
        <p:spPr>
          <a:xfrm>
            <a:off x="9801609" y="4088737"/>
            <a:ext cx="0" cy="747443"/>
          </a:xfrm>
          <a:prstGeom prst="straightConnector1">
            <a:avLst/>
          </a:prstGeom>
          <a:ln>
            <a:solidFill>
              <a:schemeClr val="tx1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5" name="Straight Arrow Connector 164">
            <a:extLst>
              <a:ext uri="{FF2B5EF4-FFF2-40B4-BE49-F238E27FC236}">
                <a16:creationId xmlns:a16="http://schemas.microsoft.com/office/drawing/2014/main" id="{7A6F2FB7-8CD0-694A-A0A0-3F491AF3B63C}"/>
              </a:ext>
            </a:extLst>
          </p:cNvPr>
          <p:cNvCxnSpPr>
            <a:cxnSpLocks/>
          </p:cNvCxnSpPr>
          <p:nvPr/>
        </p:nvCxnSpPr>
        <p:spPr>
          <a:xfrm>
            <a:off x="10287712" y="4088737"/>
            <a:ext cx="0" cy="747443"/>
          </a:xfrm>
          <a:prstGeom prst="straightConnector1">
            <a:avLst/>
          </a:prstGeom>
          <a:ln>
            <a:solidFill>
              <a:schemeClr val="tx1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6" name="Straight Arrow Connector 165">
            <a:extLst>
              <a:ext uri="{FF2B5EF4-FFF2-40B4-BE49-F238E27FC236}">
                <a16:creationId xmlns:a16="http://schemas.microsoft.com/office/drawing/2014/main" id="{F4CEE2A5-F7F9-4C4C-AB97-412EB9A09106}"/>
              </a:ext>
            </a:extLst>
          </p:cNvPr>
          <p:cNvCxnSpPr>
            <a:cxnSpLocks/>
          </p:cNvCxnSpPr>
          <p:nvPr/>
        </p:nvCxnSpPr>
        <p:spPr>
          <a:xfrm>
            <a:off x="10771801" y="4088737"/>
            <a:ext cx="0" cy="747443"/>
          </a:xfrm>
          <a:prstGeom prst="straightConnector1">
            <a:avLst/>
          </a:prstGeom>
          <a:ln>
            <a:solidFill>
              <a:schemeClr val="tx1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7" name="Straight Arrow Connector 166">
            <a:extLst>
              <a:ext uri="{FF2B5EF4-FFF2-40B4-BE49-F238E27FC236}">
                <a16:creationId xmlns:a16="http://schemas.microsoft.com/office/drawing/2014/main" id="{DBBA5E35-788C-D547-8F55-B9ABA140DB76}"/>
              </a:ext>
            </a:extLst>
          </p:cNvPr>
          <p:cNvCxnSpPr>
            <a:cxnSpLocks/>
          </p:cNvCxnSpPr>
          <p:nvPr/>
        </p:nvCxnSpPr>
        <p:spPr>
          <a:xfrm>
            <a:off x="11257904" y="4088737"/>
            <a:ext cx="0" cy="747443"/>
          </a:xfrm>
          <a:prstGeom prst="straightConnector1">
            <a:avLst/>
          </a:prstGeom>
          <a:ln>
            <a:solidFill>
              <a:schemeClr val="tx1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8" name="Rectangle 167">
            <a:extLst>
              <a:ext uri="{FF2B5EF4-FFF2-40B4-BE49-F238E27FC236}">
                <a16:creationId xmlns:a16="http://schemas.microsoft.com/office/drawing/2014/main" id="{54E96988-25C9-D441-ABEC-BC747819E799}"/>
              </a:ext>
            </a:extLst>
          </p:cNvPr>
          <p:cNvSpPr/>
          <p:nvPr/>
        </p:nvSpPr>
        <p:spPr>
          <a:xfrm>
            <a:off x="4500371" y="5042145"/>
            <a:ext cx="704779" cy="4572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r"/>
            <a:r>
              <a:rPr lang="en-US" dirty="0">
                <a:solidFill>
                  <a:schemeClr val="tx1"/>
                </a:solidFill>
                <a:latin typeface="Avenir Book" panose="02000503020000020003" pitchFamily="2" charset="0"/>
              </a:rPr>
              <a:t>Block</a:t>
            </a:r>
          </a:p>
          <a:p>
            <a:pPr algn="r"/>
            <a:r>
              <a:rPr lang="en-US" sz="1200" dirty="0">
                <a:solidFill>
                  <a:schemeClr val="tx1"/>
                </a:solidFill>
                <a:latin typeface="Avenir Book" panose="02000503020000020003" pitchFamily="2" charset="0"/>
              </a:rPr>
              <a:t>2:1</a:t>
            </a:r>
          </a:p>
        </p:txBody>
      </p:sp>
      <p:sp>
        <p:nvSpPr>
          <p:cNvPr id="169" name="Rectangle 168">
            <a:extLst>
              <a:ext uri="{FF2B5EF4-FFF2-40B4-BE49-F238E27FC236}">
                <a16:creationId xmlns:a16="http://schemas.microsoft.com/office/drawing/2014/main" id="{E22BB7AA-6C79-FD43-9983-FD85810443CB}"/>
              </a:ext>
            </a:extLst>
          </p:cNvPr>
          <p:cNvSpPr/>
          <p:nvPr/>
        </p:nvSpPr>
        <p:spPr>
          <a:xfrm>
            <a:off x="6242508" y="5033079"/>
            <a:ext cx="704779" cy="4572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r"/>
            <a:r>
              <a:rPr lang="en-US" dirty="0">
                <a:solidFill>
                  <a:schemeClr val="tx1"/>
                </a:solidFill>
                <a:latin typeface="Avenir Book" panose="02000503020000020003" pitchFamily="2" charset="0"/>
              </a:rPr>
              <a:t>Block</a:t>
            </a:r>
          </a:p>
          <a:p>
            <a:pPr algn="r"/>
            <a:r>
              <a:rPr lang="en-US" sz="1200" dirty="0">
                <a:solidFill>
                  <a:schemeClr val="tx1"/>
                </a:solidFill>
                <a:latin typeface="Avenir Book" panose="02000503020000020003" pitchFamily="2" charset="0"/>
              </a:rPr>
              <a:t>2:2</a:t>
            </a:r>
          </a:p>
        </p:txBody>
      </p:sp>
      <p:cxnSp>
        <p:nvCxnSpPr>
          <p:cNvPr id="172" name="Straight Arrow Connector 171">
            <a:extLst>
              <a:ext uri="{FF2B5EF4-FFF2-40B4-BE49-F238E27FC236}">
                <a16:creationId xmlns:a16="http://schemas.microsoft.com/office/drawing/2014/main" id="{E396CAD6-59DD-F44F-9E8A-AC8EF69AE648}"/>
              </a:ext>
            </a:extLst>
          </p:cNvPr>
          <p:cNvCxnSpPr>
            <a:cxnSpLocks/>
          </p:cNvCxnSpPr>
          <p:nvPr/>
        </p:nvCxnSpPr>
        <p:spPr>
          <a:xfrm flipH="1">
            <a:off x="5530351" y="4088737"/>
            <a:ext cx="396727" cy="747443"/>
          </a:xfrm>
          <a:prstGeom prst="straightConnector1">
            <a:avLst/>
          </a:prstGeom>
          <a:ln>
            <a:solidFill>
              <a:schemeClr val="tx1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3" name="Straight Arrow Connector 172">
            <a:extLst>
              <a:ext uri="{FF2B5EF4-FFF2-40B4-BE49-F238E27FC236}">
                <a16:creationId xmlns:a16="http://schemas.microsoft.com/office/drawing/2014/main" id="{E106DAB4-8914-E54B-B3DE-70C46781BA32}"/>
              </a:ext>
            </a:extLst>
          </p:cNvPr>
          <p:cNvCxnSpPr>
            <a:cxnSpLocks/>
          </p:cNvCxnSpPr>
          <p:nvPr/>
        </p:nvCxnSpPr>
        <p:spPr>
          <a:xfrm flipH="1">
            <a:off x="6016454" y="4088737"/>
            <a:ext cx="398032" cy="747443"/>
          </a:xfrm>
          <a:prstGeom prst="straightConnector1">
            <a:avLst/>
          </a:prstGeom>
          <a:ln>
            <a:solidFill>
              <a:schemeClr val="tx1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4" name="Straight Arrow Connector 173">
            <a:extLst>
              <a:ext uri="{FF2B5EF4-FFF2-40B4-BE49-F238E27FC236}">
                <a16:creationId xmlns:a16="http://schemas.microsoft.com/office/drawing/2014/main" id="{C9F3318F-1DF7-C245-90AF-0D8B077E51C2}"/>
              </a:ext>
            </a:extLst>
          </p:cNvPr>
          <p:cNvCxnSpPr>
            <a:cxnSpLocks/>
          </p:cNvCxnSpPr>
          <p:nvPr/>
        </p:nvCxnSpPr>
        <p:spPr>
          <a:xfrm>
            <a:off x="6918183" y="4088737"/>
            <a:ext cx="382460" cy="747443"/>
          </a:xfrm>
          <a:prstGeom prst="straightConnector1">
            <a:avLst/>
          </a:prstGeom>
          <a:ln>
            <a:solidFill>
              <a:schemeClr val="tx1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5" name="Straight Arrow Connector 174">
            <a:extLst>
              <a:ext uri="{FF2B5EF4-FFF2-40B4-BE49-F238E27FC236}">
                <a16:creationId xmlns:a16="http://schemas.microsoft.com/office/drawing/2014/main" id="{5C86CC13-488E-3A47-9C23-456CD6A4DC3D}"/>
              </a:ext>
            </a:extLst>
          </p:cNvPr>
          <p:cNvCxnSpPr>
            <a:cxnSpLocks/>
          </p:cNvCxnSpPr>
          <p:nvPr/>
        </p:nvCxnSpPr>
        <p:spPr>
          <a:xfrm>
            <a:off x="7391400" y="4088737"/>
            <a:ext cx="395346" cy="747443"/>
          </a:xfrm>
          <a:prstGeom prst="straightConnector1">
            <a:avLst/>
          </a:prstGeom>
          <a:ln>
            <a:solidFill>
              <a:schemeClr val="tx1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6" name="Group 15">
            <a:extLst>
              <a:ext uri="{FF2B5EF4-FFF2-40B4-BE49-F238E27FC236}">
                <a16:creationId xmlns:a16="http://schemas.microsoft.com/office/drawing/2014/main" id="{0DB571AD-42F0-CB42-A1DC-A03B5210CD36}"/>
              </a:ext>
            </a:extLst>
          </p:cNvPr>
          <p:cNvGrpSpPr/>
          <p:nvPr/>
        </p:nvGrpSpPr>
        <p:grpSpPr>
          <a:xfrm>
            <a:off x="481484" y="5035450"/>
            <a:ext cx="1255173" cy="696686"/>
            <a:chOff x="709893" y="5054851"/>
            <a:chExt cx="1255173" cy="696686"/>
          </a:xfrm>
        </p:grpSpPr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id="{9842B84D-7E7F-5A41-A45E-1F41495CF02B}"/>
                </a:ext>
              </a:extLst>
            </p:cNvPr>
            <p:cNvGrpSpPr/>
            <p:nvPr/>
          </p:nvGrpSpPr>
          <p:grpSpPr>
            <a:xfrm>
              <a:off x="1469766" y="5054851"/>
              <a:ext cx="495300" cy="696686"/>
              <a:chOff x="1469766" y="5054851"/>
              <a:chExt cx="495300" cy="696686"/>
            </a:xfrm>
          </p:grpSpPr>
          <p:sp>
            <p:nvSpPr>
              <p:cNvPr id="98" name="Rectangle 97">
                <a:extLst>
                  <a:ext uri="{FF2B5EF4-FFF2-40B4-BE49-F238E27FC236}">
                    <a16:creationId xmlns:a16="http://schemas.microsoft.com/office/drawing/2014/main" id="{89C7324B-C160-C542-8678-E8265BF94075}"/>
                  </a:ext>
                </a:extLst>
              </p:cNvPr>
              <p:cNvSpPr/>
              <p:nvPr/>
            </p:nvSpPr>
            <p:spPr>
              <a:xfrm>
                <a:off x="1469766" y="5054851"/>
                <a:ext cx="495300" cy="457200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r>
                  <a:rPr lang="en-US" dirty="0">
                    <a:solidFill>
                      <a:schemeClr val="tx1"/>
                    </a:solidFill>
                    <a:latin typeface="Avenir Book" panose="02000503020000020003" pitchFamily="2" charset="0"/>
                  </a:rPr>
                  <a:t>0</a:t>
                </a:r>
              </a:p>
            </p:txBody>
          </p:sp>
          <p:sp>
            <p:nvSpPr>
              <p:cNvPr id="100" name="Rectangle 99">
                <a:extLst>
                  <a:ext uri="{FF2B5EF4-FFF2-40B4-BE49-F238E27FC236}">
                    <a16:creationId xmlns:a16="http://schemas.microsoft.com/office/drawing/2014/main" id="{B86AE906-6D58-584C-9037-C84C018DF92E}"/>
                  </a:ext>
                </a:extLst>
              </p:cNvPr>
              <p:cNvSpPr/>
              <p:nvPr/>
            </p:nvSpPr>
            <p:spPr>
              <a:xfrm>
                <a:off x="1469766" y="5512051"/>
                <a:ext cx="495300" cy="239486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b" anchorCtr="0"/>
              <a:lstStyle/>
              <a:p>
                <a:pPr algn="ctr"/>
                <a:r>
                  <a:rPr lang="en-US" sz="1200" dirty="0">
                    <a:solidFill>
                      <a:schemeClr val="tx1"/>
                    </a:solidFill>
                    <a:latin typeface="Avenir Book" panose="02000503020000020003" pitchFamily="2" charset="0"/>
                  </a:rPr>
                  <a:t>0</a:t>
                </a:r>
              </a:p>
            </p:txBody>
          </p:sp>
        </p:grpSp>
        <p:sp>
          <p:nvSpPr>
            <p:cNvPr id="176" name="Rectangle 175">
              <a:extLst>
                <a:ext uri="{FF2B5EF4-FFF2-40B4-BE49-F238E27FC236}">
                  <a16:creationId xmlns:a16="http://schemas.microsoft.com/office/drawing/2014/main" id="{4F2ED6E8-309C-2842-82B7-2394E2D5C4FD}"/>
                </a:ext>
              </a:extLst>
            </p:cNvPr>
            <p:cNvSpPr/>
            <p:nvPr/>
          </p:nvSpPr>
          <p:spPr>
            <a:xfrm>
              <a:off x="709893" y="5054851"/>
              <a:ext cx="704779" cy="4572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r"/>
              <a:r>
                <a:rPr lang="en-US" dirty="0">
                  <a:solidFill>
                    <a:schemeClr val="tx1"/>
                  </a:solidFill>
                  <a:latin typeface="Avenir Book" panose="02000503020000020003" pitchFamily="2" charset="0"/>
                </a:rPr>
                <a:t>Block</a:t>
              </a:r>
            </a:p>
            <a:p>
              <a:pPr algn="r"/>
              <a:r>
                <a:rPr lang="en-US" sz="1200" dirty="0">
                  <a:solidFill>
                    <a:schemeClr val="tx1"/>
                  </a:solidFill>
                  <a:latin typeface="Avenir Book" panose="02000503020000020003" pitchFamily="2" charset="0"/>
                </a:rPr>
                <a:t>1:1</a:t>
              </a:r>
            </a:p>
          </p:txBody>
        </p:sp>
      </p:grpSp>
      <p:grpSp>
        <p:nvGrpSpPr>
          <p:cNvPr id="177" name="Group 176">
            <a:extLst>
              <a:ext uri="{FF2B5EF4-FFF2-40B4-BE49-F238E27FC236}">
                <a16:creationId xmlns:a16="http://schemas.microsoft.com/office/drawing/2014/main" id="{F7C20413-C2D5-794C-B8A0-2FBEF0D952FC}"/>
              </a:ext>
            </a:extLst>
          </p:cNvPr>
          <p:cNvGrpSpPr/>
          <p:nvPr/>
        </p:nvGrpSpPr>
        <p:grpSpPr>
          <a:xfrm>
            <a:off x="1347273" y="5035450"/>
            <a:ext cx="1255173" cy="696686"/>
            <a:chOff x="709893" y="5054851"/>
            <a:chExt cx="1255173" cy="696686"/>
          </a:xfrm>
        </p:grpSpPr>
        <p:grpSp>
          <p:nvGrpSpPr>
            <p:cNvPr id="178" name="Group 177">
              <a:extLst>
                <a:ext uri="{FF2B5EF4-FFF2-40B4-BE49-F238E27FC236}">
                  <a16:creationId xmlns:a16="http://schemas.microsoft.com/office/drawing/2014/main" id="{29511673-7A98-DF44-9F90-2BAEB66E8E00}"/>
                </a:ext>
              </a:extLst>
            </p:cNvPr>
            <p:cNvGrpSpPr/>
            <p:nvPr/>
          </p:nvGrpSpPr>
          <p:grpSpPr>
            <a:xfrm>
              <a:off x="1469766" y="5054851"/>
              <a:ext cx="495300" cy="696686"/>
              <a:chOff x="1469766" y="5054851"/>
              <a:chExt cx="495300" cy="696686"/>
            </a:xfrm>
          </p:grpSpPr>
          <p:sp>
            <p:nvSpPr>
              <p:cNvPr id="180" name="Rectangle 179">
                <a:extLst>
                  <a:ext uri="{FF2B5EF4-FFF2-40B4-BE49-F238E27FC236}">
                    <a16:creationId xmlns:a16="http://schemas.microsoft.com/office/drawing/2014/main" id="{AF8A2E23-E8F4-054D-B5FF-1F1CA966B8B2}"/>
                  </a:ext>
                </a:extLst>
              </p:cNvPr>
              <p:cNvSpPr/>
              <p:nvPr/>
            </p:nvSpPr>
            <p:spPr>
              <a:xfrm>
                <a:off x="1469766" y="5054851"/>
                <a:ext cx="495300" cy="457200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r>
                  <a:rPr lang="en-US" dirty="0">
                    <a:solidFill>
                      <a:schemeClr val="tx1"/>
                    </a:solidFill>
                    <a:latin typeface="Avenir Book" panose="02000503020000020003" pitchFamily="2" charset="0"/>
                  </a:rPr>
                  <a:t>0</a:t>
                </a:r>
              </a:p>
            </p:txBody>
          </p:sp>
          <p:sp>
            <p:nvSpPr>
              <p:cNvPr id="181" name="Rectangle 180">
                <a:extLst>
                  <a:ext uri="{FF2B5EF4-FFF2-40B4-BE49-F238E27FC236}">
                    <a16:creationId xmlns:a16="http://schemas.microsoft.com/office/drawing/2014/main" id="{E6F593F7-04A7-4F49-85CA-26C48E4868BF}"/>
                  </a:ext>
                </a:extLst>
              </p:cNvPr>
              <p:cNvSpPr/>
              <p:nvPr/>
            </p:nvSpPr>
            <p:spPr>
              <a:xfrm>
                <a:off x="1469766" y="5512051"/>
                <a:ext cx="495300" cy="239486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b" anchorCtr="0"/>
              <a:lstStyle/>
              <a:p>
                <a:pPr algn="ctr"/>
                <a:r>
                  <a:rPr lang="en-US" sz="1200" dirty="0">
                    <a:solidFill>
                      <a:schemeClr val="tx1"/>
                    </a:solidFill>
                    <a:latin typeface="Avenir Book" panose="02000503020000020003" pitchFamily="2" charset="0"/>
                  </a:rPr>
                  <a:t>0</a:t>
                </a:r>
              </a:p>
            </p:txBody>
          </p:sp>
        </p:grpSp>
        <p:sp>
          <p:nvSpPr>
            <p:cNvPr id="179" name="Rectangle 178">
              <a:extLst>
                <a:ext uri="{FF2B5EF4-FFF2-40B4-BE49-F238E27FC236}">
                  <a16:creationId xmlns:a16="http://schemas.microsoft.com/office/drawing/2014/main" id="{E9113ABF-2EAF-3746-AEAD-437E6BD52231}"/>
                </a:ext>
              </a:extLst>
            </p:cNvPr>
            <p:cNvSpPr/>
            <p:nvPr/>
          </p:nvSpPr>
          <p:spPr>
            <a:xfrm>
              <a:off x="709893" y="5054851"/>
              <a:ext cx="704779" cy="4572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r"/>
              <a:r>
                <a:rPr lang="en-US" dirty="0">
                  <a:solidFill>
                    <a:schemeClr val="tx1"/>
                  </a:solidFill>
                  <a:latin typeface="Avenir Book" panose="02000503020000020003" pitchFamily="2" charset="0"/>
                </a:rPr>
                <a:t>B </a:t>
              </a:r>
            </a:p>
            <a:p>
              <a:pPr algn="r"/>
              <a:r>
                <a:rPr lang="en-US" sz="1200" dirty="0">
                  <a:solidFill>
                    <a:schemeClr val="tx1"/>
                  </a:solidFill>
                  <a:latin typeface="Avenir Book" panose="02000503020000020003" pitchFamily="2" charset="0"/>
                </a:rPr>
                <a:t>1:2</a:t>
              </a:r>
            </a:p>
          </p:txBody>
        </p:sp>
      </p:grpSp>
      <p:grpSp>
        <p:nvGrpSpPr>
          <p:cNvPr id="182" name="Group 181">
            <a:extLst>
              <a:ext uri="{FF2B5EF4-FFF2-40B4-BE49-F238E27FC236}">
                <a16:creationId xmlns:a16="http://schemas.microsoft.com/office/drawing/2014/main" id="{0222D8DF-3DFF-AF47-B4A3-F390B475502E}"/>
              </a:ext>
            </a:extLst>
          </p:cNvPr>
          <p:cNvGrpSpPr/>
          <p:nvPr/>
        </p:nvGrpSpPr>
        <p:grpSpPr>
          <a:xfrm>
            <a:off x="2212255" y="5035450"/>
            <a:ext cx="1255173" cy="696686"/>
            <a:chOff x="709893" y="5054851"/>
            <a:chExt cx="1255173" cy="696686"/>
          </a:xfrm>
        </p:grpSpPr>
        <p:grpSp>
          <p:nvGrpSpPr>
            <p:cNvPr id="183" name="Group 182">
              <a:extLst>
                <a:ext uri="{FF2B5EF4-FFF2-40B4-BE49-F238E27FC236}">
                  <a16:creationId xmlns:a16="http://schemas.microsoft.com/office/drawing/2014/main" id="{7CC6056E-C405-ED48-AD95-7EBAD751E9BC}"/>
                </a:ext>
              </a:extLst>
            </p:cNvPr>
            <p:cNvGrpSpPr/>
            <p:nvPr/>
          </p:nvGrpSpPr>
          <p:grpSpPr>
            <a:xfrm>
              <a:off x="1469766" y="5054851"/>
              <a:ext cx="495300" cy="696686"/>
              <a:chOff x="1469766" y="5054851"/>
              <a:chExt cx="495300" cy="696686"/>
            </a:xfrm>
          </p:grpSpPr>
          <p:sp>
            <p:nvSpPr>
              <p:cNvPr id="185" name="Rectangle 184">
                <a:extLst>
                  <a:ext uri="{FF2B5EF4-FFF2-40B4-BE49-F238E27FC236}">
                    <a16:creationId xmlns:a16="http://schemas.microsoft.com/office/drawing/2014/main" id="{B05FF367-90E3-6B45-9C1C-0DFD6977189A}"/>
                  </a:ext>
                </a:extLst>
              </p:cNvPr>
              <p:cNvSpPr/>
              <p:nvPr/>
            </p:nvSpPr>
            <p:spPr>
              <a:xfrm>
                <a:off x="1469766" y="5054851"/>
                <a:ext cx="495300" cy="457200"/>
              </a:xfrm>
              <a:prstGeom prst="rect">
                <a:avLst/>
              </a:prstGeom>
              <a:solidFill>
                <a:srgbClr val="FFC00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r>
                  <a:rPr lang="en-US" dirty="0">
                    <a:solidFill>
                      <a:schemeClr val="tx1"/>
                    </a:solidFill>
                    <a:latin typeface="Avenir Book" panose="02000503020000020003" pitchFamily="2" charset="0"/>
                  </a:rPr>
                  <a:t>0</a:t>
                </a:r>
              </a:p>
            </p:txBody>
          </p:sp>
          <p:sp>
            <p:nvSpPr>
              <p:cNvPr id="186" name="Rectangle 185">
                <a:extLst>
                  <a:ext uri="{FF2B5EF4-FFF2-40B4-BE49-F238E27FC236}">
                    <a16:creationId xmlns:a16="http://schemas.microsoft.com/office/drawing/2014/main" id="{D837F63C-B7AB-754C-9295-E509481E92D9}"/>
                  </a:ext>
                </a:extLst>
              </p:cNvPr>
              <p:cNvSpPr/>
              <p:nvPr/>
            </p:nvSpPr>
            <p:spPr>
              <a:xfrm>
                <a:off x="1469766" y="5512051"/>
                <a:ext cx="495300" cy="239486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b" anchorCtr="0"/>
              <a:lstStyle/>
              <a:p>
                <a:pPr algn="ctr"/>
                <a:r>
                  <a:rPr lang="en-US" sz="1200" dirty="0">
                    <a:solidFill>
                      <a:schemeClr val="tx1"/>
                    </a:solidFill>
                    <a:latin typeface="Avenir Book" panose="02000503020000020003" pitchFamily="2" charset="0"/>
                  </a:rPr>
                  <a:t>0</a:t>
                </a:r>
              </a:p>
            </p:txBody>
          </p:sp>
        </p:grpSp>
        <p:sp>
          <p:nvSpPr>
            <p:cNvPr id="184" name="Rectangle 183">
              <a:extLst>
                <a:ext uri="{FF2B5EF4-FFF2-40B4-BE49-F238E27FC236}">
                  <a16:creationId xmlns:a16="http://schemas.microsoft.com/office/drawing/2014/main" id="{0F524FC1-7FB6-D447-988D-73E559CA3EB2}"/>
                </a:ext>
              </a:extLst>
            </p:cNvPr>
            <p:cNvSpPr/>
            <p:nvPr/>
          </p:nvSpPr>
          <p:spPr>
            <a:xfrm>
              <a:off x="709893" y="5054851"/>
              <a:ext cx="704779" cy="4572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r"/>
              <a:r>
                <a:rPr lang="en-US" dirty="0">
                  <a:solidFill>
                    <a:schemeClr val="tx1"/>
                  </a:solidFill>
                  <a:latin typeface="Avenir Book" panose="02000503020000020003" pitchFamily="2" charset="0"/>
                </a:rPr>
                <a:t>B </a:t>
              </a:r>
            </a:p>
            <a:p>
              <a:pPr algn="r"/>
              <a:r>
                <a:rPr lang="en-US" sz="1200" dirty="0">
                  <a:solidFill>
                    <a:schemeClr val="tx1"/>
                  </a:solidFill>
                  <a:latin typeface="Avenir Book" panose="02000503020000020003" pitchFamily="2" charset="0"/>
                </a:rPr>
                <a:t>1:3</a:t>
              </a:r>
            </a:p>
          </p:txBody>
        </p:sp>
      </p:grpSp>
      <p:grpSp>
        <p:nvGrpSpPr>
          <p:cNvPr id="187" name="Group 186">
            <a:extLst>
              <a:ext uri="{FF2B5EF4-FFF2-40B4-BE49-F238E27FC236}">
                <a16:creationId xmlns:a16="http://schemas.microsoft.com/office/drawing/2014/main" id="{47EF74FB-837D-D045-A4CD-9BD1B026625A}"/>
              </a:ext>
            </a:extLst>
          </p:cNvPr>
          <p:cNvGrpSpPr/>
          <p:nvPr/>
        </p:nvGrpSpPr>
        <p:grpSpPr>
          <a:xfrm>
            <a:off x="3081452" y="5035450"/>
            <a:ext cx="1255173" cy="696686"/>
            <a:chOff x="709893" y="5054851"/>
            <a:chExt cx="1255173" cy="696686"/>
          </a:xfrm>
        </p:grpSpPr>
        <p:grpSp>
          <p:nvGrpSpPr>
            <p:cNvPr id="188" name="Group 187">
              <a:extLst>
                <a:ext uri="{FF2B5EF4-FFF2-40B4-BE49-F238E27FC236}">
                  <a16:creationId xmlns:a16="http://schemas.microsoft.com/office/drawing/2014/main" id="{B67C6EDF-C7A4-8242-BCA5-400975456F79}"/>
                </a:ext>
              </a:extLst>
            </p:cNvPr>
            <p:cNvGrpSpPr/>
            <p:nvPr/>
          </p:nvGrpSpPr>
          <p:grpSpPr>
            <a:xfrm>
              <a:off x="1469766" y="5054851"/>
              <a:ext cx="495300" cy="696686"/>
              <a:chOff x="1469766" y="5054851"/>
              <a:chExt cx="495300" cy="696686"/>
            </a:xfrm>
          </p:grpSpPr>
          <p:sp>
            <p:nvSpPr>
              <p:cNvPr id="190" name="Rectangle 189">
                <a:extLst>
                  <a:ext uri="{FF2B5EF4-FFF2-40B4-BE49-F238E27FC236}">
                    <a16:creationId xmlns:a16="http://schemas.microsoft.com/office/drawing/2014/main" id="{485BF5D7-A65D-4948-85D5-A340139EEE48}"/>
                  </a:ext>
                </a:extLst>
              </p:cNvPr>
              <p:cNvSpPr/>
              <p:nvPr/>
            </p:nvSpPr>
            <p:spPr>
              <a:xfrm>
                <a:off x="1469766" y="5054851"/>
                <a:ext cx="495300" cy="457200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r>
                  <a:rPr lang="en-US" dirty="0">
                    <a:solidFill>
                      <a:schemeClr val="tx1"/>
                    </a:solidFill>
                    <a:latin typeface="Avenir Book" panose="02000503020000020003" pitchFamily="2" charset="0"/>
                  </a:rPr>
                  <a:t>0</a:t>
                </a:r>
              </a:p>
            </p:txBody>
          </p:sp>
          <p:sp>
            <p:nvSpPr>
              <p:cNvPr id="191" name="Rectangle 190">
                <a:extLst>
                  <a:ext uri="{FF2B5EF4-FFF2-40B4-BE49-F238E27FC236}">
                    <a16:creationId xmlns:a16="http://schemas.microsoft.com/office/drawing/2014/main" id="{19E1BB8A-C1F8-E34D-A7CD-CFEA0FF4865F}"/>
                  </a:ext>
                </a:extLst>
              </p:cNvPr>
              <p:cNvSpPr/>
              <p:nvPr/>
            </p:nvSpPr>
            <p:spPr>
              <a:xfrm>
                <a:off x="1469766" y="5512051"/>
                <a:ext cx="495300" cy="239486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b" anchorCtr="0"/>
              <a:lstStyle/>
              <a:p>
                <a:pPr algn="ctr"/>
                <a:r>
                  <a:rPr lang="en-US" sz="1200" dirty="0">
                    <a:solidFill>
                      <a:schemeClr val="tx1"/>
                    </a:solidFill>
                    <a:latin typeface="Avenir Book" panose="02000503020000020003" pitchFamily="2" charset="0"/>
                  </a:rPr>
                  <a:t>0</a:t>
                </a:r>
              </a:p>
            </p:txBody>
          </p:sp>
        </p:grpSp>
        <p:sp>
          <p:nvSpPr>
            <p:cNvPr id="189" name="Rectangle 188">
              <a:extLst>
                <a:ext uri="{FF2B5EF4-FFF2-40B4-BE49-F238E27FC236}">
                  <a16:creationId xmlns:a16="http://schemas.microsoft.com/office/drawing/2014/main" id="{09DEEA53-4669-564B-84FD-CC18E093E12B}"/>
                </a:ext>
              </a:extLst>
            </p:cNvPr>
            <p:cNvSpPr/>
            <p:nvPr/>
          </p:nvSpPr>
          <p:spPr>
            <a:xfrm>
              <a:off x="709893" y="5054851"/>
              <a:ext cx="704779" cy="4572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r"/>
              <a:r>
                <a:rPr lang="en-US" dirty="0">
                  <a:solidFill>
                    <a:schemeClr val="tx1"/>
                  </a:solidFill>
                  <a:latin typeface="Avenir Book" panose="02000503020000020003" pitchFamily="2" charset="0"/>
                </a:rPr>
                <a:t>B </a:t>
              </a:r>
            </a:p>
            <a:p>
              <a:pPr algn="r"/>
              <a:r>
                <a:rPr lang="en-US" sz="1200" dirty="0">
                  <a:solidFill>
                    <a:schemeClr val="tx1"/>
                  </a:solidFill>
                  <a:latin typeface="Avenir Book" panose="02000503020000020003" pitchFamily="2" charset="0"/>
                </a:rPr>
                <a:t>1:4</a:t>
              </a:r>
            </a:p>
          </p:txBody>
        </p:sp>
      </p:grpSp>
      <p:cxnSp>
        <p:nvCxnSpPr>
          <p:cNvPr id="192" name="Straight Arrow Connector 191">
            <a:extLst>
              <a:ext uri="{FF2B5EF4-FFF2-40B4-BE49-F238E27FC236}">
                <a16:creationId xmlns:a16="http://schemas.microsoft.com/office/drawing/2014/main" id="{88152748-326F-F247-863B-6E8795BDFA0F}"/>
              </a:ext>
            </a:extLst>
          </p:cNvPr>
          <p:cNvCxnSpPr>
            <a:cxnSpLocks/>
          </p:cNvCxnSpPr>
          <p:nvPr/>
        </p:nvCxnSpPr>
        <p:spPr>
          <a:xfrm flipH="1">
            <a:off x="1558275" y="4092536"/>
            <a:ext cx="483055" cy="743644"/>
          </a:xfrm>
          <a:prstGeom prst="straightConnector1">
            <a:avLst/>
          </a:prstGeom>
          <a:ln>
            <a:solidFill>
              <a:schemeClr val="tx1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3" name="Straight Arrow Connector 192">
            <a:extLst>
              <a:ext uri="{FF2B5EF4-FFF2-40B4-BE49-F238E27FC236}">
                <a16:creationId xmlns:a16="http://schemas.microsoft.com/office/drawing/2014/main" id="{F5181052-5175-4B41-85CC-1528ED6E46BA}"/>
              </a:ext>
            </a:extLst>
          </p:cNvPr>
          <p:cNvCxnSpPr>
            <a:cxnSpLocks/>
          </p:cNvCxnSpPr>
          <p:nvPr/>
        </p:nvCxnSpPr>
        <p:spPr>
          <a:xfrm flipH="1">
            <a:off x="2299204" y="4092536"/>
            <a:ext cx="229533" cy="743644"/>
          </a:xfrm>
          <a:prstGeom prst="straightConnector1">
            <a:avLst/>
          </a:prstGeom>
          <a:ln>
            <a:solidFill>
              <a:schemeClr val="tx1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4" name="Straight Arrow Connector 193">
            <a:extLst>
              <a:ext uri="{FF2B5EF4-FFF2-40B4-BE49-F238E27FC236}">
                <a16:creationId xmlns:a16="http://schemas.microsoft.com/office/drawing/2014/main" id="{34764257-8C13-5B49-B66B-A3093A810D47}"/>
              </a:ext>
            </a:extLst>
          </p:cNvPr>
          <p:cNvCxnSpPr>
            <a:cxnSpLocks/>
          </p:cNvCxnSpPr>
          <p:nvPr/>
        </p:nvCxnSpPr>
        <p:spPr>
          <a:xfrm>
            <a:off x="3032434" y="4092536"/>
            <a:ext cx="236609" cy="797793"/>
          </a:xfrm>
          <a:prstGeom prst="straightConnector1">
            <a:avLst/>
          </a:prstGeom>
          <a:ln>
            <a:solidFill>
              <a:schemeClr val="tx1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5" name="Straight Arrow Connector 194">
            <a:extLst>
              <a:ext uri="{FF2B5EF4-FFF2-40B4-BE49-F238E27FC236}">
                <a16:creationId xmlns:a16="http://schemas.microsoft.com/office/drawing/2014/main" id="{7A942E76-FFDC-0245-9238-896718DED7D0}"/>
              </a:ext>
            </a:extLst>
          </p:cNvPr>
          <p:cNvCxnSpPr>
            <a:cxnSpLocks/>
          </p:cNvCxnSpPr>
          <p:nvPr/>
        </p:nvCxnSpPr>
        <p:spPr>
          <a:xfrm>
            <a:off x="3505651" y="4092536"/>
            <a:ext cx="550541" cy="743644"/>
          </a:xfrm>
          <a:prstGeom prst="straightConnector1">
            <a:avLst/>
          </a:prstGeom>
          <a:ln>
            <a:solidFill>
              <a:schemeClr val="tx1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3187324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2039</TotalTime>
  <Words>1554</Words>
  <Application>Microsoft Macintosh PowerPoint</Application>
  <PresentationFormat>Widescreen</PresentationFormat>
  <Paragraphs>1121</Paragraphs>
  <Slides>27</Slides>
  <Notes>11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32" baseType="lpstr">
      <vt:lpstr>Arial</vt:lpstr>
      <vt:lpstr>Avenir Book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Bruno Rijsman</dc:creator>
  <cp:lastModifiedBy>Bruno Rijsman</cp:lastModifiedBy>
  <cp:revision>255</cp:revision>
  <cp:lastPrinted>2020-01-14T01:12:18Z</cp:lastPrinted>
  <dcterms:created xsi:type="dcterms:W3CDTF">2020-01-10T17:52:37Z</dcterms:created>
  <dcterms:modified xsi:type="dcterms:W3CDTF">2020-01-14T23:30:42Z</dcterms:modified>
</cp:coreProperties>
</file>