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648" r:id="rId2"/>
  </p:sldMasterIdLst>
  <p:notesMasterIdLst>
    <p:notesMasterId r:id="rId8"/>
  </p:notesMasterIdLst>
  <p:handoutMasterIdLst>
    <p:handoutMasterId r:id="rId9"/>
  </p:handoutMasterIdLst>
  <p:sldIdLst>
    <p:sldId id="256" r:id="rId3"/>
    <p:sldId id="257" r:id="rId4"/>
    <p:sldId id="258" r:id="rId5"/>
    <p:sldId id="259" r:id="rId6"/>
    <p:sldId id="260" r:id="rId7"/>
  </p:sldIdLst>
  <p:sldSz cx="9144000" cy="5143500" type="screen16x9"/>
  <p:notesSz cx="7099300" cy="10234613"/>
  <p:defaultText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1">
          <p15:clr>
            <a:srgbClr val="A4A3A4"/>
          </p15:clr>
        </p15:guide>
        <p15:guide id="2" orient="horz" pos="2762">
          <p15:clr>
            <a:srgbClr val="A4A3A4"/>
          </p15:clr>
        </p15:guide>
        <p15:guide id="3" orient="horz" pos="990">
          <p15:clr>
            <a:srgbClr val="A4A3A4"/>
          </p15:clr>
        </p15:guide>
        <p15:guide id="4" orient="horz" pos="3104">
          <p15:clr>
            <a:srgbClr val="A4A3A4"/>
          </p15:clr>
        </p15:guide>
        <p15:guide id="5" orient="horz" pos="566">
          <p15:clr>
            <a:srgbClr val="A4A3A4"/>
          </p15:clr>
        </p15:guide>
        <p15:guide id="6" orient="horz" pos="2639">
          <p15:clr>
            <a:srgbClr val="A4A3A4"/>
          </p15:clr>
        </p15:guide>
        <p15:guide id="7" orient="horz" pos="758">
          <p15:clr>
            <a:srgbClr val="A4A3A4"/>
          </p15:clr>
        </p15:guide>
        <p15:guide id="8" orient="horz" pos="145">
          <p15:clr>
            <a:srgbClr val="A4A3A4"/>
          </p15:clr>
        </p15:guide>
        <p15:guide id="9" orient="horz" pos="1688">
          <p15:clr>
            <a:srgbClr val="A4A3A4"/>
          </p15:clr>
        </p15:guide>
        <p15:guide id="10" orient="horz" pos="2828">
          <p15:clr>
            <a:srgbClr val="A4A3A4"/>
          </p15:clr>
        </p15:guide>
        <p15:guide id="11" pos="5630">
          <p15:clr>
            <a:srgbClr val="A4A3A4"/>
          </p15:clr>
        </p15:guide>
        <p15:guide id="12" pos="3788">
          <p15:clr>
            <a:srgbClr val="A4A3A4"/>
          </p15:clr>
        </p15:guide>
        <p15:guide id="13" pos="2906">
          <p15:clr>
            <a:srgbClr val="A4A3A4"/>
          </p15:clr>
        </p15:guide>
        <p15:guide id="14" pos="3674">
          <p15:clr>
            <a:srgbClr val="A4A3A4"/>
          </p15:clr>
        </p15:guide>
        <p15:guide id="15" pos="3901">
          <p15:clr>
            <a:srgbClr val="A4A3A4"/>
          </p15:clr>
        </p15:guide>
        <p15:guide id="16" pos="3018">
          <p15:clr>
            <a:srgbClr val="A4A3A4"/>
          </p15:clr>
        </p15:guide>
        <p15:guide id="17" pos="2791">
          <p15:clr>
            <a:srgbClr val="A4A3A4"/>
          </p15:clr>
        </p15:guide>
        <p15:guide id="18" pos="159">
          <p15:clr>
            <a:srgbClr val="A4A3A4"/>
          </p15:clr>
        </p15:guide>
        <p15:guide id="19" pos="1847">
          <p15:clr>
            <a:srgbClr val="A4A3A4"/>
          </p15:clr>
        </p15:guide>
        <p15:guide id="20" orient="horz" pos="2759">
          <p15:clr>
            <a:srgbClr val="A4A3A4"/>
          </p15:clr>
        </p15:guide>
        <p15:guide id="21" orient="horz" pos="1628">
          <p15:clr>
            <a:srgbClr val="A4A3A4"/>
          </p15:clr>
        </p15:guide>
        <p15:guide id="22" pos="2876">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C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8315" autoAdjust="0"/>
  </p:normalViewPr>
  <p:slideViewPr>
    <p:cSldViewPr snapToGrid="0">
      <p:cViewPr varScale="1">
        <p:scale>
          <a:sx n="114" d="100"/>
          <a:sy n="114" d="100"/>
        </p:scale>
        <p:origin x="590" y="77"/>
      </p:cViewPr>
      <p:guideLst>
        <p:guide orient="horz" pos="1831"/>
        <p:guide orient="horz" pos="2762"/>
        <p:guide orient="horz" pos="990"/>
        <p:guide orient="horz" pos="3104"/>
        <p:guide orient="horz" pos="566"/>
        <p:guide orient="horz" pos="2639"/>
        <p:guide orient="horz" pos="758"/>
        <p:guide orient="horz" pos="145"/>
        <p:guide orient="horz" pos="1688"/>
        <p:guide orient="horz" pos="2828"/>
        <p:guide pos="5630"/>
        <p:guide pos="3788"/>
        <p:guide pos="2906"/>
        <p:guide pos="3674"/>
        <p:guide pos="3901"/>
        <p:guide pos="3018"/>
        <p:guide pos="2791"/>
        <p:guide pos="159"/>
        <p:guide pos="1847"/>
        <p:guide orient="horz" pos="2759"/>
        <p:guide orient="horz" pos="1628"/>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7" d="100"/>
          <a:sy n="47" d="100"/>
        </p:scale>
        <p:origin x="-2370" y="-96"/>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122E3A8-67DD-A54D-9ACE-7F6180D1A288}" type="datetimeFigureOut">
              <a:rPr lang="en-US" smtClean="0"/>
              <a:pPr/>
              <a:t>6/24/2020</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B5D751CF-426F-9546-9000-18E529FDEBDA}" type="slidenum">
              <a:rPr lang="en-US" smtClean="0"/>
              <a:pPr/>
              <a:t>‹N°›</a:t>
            </a:fld>
            <a:endParaRPr lang="en-US" dirty="0"/>
          </a:p>
        </p:txBody>
      </p:sp>
    </p:spTree>
    <p:extLst>
      <p:ext uri="{BB962C8B-B14F-4D97-AF65-F5344CB8AC3E}">
        <p14:creationId xmlns:p14="http://schemas.microsoft.com/office/powerpoint/2010/main" val="3999892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5BCB8AE-B9B2-1648-AE7C-D9F4FF496627}" type="datetimeFigureOut">
              <a:rPr lang="en-US" smtClean="0"/>
              <a:pPr/>
              <a:t>6/24/2020</a:t>
            </a:fld>
            <a:endParaRPr lang="en-US" dirty="0"/>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7F34D1A-B7E5-DE48-8EA9-859D9DE63652}" type="slidenum">
              <a:rPr lang="en-US" smtClean="0"/>
              <a:pPr/>
              <a:t>‹N°›</a:t>
            </a:fld>
            <a:endParaRPr lang="en-US" dirty="0"/>
          </a:p>
        </p:txBody>
      </p:sp>
    </p:spTree>
    <p:extLst>
      <p:ext uri="{BB962C8B-B14F-4D97-AF65-F5344CB8AC3E}">
        <p14:creationId xmlns:p14="http://schemas.microsoft.com/office/powerpoint/2010/main" val="725433361"/>
      </p:ext>
    </p:extLst>
  </p:cSld>
  <p:clrMap bg1="lt1" tx1="dk1" bg2="lt2" tx2="dk2" accent1="accent1" accent2="accent2" accent3="accent3" accent4="accent4" accent5="accent5" accent6="accent6" hlink="hlink" folHlink="folHlink"/>
  <p:hf hdr="0" ftr="0" dt="0"/>
  <p:notesStyle>
    <a:lvl1pPr marL="0" algn="l" defTabSz="457184" rtl="0" eaLnBrk="1" latinLnBrk="0" hangingPunct="1">
      <a:defRPr sz="1200" kern="1200">
        <a:solidFill>
          <a:schemeClr val="tx1"/>
        </a:solidFill>
        <a:latin typeface="+mn-lt"/>
        <a:ea typeface="+mn-ea"/>
        <a:cs typeface="+mn-cs"/>
      </a:defRPr>
    </a:lvl1pPr>
    <a:lvl2pPr marL="457184" algn="l" defTabSz="457184" rtl="0" eaLnBrk="1" latinLnBrk="0" hangingPunct="1">
      <a:defRPr sz="1200" kern="1200">
        <a:solidFill>
          <a:schemeClr val="tx1"/>
        </a:solidFill>
        <a:latin typeface="+mn-lt"/>
        <a:ea typeface="+mn-ea"/>
        <a:cs typeface="+mn-cs"/>
      </a:defRPr>
    </a:lvl2pPr>
    <a:lvl3pPr marL="914367" algn="l" defTabSz="457184" rtl="0" eaLnBrk="1" latinLnBrk="0" hangingPunct="1">
      <a:defRPr sz="1200" kern="1200">
        <a:solidFill>
          <a:schemeClr val="tx1"/>
        </a:solidFill>
        <a:latin typeface="+mn-lt"/>
        <a:ea typeface="+mn-ea"/>
        <a:cs typeface="+mn-cs"/>
      </a:defRPr>
    </a:lvl3pPr>
    <a:lvl4pPr marL="1371552" algn="l" defTabSz="457184" rtl="0" eaLnBrk="1" latinLnBrk="0" hangingPunct="1">
      <a:defRPr sz="1200" kern="1200">
        <a:solidFill>
          <a:schemeClr val="tx1"/>
        </a:solidFill>
        <a:latin typeface="+mn-lt"/>
        <a:ea typeface="+mn-ea"/>
        <a:cs typeface="+mn-cs"/>
      </a:defRPr>
    </a:lvl4pPr>
    <a:lvl5pPr marL="1828736" algn="l" defTabSz="457184" rtl="0" eaLnBrk="1" latinLnBrk="0" hangingPunct="1">
      <a:defRPr sz="1200" kern="1200">
        <a:solidFill>
          <a:schemeClr val="tx1"/>
        </a:solidFill>
        <a:latin typeface="+mn-lt"/>
        <a:ea typeface="+mn-ea"/>
        <a:cs typeface="+mn-cs"/>
      </a:defRPr>
    </a:lvl5pPr>
    <a:lvl6pPr marL="2285919" algn="l" defTabSz="457184" rtl="0" eaLnBrk="1" latinLnBrk="0" hangingPunct="1">
      <a:defRPr sz="1200" kern="1200">
        <a:solidFill>
          <a:schemeClr val="tx1"/>
        </a:solidFill>
        <a:latin typeface="+mn-lt"/>
        <a:ea typeface="+mn-ea"/>
        <a:cs typeface="+mn-cs"/>
      </a:defRPr>
    </a:lvl6pPr>
    <a:lvl7pPr marL="2743103" algn="l" defTabSz="457184" rtl="0" eaLnBrk="1" latinLnBrk="0" hangingPunct="1">
      <a:defRPr sz="1200" kern="1200">
        <a:solidFill>
          <a:schemeClr val="tx1"/>
        </a:solidFill>
        <a:latin typeface="+mn-lt"/>
        <a:ea typeface="+mn-ea"/>
        <a:cs typeface="+mn-cs"/>
      </a:defRPr>
    </a:lvl7pPr>
    <a:lvl8pPr marL="3200287" algn="l" defTabSz="457184" rtl="0" eaLnBrk="1" latinLnBrk="0" hangingPunct="1">
      <a:defRPr sz="1200" kern="1200">
        <a:solidFill>
          <a:schemeClr val="tx1"/>
        </a:solidFill>
        <a:latin typeface="+mn-lt"/>
        <a:ea typeface="+mn-ea"/>
        <a:cs typeface="+mn-cs"/>
      </a:defRPr>
    </a:lvl8pPr>
    <a:lvl9pPr marL="3657471" algn="l" defTabSz="4571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This is an example of a </a:t>
            </a:r>
            <a:r>
              <a:rPr lang="en-US" b="1" dirty="0">
                <a:latin typeface="Arial" pitchFamily="34" charset="0"/>
                <a:cs typeface="Arial" pitchFamily="34" charset="0"/>
              </a:rPr>
              <a:t>Title Slide</a:t>
            </a:r>
            <a:r>
              <a:rPr lang="en-US" b="0" dirty="0">
                <a:latin typeface="Arial" pitchFamily="34" charset="0"/>
                <a:cs typeface="Arial" pitchFamily="34" charset="0"/>
              </a:rPr>
              <a:t>.</a:t>
            </a:r>
            <a:r>
              <a:rPr lang="en-US" b="0" baseline="0" dirty="0">
                <a:latin typeface="Arial" pitchFamily="34" charset="0"/>
                <a:cs typeface="Arial" pitchFamily="34" charset="0"/>
              </a:rPr>
              <a:t>  We need to convey Life Is On in everything we do, so try to </a:t>
            </a:r>
            <a:r>
              <a:rPr lang="en-US" baseline="0" dirty="0">
                <a:latin typeface="Arial" pitchFamily="34" charset="0"/>
                <a:cs typeface="Arial" pitchFamily="34" charset="0"/>
              </a:rPr>
              <a:t>lead with compelling images that are vibrant, authentic, and human. The human element should be apparent and within the context of a segment that we touch. </a:t>
            </a:r>
          </a:p>
          <a:p>
            <a:r>
              <a:rPr lang="en-US" baseline="0" dirty="0">
                <a:latin typeface="Arial" pitchFamily="34" charset="0"/>
                <a:cs typeface="Arial" pitchFamily="34" charset="0"/>
              </a:rPr>
              <a:t>To keep this PowerPoint template file size reduced, we included a small library of image choices in the </a:t>
            </a:r>
            <a:r>
              <a:rPr lang="en-US" b="1" baseline="0" dirty="0">
                <a:latin typeface="Arial" pitchFamily="34" charset="0"/>
                <a:cs typeface="Arial" pitchFamily="34" charset="0"/>
              </a:rPr>
              <a:t>Slide Master</a:t>
            </a:r>
            <a:r>
              <a:rPr lang="en-US" b="0" baseline="0" dirty="0">
                <a:latin typeface="Arial" pitchFamily="34" charset="0"/>
                <a:cs typeface="Arial" pitchFamily="34" charset="0"/>
              </a:rPr>
              <a:t> (under View). Y</a:t>
            </a:r>
            <a:r>
              <a:rPr lang="en-US" baseline="0" dirty="0">
                <a:latin typeface="Arial" pitchFamily="34" charset="0"/>
                <a:cs typeface="Arial" pitchFamily="34" charset="0"/>
              </a:rPr>
              <a:t>ou can also get them from the SE Asset Library: https://schneiderelectric.telescopeondemand.com</a:t>
            </a:r>
            <a:endParaRPr lang="en-US"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Agenda</a:t>
            </a:r>
            <a:r>
              <a:rPr lang="en-US" baseline="0" dirty="0">
                <a:latin typeface="Arial" pitchFamily="34" charset="0"/>
                <a:cs typeface="Arial" pitchFamily="34" charset="0"/>
              </a:rPr>
              <a:t> slide</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a:t>
            </a:r>
            <a:r>
              <a:rPr lang="en-US" baseline="0" dirty="0"/>
              <a:t> title with image slide</a:t>
            </a:r>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Closing</a:t>
            </a:r>
            <a:r>
              <a:rPr lang="en-US" baseline="0" dirty="0">
                <a:latin typeface="Arial" pitchFamily="34" charset="0"/>
                <a:cs typeface="Arial" pitchFamily="34" charset="0"/>
              </a:rPr>
              <a:t> slide</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9144000" cy="4330794"/>
          </a:xfrm>
          <a:prstGeom prst="rect">
            <a:avLst/>
          </a:prstGeom>
          <a:solidFill>
            <a:schemeClr val="bg1">
              <a:lumMod val="95000"/>
            </a:schemeClr>
          </a:solidFill>
        </p:spPr>
        <p:txBody>
          <a:bodyPr lIns="91437" tIns="45718" rIns="91437" bIns="45718"/>
          <a:lstStyle>
            <a:lvl1pPr>
              <a:buNone/>
              <a:defRPr sz="1400">
                <a:solidFill>
                  <a:schemeClr val="bg1">
                    <a:lumMod val="85000"/>
                  </a:schemeClr>
                </a:solidFill>
              </a:defRPr>
            </a:lvl1pPr>
          </a:lstStyle>
          <a:p>
            <a:r>
              <a:rPr lang="fr-FR"/>
              <a:t>Cliquez sur l'icône pour ajouter une image</a:t>
            </a:r>
            <a:endParaRPr lang="en-US" dirty="0"/>
          </a:p>
        </p:txBody>
      </p:sp>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7067034" y="4494997"/>
            <a:ext cx="2041798" cy="562953"/>
          </a:xfrm>
          <a:prstGeom prst="rect">
            <a:avLst/>
          </a:prstGeom>
        </p:spPr>
      </p:pic>
      <p:sp>
        <p:nvSpPr>
          <p:cNvPr id="14" name="Footer Placeholder 4"/>
          <p:cNvSpPr>
            <a:spLocks noGrp="1"/>
          </p:cNvSpPr>
          <p:nvPr>
            <p:ph type="ftr" sz="quarter" idx="3"/>
          </p:nvPr>
        </p:nvSpPr>
        <p:spPr>
          <a:xfrm>
            <a:off x="252415" y="4857155"/>
            <a:ext cx="1505531" cy="92333"/>
          </a:xfrm>
          <a:prstGeom prst="rect">
            <a:avLst/>
          </a:prstGeom>
        </p:spPr>
        <p:txBody>
          <a:bodyPr vert="horz" wrap="square" lIns="0" tIns="0" rIns="0" bIns="0" rtlCol="0" anchor="ctr">
            <a:spAutoFit/>
          </a:bodyPr>
          <a:lstStyle>
            <a:lvl1pPr algn="l">
              <a:defRPr sz="6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Tree>
    <p:extLst>
      <p:ext uri="{BB962C8B-B14F-4D97-AF65-F5344CB8AC3E}">
        <p14:creationId xmlns:p14="http://schemas.microsoft.com/office/powerpoint/2010/main" val="340194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9474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wrap="square"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wrap="square"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199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5"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45108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9" name="Footer Placeholder 4"/>
          <p:cNvSpPr>
            <a:spLocks noGrp="1"/>
          </p:cNvSpPr>
          <p:nvPr>
            <p:ph type="ftr" sz="quarter" idx="3"/>
          </p:nvPr>
        </p:nvSpPr>
        <p:spPr>
          <a:xfrm>
            <a:off x="252414" y="4857155"/>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7105948" y="4510059"/>
            <a:ext cx="1907005" cy="525789"/>
          </a:xfrm>
          <a:prstGeom prst="rect">
            <a:avLst/>
          </a:prstGeom>
        </p:spPr>
      </p:pic>
      <p:sp>
        <p:nvSpPr>
          <p:cNvPr id="12"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1966" tIns="0" rIns="0" bIns="0" anchor="ctr" anchorCtr="0"/>
          <a:lstStyle>
            <a:lvl1pPr algn="l">
              <a:defRPr sz="24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2900387"/>
            <a:ext cx="9144000" cy="373063"/>
          </a:xfrm>
          <a:prstGeom prst="rect">
            <a:avLst/>
          </a:prstGeom>
          <a:solidFill>
            <a:schemeClr val="tx2"/>
          </a:solidFill>
        </p:spPr>
        <p:txBody>
          <a:bodyPr lIns="251966"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528318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2769124" y="1958662"/>
            <a:ext cx="3559382" cy="981372"/>
          </a:xfrm>
          <a:prstGeom prst="rect">
            <a:avLst/>
          </a:prstGeom>
        </p:spPr>
      </p:pic>
    </p:spTree>
    <p:extLst>
      <p:ext uri="{BB962C8B-B14F-4D97-AF65-F5344CB8AC3E}">
        <p14:creationId xmlns:p14="http://schemas.microsoft.com/office/powerpoint/2010/main" val="3037047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6192839" y="4066302"/>
            <a:ext cx="269875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6014065"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258055" y="4066302"/>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258054" y="1202024"/>
            <a:ext cx="5574419" cy="230009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6192838" y="1201738"/>
            <a:ext cx="2698750" cy="2287696"/>
          </a:xfrm>
        </p:spPr>
        <p:txBody>
          <a:bodyPr>
            <a:noAutofit/>
          </a:bodyPr>
          <a:lstStyle>
            <a:lvl1pPr>
              <a:defRPr sz="1200"/>
            </a:lvl1pPr>
            <a:lvl2pPr>
              <a:defRPr sz="1100"/>
            </a:lvl2pPr>
            <a:lvl3pPr>
              <a:defRPr sz="100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2"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74979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Content Placeholder 2"/>
          <p:cNvSpPr>
            <a:spLocks noGrp="1"/>
          </p:cNvSpPr>
          <p:nvPr>
            <p:ph sz="quarter" idx="31"/>
          </p:nvPr>
        </p:nvSpPr>
        <p:spPr>
          <a:xfrm>
            <a:off x="258055" y="1203325"/>
            <a:ext cx="8679570" cy="317658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067016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252414" y="4066302"/>
            <a:ext cx="558006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252413" y="1203326"/>
            <a:ext cx="5580062" cy="27170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755880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247390" y="3037460"/>
            <a:ext cx="5574419" cy="147147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252414" y="2674811"/>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258057" y="4569743"/>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248010" y="1213547"/>
            <a:ext cx="5574419" cy="1370903"/>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277520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4764969" y="1203325"/>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252414" y="4066302"/>
            <a:ext cx="4178298"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247547" y="1209296"/>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59228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9144000" cy="290871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0"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21506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4764969" y="1203326"/>
            <a:ext cx="4172656"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252414" y="4066302"/>
            <a:ext cx="417829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4549718"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241903" y="1203327"/>
            <a:ext cx="4178299"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15532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248530" y="2698483"/>
            <a:ext cx="863353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4791076" y="4413143"/>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253293" y="4413143"/>
            <a:ext cx="409487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246633" y="1198258"/>
            <a:ext cx="8644953" cy="138619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248530" y="2907433"/>
            <a:ext cx="4094871"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4791076" y="2907433"/>
            <a:ext cx="4100514"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6"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10544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411250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cxnSp>
        <p:nvCxnSpPr>
          <p:cNvPr id="16" name="Straight Connector 15"/>
          <p:cNvCxnSpPr/>
          <p:nvPr userDrawn="1"/>
        </p:nvCxnSpPr>
        <p:spPr>
          <a:xfrm>
            <a:off x="3085663"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6076301"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1250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252413" y="1203327"/>
            <a:ext cx="8639175" cy="1381124"/>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252413" y="2872039"/>
            <a:ext cx="2683481"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3232554"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6192838"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258056" y="2630753"/>
            <a:ext cx="863353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252414" y="4376263"/>
            <a:ext cx="268348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6192838"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3232554"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1"/>
            <a:ext cx="9144000" cy="12761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5" name="Content Placeholder 4"/>
          <p:cNvSpPr>
            <a:spLocks noGrp="1"/>
          </p:cNvSpPr>
          <p:nvPr>
            <p:ph sz="quarter" idx="32"/>
          </p:nvPr>
        </p:nvSpPr>
        <p:spPr>
          <a:xfrm>
            <a:off x="252413" y="1735871"/>
            <a:ext cx="8639175" cy="264404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105320"/>
            <a:ext cx="9144000" cy="37178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15" name="Text Placeholder 11"/>
          <p:cNvSpPr>
            <a:spLocks noGrp="1"/>
          </p:cNvSpPr>
          <p:nvPr>
            <p:ph type="body" sz="quarter" idx="33"/>
          </p:nvPr>
        </p:nvSpPr>
        <p:spPr>
          <a:xfrm>
            <a:off x="252413" y="230187"/>
            <a:ext cx="8647112" cy="369332"/>
          </a:xfrm>
        </p:spPr>
        <p:txBody>
          <a:bodyPr>
            <a:noAutofit/>
          </a:bodyPr>
          <a:lstStyle>
            <a:lvl1pPr>
              <a:buFontTx/>
              <a:buNone/>
              <a:defRPr sz="24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252413" y="683366"/>
            <a:ext cx="8647112" cy="253916"/>
          </a:xfrm>
        </p:spPr>
        <p:txBody>
          <a:bodyPr>
            <a:noAutofit/>
          </a:bodyPr>
          <a:lstStyle>
            <a:lvl1pPr marL="358762" indent="-342888">
              <a:buFontTx/>
              <a:buNone/>
              <a:defRPr sz="1600">
                <a:solidFill>
                  <a:schemeClr val="bg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69061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69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9144000" cy="1981308"/>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1981308"/>
            <a:ext cx="9144000" cy="3162191"/>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1608245"/>
            <a:ext cx="9144000" cy="373063"/>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945837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4565650" y="-2"/>
            <a:ext cx="4578351"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89434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hasCustomPrompt="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baseline="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10" name="Rechteck 7"/>
          <p:cNvSpPr/>
          <p:nvPr userDrawn="1"/>
        </p:nvSpPr>
        <p:spPr>
          <a:xfrm>
            <a:off x="5032059" y="274283"/>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5616268" y="274288"/>
            <a:ext cx="32004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endParaRPr lang="en-US" sz="1300" b="1" dirty="0">
              <a:solidFill>
                <a:schemeClr val="accent1"/>
              </a:solidFill>
              <a:latin typeface="+mn-lt"/>
              <a:cs typeface="Arial" pitchFamily="34" charset="0"/>
            </a:endParaRPr>
          </a:p>
        </p:txBody>
      </p:sp>
      <p:sp>
        <p:nvSpPr>
          <p:cNvPr id="12" name="Rechteck 10"/>
          <p:cNvSpPr/>
          <p:nvPr userDrawn="1"/>
        </p:nvSpPr>
        <p:spPr>
          <a:xfrm>
            <a:off x="5028791" y="7858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5624172" y="7868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31" name="Rechteck 10"/>
          <p:cNvSpPr/>
          <p:nvPr userDrawn="1"/>
        </p:nvSpPr>
        <p:spPr>
          <a:xfrm>
            <a:off x="5028791" y="13001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5624172" y="13011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5" name="Rechteck 10"/>
          <p:cNvSpPr/>
          <p:nvPr userDrawn="1"/>
        </p:nvSpPr>
        <p:spPr>
          <a:xfrm>
            <a:off x="5028791" y="18145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5624172" y="18155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7" name="Rechteck 10"/>
          <p:cNvSpPr/>
          <p:nvPr userDrawn="1"/>
        </p:nvSpPr>
        <p:spPr>
          <a:xfrm>
            <a:off x="5028791" y="23288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5624172" y="23298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9" name="Rechteck 10"/>
          <p:cNvSpPr/>
          <p:nvPr userDrawn="1"/>
        </p:nvSpPr>
        <p:spPr>
          <a:xfrm>
            <a:off x="5028791" y="28622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5624172" y="28632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1" name="Rechteck 10"/>
          <p:cNvSpPr/>
          <p:nvPr userDrawn="1"/>
        </p:nvSpPr>
        <p:spPr>
          <a:xfrm>
            <a:off x="5028791" y="33956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5624172" y="33966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5" name="Rechteck 10"/>
          <p:cNvSpPr/>
          <p:nvPr userDrawn="1"/>
        </p:nvSpPr>
        <p:spPr>
          <a:xfrm>
            <a:off x="5028791" y="3919570"/>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5624172" y="3920561"/>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5004100" y="382137"/>
            <a:ext cx="509596" cy="210641"/>
          </a:xfrm>
          <a:prstGeom prst="rect">
            <a:avLst/>
          </a:prstGeom>
        </p:spPr>
        <p:txBody>
          <a:bodyPr anchor="ctr"/>
          <a:lstStyle>
            <a:lvl1pPr algn="ctr">
              <a:buNone/>
              <a:defRPr sz="1300"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5629632" y="3957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5006372" y="875737"/>
            <a:ext cx="509596" cy="210641"/>
          </a:xfrm>
          <a:prstGeom prst="rect">
            <a:avLst/>
          </a:prstGeom>
        </p:spPr>
        <p:txBody>
          <a:bodyPr anchor="ctr"/>
          <a:lstStyle>
            <a:lvl1pPr algn="ctr">
              <a:buNone/>
              <a:defRPr sz="1300"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5631904" y="8893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4994996" y="1410281"/>
            <a:ext cx="509596" cy="210641"/>
          </a:xfrm>
          <a:prstGeom prst="rect">
            <a:avLst/>
          </a:prstGeom>
        </p:spPr>
        <p:txBody>
          <a:bodyPr anchor="ctr"/>
          <a:lstStyle>
            <a:lvl1pPr algn="ctr">
              <a:buNone/>
              <a:defRPr sz="1300"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5620528" y="1423929"/>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4992724" y="1926633"/>
            <a:ext cx="509596" cy="210641"/>
          </a:xfrm>
          <a:prstGeom prst="rect">
            <a:avLst/>
          </a:prstGeom>
        </p:spPr>
        <p:txBody>
          <a:bodyPr anchor="ctr"/>
          <a:lstStyle>
            <a:lvl1pPr algn="ctr">
              <a:buNone/>
              <a:defRPr sz="1300"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5618256" y="19402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4994996" y="2420233"/>
            <a:ext cx="509596" cy="210641"/>
          </a:xfrm>
          <a:prstGeom prst="rect">
            <a:avLst/>
          </a:prstGeom>
        </p:spPr>
        <p:txBody>
          <a:bodyPr anchor="ctr"/>
          <a:lstStyle>
            <a:lvl1pPr algn="ctr">
              <a:buNone/>
              <a:defRPr sz="1300"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5620528" y="24338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4997268" y="2954777"/>
            <a:ext cx="509596" cy="210641"/>
          </a:xfrm>
          <a:prstGeom prst="rect">
            <a:avLst/>
          </a:prstGeom>
        </p:spPr>
        <p:txBody>
          <a:bodyPr anchor="ctr"/>
          <a:lstStyle>
            <a:lvl1pPr algn="ctr">
              <a:buNone/>
              <a:defRPr sz="1300"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5609152" y="296842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4983620" y="3487049"/>
            <a:ext cx="509596" cy="210641"/>
          </a:xfrm>
          <a:prstGeom prst="rect">
            <a:avLst/>
          </a:prstGeom>
        </p:spPr>
        <p:txBody>
          <a:bodyPr anchor="ctr"/>
          <a:lstStyle>
            <a:lvl1pPr algn="ctr">
              <a:buNone/>
              <a:defRPr sz="1300"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5622800" y="3500697"/>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4985892" y="4021593"/>
            <a:ext cx="509596" cy="210641"/>
          </a:xfrm>
          <a:prstGeom prst="rect">
            <a:avLst/>
          </a:prstGeom>
        </p:spPr>
        <p:txBody>
          <a:bodyPr anchor="ctr"/>
          <a:lstStyle>
            <a:lvl1pPr algn="ctr">
              <a:buNone/>
              <a:defRPr sz="1300"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5611424" y="4035241"/>
            <a:ext cx="3145878" cy="208365"/>
          </a:xfrm>
          <a:prstGeom prst="rect">
            <a:avLst/>
          </a:prstGeom>
        </p:spPr>
        <p:txBody>
          <a:bodyPr anchor="ctr"/>
          <a:lstStyle>
            <a:lvl1pPr>
              <a:buNone/>
              <a:defRPr sz="1300" b="1">
                <a:solidFill>
                  <a:schemeClr val="accent1"/>
                </a:solidFill>
              </a:defRPr>
            </a:lvl1pPr>
          </a:lstStyle>
          <a:p>
            <a:r>
              <a:rPr lang="en-US" dirty="0"/>
              <a:t>Edit text</a:t>
            </a:r>
          </a:p>
        </p:txBody>
      </p:sp>
    </p:spTree>
    <p:extLst>
      <p:ext uri="{BB962C8B-B14F-4D97-AF65-F5344CB8AC3E}">
        <p14:creationId xmlns:p14="http://schemas.microsoft.com/office/powerpoint/2010/main" val="1989434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4613273" y="0"/>
            <a:ext cx="4530727"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1"/>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252413" y="982952"/>
            <a:ext cx="3749962" cy="3418927"/>
          </a:xfrm>
          <a:prstGeom prst="rect">
            <a:avLst/>
          </a:prstGeom>
          <a:noFill/>
        </p:spPr>
        <p:txBody>
          <a:bodyPr vert="horz" wrap="square" lIns="0" tIns="0" rIns="0" bIns="0">
            <a:noAutofit/>
          </a:bodyPr>
          <a:lstStyle>
            <a:lvl1pPr marL="236538" indent="-236538">
              <a:buClr>
                <a:schemeClr val="tx2"/>
              </a:buClr>
              <a:buFont typeface="Arial" panose="020B0604020202020204" pitchFamily="34" charset="0"/>
              <a:buNone/>
              <a:defRPr sz="1800">
                <a:solidFill>
                  <a:schemeClr val="accent1"/>
                </a:solidFill>
              </a:defRPr>
            </a:lvl1pPr>
            <a:lvl2pPr marL="457200" indent="-220663">
              <a:buClr>
                <a:schemeClr val="tx2"/>
              </a:buClr>
              <a:buFont typeface="Arial" panose="020B0604020202020204" pitchFamily="34" charset="0"/>
              <a:buChar char="•"/>
              <a:defRPr sz="1600">
                <a:solidFill>
                  <a:schemeClr val="accent1"/>
                </a:solidFill>
              </a:defRPr>
            </a:lvl2pPr>
            <a:lvl3pPr marL="630238" indent="-173038">
              <a:buClr>
                <a:schemeClr val="tx2"/>
              </a:buClr>
              <a:buFont typeface="Arial" panose="020B0604020202020204" pitchFamily="34" charset="0"/>
              <a:buChar char="•"/>
              <a:defRPr sz="14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17" name="Title 1"/>
          <p:cNvSpPr>
            <a:spLocks noGrp="1"/>
          </p:cNvSpPr>
          <p:nvPr>
            <p:ph type="title" hasCustomPrompt="1"/>
          </p:nvPr>
        </p:nvSpPr>
        <p:spPr>
          <a:xfrm>
            <a:off x="252413" y="348333"/>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n-US" dirty="0"/>
              <a:t>Click To Edit Section Title</a:t>
            </a:r>
          </a:p>
        </p:txBody>
      </p:sp>
      <p:sp>
        <p:nvSpPr>
          <p:cNvPr id="23" name="Rectangle 22"/>
          <p:cNvSpPr/>
          <p:nvPr userDrawn="1"/>
        </p:nvSpPr>
        <p:spPr>
          <a:xfrm rot="5400000">
            <a:off x="1854991" y="2385218"/>
            <a:ext cx="5143498" cy="3730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4" hasCustomPrompt="1"/>
          </p:nvPr>
        </p:nvSpPr>
        <p:spPr>
          <a:xfrm>
            <a:off x="4240208" y="0"/>
            <a:ext cx="746127" cy="51435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6"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1857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58056" y="2175153"/>
            <a:ext cx="8633531" cy="369332"/>
          </a:xfrm>
          <a:prstGeom prst="rect">
            <a:avLst/>
          </a:prstGeom>
        </p:spPr>
        <p:txBody>
          <a:bodyPr lIns="0" tIns="0" rIns="0" bIns="0" anchor="ctr" anchorCtr="0">
            <a:noAutofit/>
          </a:bodyPr>
          <a:lstStyle>
            <a:lvl1pPr algn="l">
              <a:defRPr sz="24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258056" y="2634497"/>
            <a:ext cx="8633531" cy="215444"/>
          </a:xfrm>
          <a:prstGeom prst="rect">
            <a:avLst/>
          </a:prstGeom>
        </p:spPr>
        <p:txBody>
          <a:bodyPr lIns="0" tIns="0" rIns="0" bIns="0" anchor="ctr" anchorCtr="0">
            <a:noAutofit/>
          </a:bodyPr>
          <a:lstStyle>
            <a:lvl1pPr marL="0" indent="0">
              <a:buNone/>
              <a:defRPr sz="1400"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5483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Tree>
    <p:extLst>
      <p:ext uri="{BB962C8B-B14F-4D97-AF65-F5344CB8AC3E}">
        <p14:creationId xmlns:p14="http://schemas.microsoft.com/office/powerpoint/2010/main" val="25216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865921"/>
      </p:ext>
    </p:extLst>
  </p:cSld>
  <p:clrMap bg1="lt1" tx1="dk1" bg2="lt2" tx2="dk2" accent1="accent1" accent2="accent2" accent3="accent3" accent4="accent4" accent5="accent5" accent6="accent6" hlink="hlink" folHlink="folHlink"/>
  <p:sldLayoutIdLst>
    <p:sldLayoutId id="2147483667" r:id="rId1"/>
    <p:sldLayoutId id="2147483714" r:id="rId2"/>
    <p:sldLayoutId id="2147483715" r:id="rId3"/>
    <p:sldLayoutId id="2147483716" r:id="rId4"/>
    <p:sldLayoutId id="2147483717" r:id="rId5"/>
    <p:sldLayoutId id="214748372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dt="0"/>
  <p:txStyles>
    <p:titleStyle>
      <a:lvl1pPr algn="ctr" defTabSz="457184" rtl="0" eaLnBrk="1" latinLnBrk="0" hangingPunct="1">
        <a:spcBef>
          <a:spcPct val="0"/>
        </a:spcBef>
        <a:buNone/>
        <a:defRPr sz="4400" kern="1200">
          <a:solidFill>
            <a:schemeClr val="tx1"/>
          </a:solidFill>
          <a:latin typeface="+mj-lt"/>
          <a:ea typeface="+mj-ea"/>
          <a:cs typeface="+mj-cs"/>
        </a:defRPr>
      </a:lvl1pPr>
    </p:titleStyle>
    <p:bodyStyle>
      <a:lvl1pPr marL="342888" indent="-342888" algn="l" defTabSz="457184" rtl="0" eaLnBrk="1" latinLnBrk="0" hangingPunct="1">
        <a:spcBef>
          <a:spcPct val="20000"/>
        </a:spcBef>
        <a:buFont typeface="Arial"/>
        <a:buChar char="•"/>
        <a:defRPr sz="3200" kern="1200">
          <a:solidFill>
            <a:schemeClr val="tx1"/>
          </a:solidFill>
          <a:latin typeface="+mn-lt"/>
          <a:ea typeface="+mn-ea"/>
          <a:cs typeface="+mn-cs"/>
        </a:defRPr>
      </a:lvl1pPr>
      <a:lvl2pPr marL="742924" indent="-285740" algn="l" defTabSz="457184" rtl="0" eaLnBrk="1" latinLnBrk="0" hangingPunct="1">
        <a:spcBef>
          <a:spcPct val="20000"/>
        </a:spcBef>
        <a:buFont typeface="Arial"/>
        <a:buChar char="–"/>
        <a:defRPr sz="2800" kern="1200">
          <a:solidFill>
            <a:schemeClr val="tx1"/>
          </a:solidFill>
          <a:latin typeface="+mn-lt"/>
          <a:ea typeface="+mn-ea"/>
          <a:cs typeface="+mn-cs"/>
        </a:defRPr>
      </a:lvl2pPr>
      <a:lvl3pPr marL="1142960" indent="-228592" algn="l" defTabSz="457184" rtl="0" eaLnBrk="1" latinLnBrk="0" hangingPunct="1">
        <a:spcBef>
          <a:spcPct val="20000"/>
        </a:spcBef>
        <a:buFont typeface="Arial"/>
        <a:buChar char="•"/>
        <a:defRPr sz="2400" kern="1200">
          <a:solidFill>
            <a:schemeClr val="tx1"/>
          </a:solidFill>
          <a:latin typeface="+mn-lt"/>
          <a:ea typeface="+mn-ea"/>
          <a:cs typeface="+mn-cs"/>
        </a:defRPr>
      </a:lvl3pPr>
      <a:lvl4pPr marL="1600144" indent="-228592" algn="l" defTabSz="457184" rtl="0" eaLnBrk="1" latinLnBrk="0" hangingPunct="1">
        <a:spcBef>
          <a:spcPct val="20000"/>
        </a:spcBef>
        <a:buFont typeface="Arial"/>
        <a:buChar char="–"/>
        <a:defRPr sz="2000" kern="1200">
          <a:solidFill>
            <a:schemeClr val="tx1"/>
          </a:solidFill>
          <a:latin typeface="+mn-lt"/>
          <a:ea typeface="+mn-ea"/>
          <a:cs typeface="+mn-cs"/>
        </a:defRPr>
      </a:lvl4pPr>
      <a:lvl5pPr marL="2057328" indent="-228592" algn="l" defTabSz="457184" rtl="0" eaLnBrk="1" latinLnBrk="0" hangingPunct="1">
        <a:spcBef>
          <a:spcPct val="20000"/>
        </a:spcBef>
        <a:buFont typeface="Arial"/>
        <a:buChar char="»"/>
        <a:defRPr sz="2000" kern="1200">
          <a:solidFill>
            <a:schemeClr val="tx1"/>
          </a:solidFill>
          <a:latin typeface="+mn-lt"/>
          <a:ea typeface="+mn-ea"/>
          <a:cs typeface="+mn-cs"/>
        </a:defRPr>
      </a:lvl5pPr>
      <a:lvl6pPr marL="2514511" indent="-228592" algn="l" defTabSz="457184" rtl="0" eaLnBrk="1" latinLnBrk="0" hangingPunct="1">
        <a:spcBef>
          <a:spcPct val="20000"/>
        </a:spcBef>
        <a:buFont typeface="Arial"/>
        <a:buChar char="•"/>
        <a:defRPr sz="2000" kern="1200">
          <a:solidFill>
            <a:schemeClr val="tx1"/>
          </a:solidFill>
          <a:latin typeface="+mn-lt"/>
          <a:ea typeface="+mn-ea"/>
          <a:cs typeface="+mn-cs"/>
        </a:defRPr>
      </a:lvl6pPr>
      <a:lvl7pPr marL="2971695" indent="-228592" algn="l" defTabSz="457184" rtl="0" eaLnBrk="1" latinLnBrk="0" hangingPunct="1">
        <a:spcBef>
          <a:spcPct val="20000"/>
        </a:spcBef>
        <a:buFont typeface="Arial"/>
        <a:buChar char="•"/>
        <a:defRPr sz="2000" kern="1200">
          <a:solidFill>
            <a:schemeClr val="tx1"/>
          </a:solidFill>
          <a:latin typeface="+mn-lt"/>
          <a:ea typeface="+mn-ea"/>
          <a:cs typeface="+mn-cs"/>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7"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4"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4" cstate="print"/>
          <a:stretch>
            <a:fillRect/>
          </a:stretch>
        </p:blipFill>
        <p:spPr>
          <a:xfrm>
            <a:off x="7067034" y="4494997"/>
            <a:ext cx="2041798" cy="562953"/>
          </a:xfrm>
          <a:prstGeom prst="rect">
            <a:avLst/>
          </a:prstGeom>
        </p:spPr>
      </p:pic>
    </p:spTree>
    <p:extLst>
      <p:ext uri="{BB962C8B-B14F-4D97-AF65-F5344CB8AC3E}">
        <p14:creationId xmlns:p14="http://schemas.microsoft.com/office/powerpoint/2010/main" val="3699579025"/>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1" r:id="rId3"/>
    <p:sldLayoutId id="2147483676" r:id="rId4"/>
    <p:sldLayoutId id="2147483653" r:id="rId5"/>
    <p:sldLayoutId id="2147483661" r:id="rId6"/>
    <p:sldLayoutId id="2147483677" r:id="rId7"/>
    <p:sldLayoutId id="2147483660" r:id="rId8"/>
    <p:sldLayoutId id="2147483713" r:id="rId9"/>
    <p:sldLayoutId id="2147483678" r:id="rId10"/>
    <p:sldLayoutId id="2147483709" r:id="rId11"/>
    <p:sldLayoutId id="2147483710" r:id="rId12"/>
  </p:sldLayoutIdLst>
  <p:hf hdr="0" dt="0"/>
  <p:txStyles>
    <p:titleStyle>
      <a:lvl1pPr algn="l" defTabSz="457184" rtl="0" eaLnBrk="1" latinLnBrk="0" hangingPunct="1">
        <a:spcBef>
          <a:spcPct val="0"/>
        </a:spcBef>
        <a:buNone/>
        <a:defRPr sz="2400" kern="1200">
          <a:solidFill>
            <a:srgbClr val="36C746"/>
          </a:solidFill>
          <a:latin typeface="Arial"/>
          <a:ea typeface="+mj-ea"/>
          <a:cs typeface="Arial"/>
        </a:defRPr>
      </a:lvl1pPr>
    </p:titleStyle>
    <p:body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4"/>
          </p:nvPr>
        </p:nvSpPr>
        <p:spPr/>
      </p:sp>
      <p:sp>
        <p:nvSpPr>
          <p:cNvPr id="12" name="Title 11"/>
          <p:cNvSpPr>
            <a:spLocks noGrp="1"/>
          </p:cNvSpPr>
          <p:nvPr>
            <p:ph type="ctrTitle"/>
          </p:nvPr>
        </p:nvSpPr>
        <p:spPr/>
        <p:txBody>
          <a:bodyPr/>
          <a:lstStyle/>
          <a:p>
            <a:endParaRPr lang="en-US"/>
          </a:p>
        </p:txBody>
      </p:sp>
      <p:sp>
        <p:nvSpPr>
          <p:cNvPr id="13" name="Subtitle 12"/>
          <p:cNvSpPr>
            <a:spLocks noGrp="1"/>
          </p:cNvSpPr>
          <p:nvPr>
            <p:ph type="subTitle" idx="1"/>
          </p:nvPr>
        </p:nvSpPr>
        <p:spPr/>
        <p:txBody>
          <a:bodyPr/>
          <a:lstStyle/>
          <a:p>
            <a:endParaRPr lang="en-US"/>
          </a:p>
        </p:txBody>
      </p:sp>
      <p:sp>
        <p:nvSpPr>
          <p:cNvPr id="5" name="Footer Placeholder 4"/>
          <p:cNvSpPr>
            <a:spLocks noGrp="1"/>
          </p:cNvSpPr>
          <p:nvPr>
            <p:ph type="ftr" sz="quarter" idx="3"/>
          </p:nvPr>
        </p:nvSpPr>
        <p:spPr/>
        <p:txBody>
          <a:bodyPr/>
          <a:lstStyle/>
          <a:p>
            <a:r>
              <a:rPr lang="en-US"/>
              <a:t>Confidential Property of Schneider Electric  </a:t>
            </a:r>
            <a:endParaRPr lang="en-US" dirty="0"/>
          </a:p>
        </p:txBody>
      </p:sp>
      <p:sp>
        <p:nvSpPr>
          <p:cNvPr id="15" name="Text Placeholder 14"/>
          <p:cNvSpPr>
            <a:spLocks noGrp="1"/>
          </p:cNvSpPr>
          <p:nvPr>
            <p:ph type="body" sz="quarter" idx="15"/>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quarter" idx="11"/>
          </p:nvPr>
        </p:nvSpPr>
        <p:spPr/>
        <p:txBody>
          <a:bodyPr/>
          <a:lstStyle/>
          <a:p>
            <a:endParaRPr lang="en-US"/>
          </a:p>
        </p:txBody>
      </p:sp>
      <p:sp>
        <p:nvSpPr>
          <p:cNvPr id="4" name="Slide Number Placeholder 3"/>
          <p:cNvSpPr>
            <a:spLocks noGrp="1"/>
          </p:cNvSpPr>
          <p:nvPr>
            <p:ph type="sldNum" sz="quarter" idx="4"/>
          </p:nvPr>
        </p:nvSpPr>
        <p:spPr/>
        <p:txBody>
          <a:bodyPr/>
          <a:lstStyle/>
          <a:p>
            <a:r>
              <a:rPr lang="en-US"/>
              <a:t>Page </a:t>
            </a:r>
            <a:fld id="{5A9C12DC-491F-9444-86A2-13AC5C62A2FC}" type="slidenum">
              <a:rPr lang="en-US" smtClean="0"/>
              <a:pPr/>
              <a:t>2</a:t>
            </a:fld>
            <a:endParaRPr lang="en-US" dirty="0"/>
          </a:p>
        </p:txBody>
      </p:sp>
      <p:sp>
        <p:nvSpPr>
          <p:cNvPr id="5" name="Footer Placeholder 4"/>
          <p:cNvSpPr>
            <a:spLocks noGrp="1"/>
          </p:cNvSpPr>
          <p:nvPr>
            <p:ph type="ftr" sz="quarter" idx="3"/>
          </p:nvPr>
        </p:nvSpPr>
        <p:spPr/>
        <p:txBody>
          <a:bodyPr/>
          <a:lstStyle/>
          <a:p>
            <a:r>
              <a:rPr lang="en-US"/>
              <a:t>Confidential Property of Schneider Electric |</a:t>
            </a:r>
            <a:endParaRPr lang="en-US" dirty="0"/>
          </a:p>
        </p:txBody>
      </p:sp>
      <p:sp>
        <p:nvSpPr>
          <p:cNvPr id="16" name="Text Placeholder 15"/>
          <p:cNvSpPr>
            <a:spLocks noGrp="1"/>
          </p:cNvSpPr>
          <p:nvPr>
            <p:ph type="body" sz="quarter" idx="13"/>
          </p:nvPr>
        </p:nvSpPr>
        <p:spPr/>
        <p:txBody>
          <a:bodyPr/>
          <a:lstStyle/>
          <a:p>
            <a:endParaRPr lang="en-US"/>
          </a:p>
        </p:txBody>
      </p:sp>
      <p:sp>
        <p:nvSpPr>
          <p:cNvPr id="15" name="Text Placeholder 14"/>
          <p:cNvSpPr>
            <a:spLocks noGrp="1"/>
          </p:cNvSpPr>
          <p:nvPr>
            <p:ph type="body" sz="quarter" idx="12"/>
          </p:nvPr>
        </p:nvSpPr>
        <p:spPr/>
        <p:txBody>
          <a:bodyPr/>
          <a:lstStyle/>
          <a:p>
            <a:endParaRPr lang="en-US"/>
          </a:p>
        </p:txBody>
      </p:sp>
      <p:sp>
        <p:nvSpPr>
          <p:cNvPr id="18" name="Text Placeholder 17"/>
          <p:cNvSpPr>
            <a:spLocks noGrp="1"/>
          </p:cNvSpPr>
          <p:nvPr>
            <p:ph type="body" sz="quarter" idx="15"/>
          </p:nvPr>
        </p:nvSpPr>
        <p:spPr/>
        <p:txBody>
          <a:bodyPr/>
          <a:lstStyle/>
          <a:p>
            <a:endParaRPr lang="en-US"/>
          </a:p>
        </p:txBody>
      </p:sp>
      <p:sp>
        <p:nvSpPr>
          <p:cNvPr id="17" name="Text Placeholder 16"/>
          <p:cNvSpPr>
            <a:spLocks noGrp="1"/>
          </p:cNvSpPr>
          <p:nvPr>
            <p:ph type="body" sz="quarter" idx="14"/>
          </p:nvPr>
        </p:nvSpPr>
        <p:spPr/>
        <p:txBody>
          <a:bodyPr/>
          <a:lstStyle/>
          <a:p>
            <a:endParaRPr lang="en-US"/>
          </a:p>
        </p:txBody>
      </p:sp>
      <p:sp>
        <p:nvSpPr>
          <p:cNvPr id="19" name="Text Placeholder 18"/>
          <p:cNvSpPr>
            <a:spLocks noGrp="1"/>
          </p:cNvSpPr>
          <p:nvPr>
            <p:ph type="body" sz="quarter" idx="16"/>
          </p:nvPr>
        </p:nvSpPr>
        <p:spPr/>
        <p:txBody>
          <a:bodyPr/>
          <a:lstStyle/>
          <a:p>
            <a:endParaRPr lang="en-US"/>
          </a:p>
        </p:txBody>
      </p:sp>
      <p:sp>
        <p:nvSpPr>
          <p:cNvPr id="20" name="Text Placeholder 19"/>
          <p:cNvSpPr>
            <a:spLocks noGrp="1"/>
          </p:cNvSpPr>
          <p:nvPr>
            <p:ph type="body" sz="quarter" idx="17"/>
          </p:nvPr>
        </p:nvSpPr>
        <p:spPr/>
        <p:txBody>
          <a:bodyPr/>
          <a:lstStyle/>
          <a:p>
            <a:endParaRPr lang="en-US"/>
          </a:p>
        </p:txBody>
      </p:sp>
      <p:sp>
        <p:nvSpPr>
          <p:cNvPr id="21" name="Text Placeholder 20"/>
          <p:cNvSpPr>
            <a:spLocks noGrp="1"/>
          </p:cNvSpPr>
          <p:nvPr>
            <p:ph type="body" sz="quarter" idx="18"/>
          </p:nvPr>
        </p:nvSpPr>
        <p:spPr/>
        <p:txBody>
          <a:bodyPr/>
          <a:lstStyle/>
          <a:p>
            <a:endParaRPr lang="en-US"/>
          </a:p>
        </p:txBody>
      </p:sp>
      <p:sp>
        <p:nvSpPr>
          <p:cNvPr id="22" name="Text Placeholder 21"/>
          <p:cNvSpPr>
            <a:spLocks noGrp="1"/>
          </p:cNvSpPr>
          <p:nvPr>
            <p:ph type="body" sz="quarter" idx="19"/>
          </p:nvPr>
        </p:nvSpPr>
        <p:spPr/>
        <p:txBody>
          <a:bodyPr/>
          <a:lstStyle/>
          <a:p>
            <a:endParaRPr lang="en-US"/>
          </a:p>
        </p:txBody>
      </p:sp>
      <p:sp>
        <p:nvSpPr>
          <p:cNvPr id="23" name="Text Placeholder 22"/>
          <p:cNvSpPr>
            <a:spLocks noGrp="1"/>
          </p:cNvSpPr>
          <p:nvPr>
            <p:ph type="body" sz="quarter" idx="20"/>
          </p:nvPr>
        </p:nvSpPr>
        <p:spPr/>
        <p:txBody>
          <a:bodyPr/>
          <a:lstStyle/>
          <a:p>
            <a:endParaRPr lang="en-US"/>
          </a:p>
        </p:txBody>
      </p:sp>
      <p:sp>
        <p:nvSpPr>
          <p:cNvPr id="24" name="Text Placeholder 23"/>
          <p:cNvSpPr>
            <a:spLocks noGrp="1"/>
          </p:cNvSpPr>
          <p:nvPr>
            <p:ph type="body" sz="quarter" idx="21"/>
          </p:nvPr>
        </p:nvSpPr>
        <p:spPr/>
        <p:txBody>
          <a:bodyPr/>
          <a:lstStyle/>
          <a:p>
            <a:endParaRPr lang="en-US"/>
          </a:p>
        </p:txBody>
      </p:sp>
      <p:sp>
        <p:nvSpPr>
          <p:cNvPr id="25" name="Text Placeholder 24"/>
          <p:cNvSpPr>
            <a:spLocks noGrp="1"/>
          </p:cNvSpPr>
          <p:nvPr>
            <p:ph type="body" sz="quarter" idx="22"/>
          </p:nvPr>
        </p:nvSpPr>
        <p:spPr/>
        <p:txBody>
          <a:bodyPr/>
          <a:lstStyle/>
          <a:p>
            <a:endParaRPr lang="en-US"/>
          </a:p>
        </p:txBody>
      </p:sp>
      <p:sp>
        <p:nvSpPr>
          <p:cNvPr id="26" name="Text Placeholder 25"/>
          <p:cNvSpPr>
            <a:spLocks noGrp="1"/>
          </p:cNvSpPr>
          <p:nvPr>
            <p:ph type="body" sz="quarter" idx="23"/>
          </p:nvPr>
        </p:nvSpPr>
        <p:spPr/>
        <p:txBody>
          <a:bodyPr/>
          <a:lstStyle/>
          <a:p>
            <a:endParaRPr lang="en-US"/>
          </a:p>
        </p:txBody>
      </p:sp>
      <p:sp>
        <p:nvSpPr>
          <p:cNvPr id="27" name="Text Placeholder 26"/>
          <p:cNvSpPr>
            <a:spLocks noGrp="1"/>
          </p:cNvSpPr>
          <p:nvPr>
            <p:ph type="body" sz="quarter" idx="24"/>
          </p:nvPr>
        </p:nvSpPr>
        <p:spPr/>
        <p:txBody>
          <a:bodyPr/>
          <a:lstStyle/>
          <a:p>
            <a:endParaRPr lang="en-US"/>
          </a:p>
        </p:txBody>
      </p:sp>
      <p:sp>
        <p:nvSpPr>
          <p:cNvPr id="28" name="Text Placeholder 27"/>
          <p:cNvSpPr>
            <a:spLocks noGrp="1"/>
          </p:cNvSpPr>
          <p:nvPr>
            <p:ph type="body" sz="quarter" idx="25"/>
          </p:nvPr>
        </p:nvSpPr>
        <p:spPr/>
        <p:txBody>
          <a:bodyPr/>
          <a:lstStyle/>
          <a:p>
            <a:endParaRPr lang="en-US"/>
          </a:p>
        </p:txBody>
      </p:sp>
      <p:sp>
        <p:nvSpPr>
          <p:cNvPr id="29" name="Text Placeholder 28"/>
          <p:cNvSpPr>
            <a:spLocks noGrp="1"/>
          </p:cNvSpPr>
          <p:nvPr>
            <p:ph type="body" sz="quarter" idx="26"/>
          </p:nvPr>
        </p:nvSpPr>
        <p:spPr/>
        <p:txBody>
          <a:bodyPr/>
          <a:lstStyle/>
          <a:p>
            <a:endParaRPr lang="en-US"/>
          </a:p>
        </p:txBody>
      </p:sp>
      <p:sp>
        <p:nvSpPr>
          <p:cNvPr id="30" name="Text Placeholder 29"/>
          <p:cNvSpPr>
            <a:spLocks noGrp="1"/>
          </p:cNvSpPr>
          <p:nvPr>
            <p:ph type="body" sz="quarter" idx="27"/>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3</a:t>
            </a:fld>
            <a:endParaRPr lang="en-US" dirty="0"/>
          </a:p>
        </p:txBody>
      </p:sp>
      <p:sp>
        <p:nvSpPr>
          <p:cNvPr id="4" name="Footer Placeholder 3"/>
          <p:cNvSpPr>
            <a:spLocks noGrp="1"/>
          </p:cNvSpPr>
          <p:nvPr>
            <p:ph type="ftr" sz="quarter" idx="3"/>
          </p:nvPr>
        </p:nvSpPr>
        <p:spPr/>
        <p:txBody>
          <a:bodyPr/>
          <a:lstStyle/>
          <a:p>
            <a:r>
              <a:rPr lang="en-US"/>
              <a:t>Confidential Property of Schneider Electric |</a:t>
            </a:r>
            <a:endParaRPr lang="en-US" dirty="0"/>
          </a:p>
        </p:txBody>
      </p:sp>
      <p:sp>
        <p:nvSpPr>
          <p:cNvPr id="6" name="Text Placeholder 5"/>
          <p:cNvSpPr>
            <a:spLocks noGrp="1"/>
          </p:cNvSpPr>
          <p:nvPr>
            <p:ph type="body" sz="quarter" idx="32"/>
          </p:nvPr>
        </p:nvSpPr>
        <p:spPr/>
        <p:txBody>
          <a:bodyPr/>
          <a:lstStyle/>
          <a:p>
            <a:endParaRPr lang="en-US"/>
          </a:p>
        </p:txBody>
      </p:sp>
      <p:sp>
        <p:nvSpPr>
          <p:cNvPr id="7" name="Text Placeholder 6"/>
          <p:cNvSpPr>
            <a:spLocks noGrp="1"/>
          </p:cNvSpPr>
          <p:nvPr>
            <p:ph type="body" sz="quarter" idx="33"/>
          </p:nvPr>
        </p:nvSpPr>
        <p:spPr/>
        <p:txBody>
          <a:bodyPr/>
          <a:lstStyle/>
          <a:p>
            <a:endParaRPr lang="en-US"/>
          </a:p>
        </p:txBody>
      </p:sp>
      <p:sp>
        <p:nvSpPr>
          <p:cNvPr id="2" name="Rectangle : coins arrondis 1">
            <a:extLst>
              <a:ext uri="{FF2B5EF4-FFF2-40B4-BE49-F238E27FC236}">
                <a16:creationId xmlns:a16="http://schemas.microsoft.com/office/drawing/2014/main" id="{9DE64281-202C-47FD-A24B-16DE101B45B2}"/>
              </a:ext>
            </a:extLst>
          </p:cNvPr>
          <p:cNvSpPr/>
          <p:nvPr/>
        </p:nvSpPr>
        <p:spPr>
          <a:xfrm>
            <a:off x="1336358" y="1081204"/>
            <a:ext cx="1911108" cy="1606923"/>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fr-FR" sz="1050" b="1" dirty="0">
                <a:solidFill>
                  <a:schemeClr val="bg1"/>
                </a:solidFill>
                <a:latin typeface="Courier New" panose="02070309020205020404" pitchFamily="49" charset="0"/>
                <a:cs typeface="Courier New" panose="02070309020205020404" pitchFamily="49" charset="0"/>
              </a:rPr>
              <a:t>test_foo.py</a:t>
            </a:r>
          </a:p>
          <a:p>
            <a:pPr algn="ctr"/>
            <a:endParaRPr lang="fr-FR" sz="1200" b="1" dirty="0">
              <a:solidFill>
                <a:schemeClr val="bg1"/>
              </a:solidFill>
              <a:latin typeface="Courier New" panose="02070309020205020404" pitchFamily="49" charset="0"/>
              <a:cs typeface="Courier New" panose="02070309020205020404" pitchFamily="49" charset="0"/>
            </a:endParaRPr>
          </a:p>
          <a:p>
            <a:endParaRPr lang="fr-FR" sz="1200" b="1" dirty="0">
              <a:solidFill>
                <a:schemeClr val="bg1"/>
              </a:solidFill>
              <a:latin typeface="Courier New" panose="02070309020205020404" pitchFamily="49" charset="0"/>
              <a:cs typeface="Courier New" panose="02070309020205020404" pitchFamily="49" charset="0"/>
            </a:endParaRPr>
          </a:p>
        </p:txBody>
      </p:sp>
      <p:sp>
        <p:nvSpPr>
          <p:cNvPr id="9" name="Rectangle : coins arrondis 8">
            <a:extLst>
              <a:ext uri="{FF2B5EF4-FFF2-40B4-BE49-F238E27FC236}">
                <a16:creationId xmlns:a16="http://schemas.microsoft.com/office/drawing/2014/main" id="{DAC2E162-C3E1-43CD-9C47-E6BB488E827D}"/>
              </a:ext>
            </a:extLst>
          </p:cNvPr>
          <p:cNvSpPr/>
          <p:nvPr/>
        </p:nvSpPr>
        <p:spPr>
          <a:xfrm>
            <a:off x="3447545" y="1081204"/>
            <a:ext cx="2314520" cy="1606923"/>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fr-FR" sz="1050" b="1" dirty="0">
                <a:latin typeface="Courier New" panose="02070309020205020404" pitchFamily="49" charset="0"/>
                <a:cs typeface="Courier New" panose="02070309020205020404" pitchFamily="49" charset="0"/>
              </a:rPr>
              <a:t>test_foo_cases.py</a:t>
            </a:r>
          </a:p>
        </p:txBody>
      </p:sp>
      <p:pic>
        <p:nvPicPr>
          <p:cNvPr id="10" name="Image 9">
            <a:extLst>
              <a:ext uri="{FF2B5EF4-FFF2-40B4-BE49-F238E27FC236}">
                <a16:creationId xmlns:a16="http://schemas.microsoft.com/office/drawing/2014/main" id="{91A7AE1C-193F-41A4-AE0B-B71100057044}"/>
              </a:ext>
            </a:extLst>
          </p:cNvPr>
          <p:cNvPicPr>
            <a:picLocks noChangeAspect="1"/>
          </p:cNvPicPr>
          <p:nvPr/>
        </p:nvPicPr>
        <p:blipFill>
          <a:blip r:embed="rId3"/>
          <a:stretch>
            <a:fillRect/>
          </a:stretch>
        </p:blipFill>
        <p:spPr>
          <a:xfrm>
            <a:off x="1527969" y="1781624"/>
            <a:ext cx="1491223" cy="406697"/>
          </a:xfrm>
          <a:prstGeom prst="rect">
            <a:avLst/>
          </a:prstGeom>
        </p:spPr>
      </p:pic>
      <p:cxnSp>
        <p:nvCxnSpPr>
          <p:cNvPr id="13" name="Connecteur droit avec flèche 12">
            <a:extLst>
              <a:ext uri="{FF2B5EF4-FFF2-40B4-BE49-F238E27FC236}">
                <a16:creationId xmlns:a16="http://schemas.microsoft.com/office/drawing/2014/main" id="{80AF1390-82A4-41FB-B4BD-E6C5F2051D3B}"/>
              </a:ext>
            </a:extLst>
          </p:cNvPr>
          <p:cNvCxnSpPr>
            <a:cxnSpLocks/>
          </p:cNvCxnSpPr>
          <p:nvPr/>
        </p:nvCxnSpPr>
        <p:spPr>
          <a:xfrm flipH="1">
            <a:off x="3107987" y="1645980"/>
            <a:ext cx="1130501" cy="135644"/>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 name="Connecteur droit avec flèche 13">
            <a:extLst>
              <a:ext uri="{FF2B5EF4-FFF2-40B4-BE49-F238E27FC236}">
                <a16:creationId xmlns:a16="http://schemas.microsoft.com/office/drawing/2014/main" id="{9134C8DE-C638-4E66-AC39-FDCB5E664A86}"/>
              </a:ext>
            </a:extLst>
          </p:cNvPr>
          <p:cNvCxnSpPr>
            <a:cxnSpLocks/>
          </p:cNvCxnSpPr>
          <p:nvPr/>
        </p:nvCxnSpPr>
        <p:spPr>
          <a:xfrm flipH="1" flipV="1">
            <a:off x="3107987" y="1834239"/>
            <a:ext cx="1130501" cy="354083"/>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9" name="Image 18">
            <a:extLst>
              <a:ext uri="{FF2B5EF4-FFF2-40B4-BE49-F238E27FC236}">
                <a16:creationId xmlns:a16="http://schemas.microsoft.com/office/drawing/2014/main" id="{183083BE-5100-4C73-8B5A-69653577255B}"/>
              </a:ext>
            </a:extLst>
          </p:cNvPr>
          <p:cNvPicPr>
            <a:picLocks noChangeAspect="1"/>
          </p:cNvPicPr>
          <p:nvPr/>
        </p:nvPicPr>
        <p:blipFill>
          <a:blip r:embed="rId4"/>
          <a:stretch>
            <a:fillRect/>
          </a:stretch>
        </p:blipFill>
        <p:spPr>
          <a:xfrm>
            <a:off x="4276768" y="1583241"/>
            <a:ext cx="814175" cy="803462"/>
          </a:xfrm>
          <a:prstGeom prst="rect">
            <a:avLst/>
          </a:prstGeom>
        </p:spPr>
      </p:pic>
      <p:sp>
        <p:nvSpPr>
          <p:cNvPr id="24" name="Rectangle : coins arrondis 23">
            <a:extLst>
              <a:ext uri="{FF2B5EF4-FFF2-40B4-BE49-F238E27FC236}">
                <a16:creationId xmlns:a16="http://schemas.microsoft.com/office/drawing/2014/main" id="{6E30821D-9AE6-4F3B-9536-DB1F2A19C393}"/>
              </a:ext>
            </a:extLst>
          </p:cNvPr>
          <p:cNvSpPr/>
          <p:nvPr/>
        </p:nvSpPr>
        <p:spPr>
          <a:xfrm>
            <a:off x="1336358" y="2878060"/>
            <a:ext cx="2596908" cy="1606923"/>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fr-FR" sz="1050" b="1" dirty="0">
                <a:solidFill>
                  <a:schemeClr val="bg1"/>
                </a:solidFill>
                <a:latin typeface="Courier New" panose="02070309020205020404" pitchFamily="49" charset="0"/>
                <a:cs typeface="Courier New" panose="02070309020205020404" pitchFamily="49" charset="0"/>
              </a:rPr>
              <a:t>test_foo.py</a:t>
            </a:r>
          </a:p>
          <a:p>
            <a:pPr algn="ctr"/>
            <a:endParaRPr lang="fr-FR" sz="1200" b="1" dirty="0">
              <a:solidFill>
                <a:schemeClr val="bg1"/>
              </a:solidFill>
              <a:latin typeface="Courier New" panose="02070309020205020404" pitchFamily="49" charset="0"/>
              <a:cs typeface="Courier New" panose="02070309020205020404" pitchFamily="49" charset="0"/>
            </a:endParaRPr>
          </a:p>
          <a:p>
            <a:endParaRPr lang="fr-FR" sz="1200" b="1" dirty="0">
              <a:solidFill>
                <a:schemeClr val="bg1"/>
              </a:solidFill>
              <a:latin typeface="Courier New" panose="02070309020205020404" pitchFamily="49" charset="0"/>
              <a:cs typeface="Courier New" panose="02070309020205020404" pitchFamily="49" charset="0"/>
            </a:endParaRPr>
          </a:p>
        </p:txBody>
      </p:sp>
      <p:sp>
        <p:nvSpPr>
          <p:cNvPr id="25" name="Rectangle : coins arrondis 24">
            <a:extLst>
              <a:ext uri="{FF2B5EF4-FFF2-40B4-BE49-F238E27FC236}">
                <a16:creationId xmlns:a16="http://schemas.microsoft.com/office/drawing/2014/main" id="{BD6C8FE3-58D6-4710-8082-95E905DA1E61}"/>
              </a:ext>
            </a:extLst>
          </p:cNvPr>
          <p:cNvSpPr/>
          <p:nvPr/>
        </p:nvSpPr>
        <p:spPr>
          <a:xfrm>
            <a:off x="4067735" y="2878060"/>
            <a:ext cx="1694330" cy="1606923"/>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fr-FR" sz="1050" b="1" dirty="0">
                <a:latin typeface="Courier New" panose="02070309020205020404" pitchFamily="49" charset="0"/>
                <a:cs typeface="Courier New" panose="02070309020205020404" pitchFamily="49" charset="0"/>
              </a:rPr>
              <a:t>(</a:t>
            </a:r>
            <a:r>
              <a:rPr lang="fr-FR" sz="1050" b="1" dirty="0" err="1">
                <a:latin typeface="Courier New" panose="02070309020205020404" pitchFamily="49" charset="0"/>
                <a:cs typeface="Courier New" panose="02070309020205020404" pitchFamily="49" charset="0"/>
              </a:rPr>
              <a:t>anywhere</a:t>
            </a:r>
            <a:r>
              <a:rPr lang="fr-FR" sz="1050" b="1" dirty="0">
                <a:latin typeface="Courier New" panose="02070309020205020404" pitchFamily="49" charset="0"/>
                <a:cs typeface="Courier New" panose="02070309020205020404" pitchFamily="49" charset="0"/>
              </a:rPr>
              <a:t>)</a:t>
            </a:r>
          </a:p>
        </p:txBody>
      </p:sp>
      <p:pic>
        <p:nvPicPr>
          <p:cNvPr id="31" name="Image 30">
            <a:extLst>
              <a:ext uri="{FF2B5EF4-FFF2-40B4-BE49-F238E27FC236}">
                <a16:creationId xmlns:a16="http://schemas.microsoft.com/office/drawing/2014/main" id="{D044F1E1-D9EF-4E9D-AE3D-0F4C2140D9E2}"/>
              </a:ext>
            </a:extLst>
          </p:cNvPr>
          <p:cNvPicPr>
            <a:picLocks noChangeAspect="1"/>
          </p:cNvPicPr>
          <p:nvPr/>
        </p:nvPicPr>
        <p:blipFill>
          <a:blip r:embed="rId5"/>
          <a:stretch>
            <a:fillRect/>
          </a:stretch>
        </p:blipFill>
        <p:spPr>
          <a:xfrm>
            <a:off x="4468006" y="3405472"/>
            <a:ext cx="1049046" cy="805328"/>
          </a:xfrm>
          <a:prstGeom prst="rect">
            <a:avLst/>
          </a:prstGeom>
        </p:spPr>
      </p:pic>
      <p:pic>
        <p:nvPicPr>
          <p:cNvPr id="33" name="Image 32">
            <a:extLst>
              <a:ext uri="{FF2B5EF4-FFF2-40B4-BE49-F238E27FC236}">
                <a16:creationId xmlns:a16="http://schemas.microsoft.com/office/drawing/2014/main" id="{BADB6543-0140-4958-B0A2-28C02E8DC849}"/>
              </a:ext>
            </a:extLst>
          </p:cNvPr>
          <p:cNvPicPr>
            <a:picLocks noChangeAspect="1"/>
          </p:cNvPicPr>
          <p:nvPr/>
        </p:nvPicPr>
        <p:blipFill>
          <a:blip r:embed="rId6"/>
          <a:stretch>
            <a:fillRect/>
          </a:stretch>
        </p:blipFill>
        <p:spPr>
          <a:xfrm>
            <a:off x="1527969" y="3614153"/>
            <a:ext cx="2221852" cy="423459"/>
          </a:xfrm>
          <a:prstGeom prst="rect">
            <a:avLst/>
          </a:prstGeom>
        </p:spPr>
      </p:pic>
      <p:cxnSp>
        <p:nvCxnSpPr>
          <p:cNvPr id="27" name="Connecteur droit avec flèche 26">
            <a:extLst>
              <a:ext uri="{FF2B5EF4-FFF2-40B4-BE49-F238E27FC236}">
                <a16:creationId xmlns:a16="http://schemas.microsoft.com/office/drawing/2014/main" id="{F30F3458-5534-4BF6-BA58-72B756117FA3}"/>
              </a:ext>
            </a:extLst>
          </p:cNvPr>
          <p:cNvCxnSpPr>
            <a:cxnSpLocks/>
          </p:cNvCxnSpPr>
          <p:nvPr/>
        </p:nvCxnSpPr>
        <p:spPr>
          <a:xfrm flipH="1">
            <a:off x="3805519" y="3614153"/>
            <a:ext cx="766481" cy="83788"/>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8" name="Connecteur droit avec flèche 27">
            <a:extLst>
              <a:ext uri="{FF2B5EF4-FFF2-40B4-BE49-F238E27FC236}">
                <a16:creationId xmlns:a16="http://schemas.microsoft.com/office/drawing/2014/main" id="{83D23D57-1B14-4182-BC54-F9FECB470825}"/>
              </a:ext>
            </a:extLst>
          </p:cNvPr>
          <p:cNvCxnSpPr>
            <a:cxnSpLocks/>
          </p:cNvCxnSpPr>
          <p:nvPr/>
        </p:nvCxnSpPr>
        <p:spPr>
          <a:xfrm flipH="1" flipV="1">
            <a:off x="3805518" y="3751730"/>
            <a:ext cx="766481" cy="228599"/>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2"/>
          </p:nvPr>
        </p:nvSpPr>
        <p:spPr/>
        <p:txBody>
          <a:bodyPr/>
          <a:lstStyle/>
          <a:p>
            <a:endParaRPr lang="en-US"/>
          </a:p>
        </p:txBody>
      </p:sp>
      <p:sp>
        <p:nvSpPr>
          <p:cNvPr id="6" name="Content Placeholder 5"/>
          <p:cNvSpPr>
            <a:spLocks noGrp="1"/>
          </p:cNvSpPr>
          <p:nvPr>
            <p:ph sz="quarter" idx="11"/>
          </p:nvPr>
        </p:nvSpPr>
        <p:spPr/>
        <p:txBody>
          <a:bodyPr/>
          <a:lstStyle/>
          <a:p>
            <a:endParaRPr lang="en-US"/>
          </a:p>
        </p:txBody>
      </p:sp>
      <p:sp>
        <p:nvSpPr>
          <p:cNvPr id="5" name="Title 4"/>
          <p:cNvSpPr>
            <a:spLocks noGrp="1"/>
          </p:cNvSpPr>
          <p:nvPr>
            <p:ph type="title"/>
          </p:nvPr>
        </p:nvSpPr>
        <p:spPr/>
        <p:txBody>
          <a:bodyPr/>
          <a:lstStyle/>
          <a:p>
            <a:endParaRPr lang="en-US"/>
          </a:p>
        </p:txBody>
      </p:sp>
      <p:sp>
        <p:nvSpPr>
          <p:cNvPr id="8" name="Text Placeholder 7"/>
          <p:cNvSpPr>
            <a:spLocks noGrp="1"/>
          </p:cNvSpPr>
          <p:nvPr>
            <p:ph type="body" sz="quarter" idx="14"/>
          </p:nvPr>
        </p:nvSpPr>
        <p:spPr/>
        <p:txBody>
          <a:bodyPr/>
          <a:lstStyle/>
          <a:p>
            <a:endParaRPr lang="en-US"/>
          </a:p>
        </p:txBody>
      </p:sp>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4</a:t>
            </a:fld>
            <a:endParaRPr lang="en-US" dirty="0"/>
          </a:p>
        </p:txBody>
      </p:sp>
      <p:sp>
        <p:nvSpPr>
          <p:cNvPr id="4" name="Footer Placeholder 3"/>
          <p:cNvSpPr>
            <a:spLocks noGrp="1"/>
          </p:cNvSpPr>
          <p:nvPr>
            <p:ph type="ftr" sz="quarter" idx="3"/>
          </p:nvPr>
        </p:nvSpPr>
        <p:spPr/>
        <p:txBody>
          <a:bodyPr/>
          <a:lstStyle/>
          <a:p>
            <a:r>
              <a:rPr lang="en-US"/>
              <a:t>Confidential Property of Schneider Electric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lank.potx" id="{1ADB184E-89B0-446F-A821-6CD28FF6915D}" vid="{613BDBB3-CF10-4209-B32D-EACAA30A5E72}"/>
    </a:ext>
  </a:extLst>
</a:theme>
</file>

<file path=ppt/theme/theme2.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lank.potx" id="{1ADB184E-89B0-446F-A821-6CD28FF6915D}" vid="{130EF98C-1D6E-4C3F-9C0D-78EDA4D0DB9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1175</TotalTime>
  <Words>221</Words>
  <Application>Microsoft Office PowerPoint</Application>
  <PresentationFormat>Affichage à l'écran (16:9)</PresentationFormat>
  <Paragraphs>22</Paragraphs>
  <Slides>5</Slides>
  <Notes>5</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5</vt:i4>
      </vt:variant>
    </vt:vector>
  </HeadingPairs>
  <TitlesOfParts>
    <vt:vector size="11" baseType="lpstr">
      <vt:lpstr>Arial</vt:lpstr>
      <vt:lpstr>Calibri</vt:lpstr>
      <vt:lpstr>Courier New</vt:lpstr>
      <vt:lpstr>Lucida Grande</vt:lpstr>
      <vt:lpstr>SE15_LIO_TextOnly V3</vt:lpstr>
      <vt:lpstr>Schneider Text Slides</vt:lpstr>
      <vt:lpstr>Présentation PowerPoint</vt:lpstr>
      <vt:lpstr>Présentation PowerPoint</vt:lpstr>
      <vt:lpstr>Présentation PowerPoint</vt:lpstr>
      <vt:lpstr>Présentation PowerPoint</vt:lpstr>
      <vt:lpstr>Présentation PowerPoint</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Sylvain MARIE</dc:creator>
  <cp:lastModifiedBy>Sylvain MARIE</cp:lastModifiedBy>
  <cp:revision>3</cp:revision>
  <dcterms:created xsi:type="dcterms:W3CDTF">2020-06-24T12:34:34Z</dcterms:created>
  <dcterms:modified xsi:type="dcterms:W3CDTF">2020-06-25T08:10:32Z</dcterms:modified>
</cp:coreProperties>
</file>