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8" r:id="rId1"/>
  </p:sldMasterIdLst>
  <p:notesMasterIdLst>
    <p:notesMasterId r:id="rId12"/>
  </p:notesMasterIdLst>
  <p:sldIdLst>
    <p:sldId id="256" r:id="rId2"/>
    <p:sldId id="258" r:id="rId3"/>
    <p:sldId id="272" r:id="rId4"/>
    <p:sldId id="260" r:id="rId5"/>
    <p:sldId id="273" r:id="rId6"/>
    <p:sldId id="274" r:id="rId7"/>
    <p:sldId id="271" r:id="rId8"/>
    <p:sldId id="268" r:id="rId9"/>
    <p:sldId id="269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874"/>
    <a:srgbClr val="5C307D"/>
    <a:srgbClr val="FEFDFF"/>
    <a:srgbClr val="E1D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94"/>
    <p:restoredTop sz="86418"/>
  </p:normalViewPr>
  <p:slideViewPr>
    <p:cSldViewPr snapToGrid="0" snapToObjects="1">
      <p:cViewPr varScale="1">
        <p:scale>
          <a:sx n="112" d="100"/>
          <a:sy n="112" d="100"/>
        </p:scale>
        <p:origin x="280" y="192"/>
      </p:cViewPr>
      <p:guideLst/>
    </p:cSldViewPr>
  </p:slideViewPr>
  <p:outlineViewPr>
    <p:cViewPr>
      <p:scale>
        <a:sx n="33" d="100"/>
        <a:sy n="33" d="100"/>
      </p:scale>
      <p:origin x="0" y="-114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51940-DB52-3B48-AABB-9C7938529E4E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8717E-F74C-4246-A795-6577BEDC838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5298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524DF-C15C-47C7-4887-F492A6AA1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AEACF2E-EF8B-07F3-9F97-BB8E2F4A6A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296D3C7-1D17-5200-2757-896DC3CC9A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A602E4-4DE9-7E8B-E151-72E661E23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E2CD0-510E-442C-ADC0-DE246CB3A6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8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>
            <a:extLst>
              <a:ext uri="{FF2B5EF4-FFF2-40B4-BE49-F238E27FC236}">
                <a16:creationId xmlns:a16="http://schemas.microsoft.com/office/drawing/2014/main" id="{11C919A1-7361-1F44-B599-7E9DB3DD7A32}"/>
              </a:ext>
            </a:extLst>
          </p:cNvPr>
          <p:cNvSpPr/>
          <p:nvPr userDrawn="1"/>
        </p:nvSpPr>
        <p:spPr>
          <a:xfrm>
            <a:off x="378178" y="1750294"/>
            <a:ext cx="11435645" cy="23234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7E11570-1C13-394D-8C65-136BC3D04ED2}"/>
              </a:ext>
            </a:extLst>
          </p:cNvPr>
          <p:cNvSpPr/>
          <p:nvPr userDrawn="1"/>
        </p:nvSpPr>
        <p:spPr>
          <a:xfrm>
            <a:off x="8382000" y="4155707"/>
            <a:ext cx="3431823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5FB5F265-5FC7-B54E-AB48-4D8DA46E458F}"/>
              </a:ext>
            </a:extLst>
          </p:cNvPr>
          <p:cNvSpPr/>
          <p:nvPr userDrawn="1"/>
        </p:nvSpPr>
        <p:spPr>
          <a:xfrm>
            <a:off x="378177" y="4155707"/>
            <a:ext cx="7918756" cy="7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FE9298-60C2-9548-BC1E-E8694904B3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226" y="1921565"/>
            <a:ext cx="10993549" cy="1961322"/>
          </a:xfrm>
          <a:prstGeom prst="rect">
            <a:avLst/>
          </a:prstGeom>
          <a:effectLst/>
        </p:spPr>
        <p:txBody>
          <a:bodyPr anchor="ctr">
            <a:normAutofit/>
          </a:bodyPr>
          <a:lstStyle>
            <a:lvl1pPr algn="ctr">
              <a:defRPr lang="en-US" altLang="en-US" sz="3600" b="0" kern="1200" cap="none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03A73B5-4CCB-264A-803E-B46FEDFF9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4352306"/>
            <a:ext cx="10993546" cy="134099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 cap="none" baseline="0">
                <a:solidFill>
                  <a:srgbClr val="66087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7C9BA39-4396-944E-8847-8AA1FB4D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3" y="5956139"/>
            <a:ext cx="2844799" cy="365125"/>
          </a:xfrm>
        </p:spPr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2046AEFE-93F1-C842-BBEF-EA6F5A8D9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5951813"/>
            <a:ext cx="6917211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C680849-96D9-DD4B-8BEC-6C1105997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1" y="5956139"/>
            <a:ext cx="1052508" cy="365125"/>
          </a:xfrm>
        </p:spPr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8E0E76-103F-614C-9971-08354F6635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177" y="293654"/>
            <a:ext cx="2889452" cy="113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3" y="5260129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F9AFCA-0D8E-7C4B-9EE4-15258FA226B6}"/>
              </a:ext>
            </a:extLst>
          </p:cNvPr>
          <p:cNvSpPr/>
          <p:nvPr userDrawn="1"/>
        </p:nvSpPr>
        <p:spPr>
          <a:xfrm>
            <a:off x="8144933" y="436481"/>
            <a:ext cx="3657601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93E312-E758-E548-90FC-22E1E7EC6CCE}"/>
              </a:ext>
            </a:extLst>
          </p:cNvPr>
          <p:cNvSpPr/>
          <p:nvPr userDrawn="1"/>
        </p:nvSpPr>
        <p:spPr>
          <a:xfrm>
            <a:off x="389467" y="436481"/>
            <a:ext cx="7687733" cy="7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79797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D92ADC6-CE60-BE46-B46D-E72C08A66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7691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5BC0A53C-150C-A541-93A8-A5B4C7EFDD96}"/>
              </a:ext>
            </a:extLst>
          </p:cNvPr>
          <p:cNvSpPr>
            <a:spLocks noChangeAspect="1"/>
          </p:cNvSpPr>
          <p:nvPr userDrawn="1"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Vertical Text Placeholder 2">
            <a:extLst>
              <a:ext uri="{FF2B5EF4-FFF2-40B4-BE49-F238E27FC236}">
                <a16:creationId xmlns:a16="http://schemas.microsoft.com/office/drawing/2014/main" id="{5F0B6C42-B8E7-1C45-A053-18F7FE5B2B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9D8F7654-F738-DB4A-BDC9-C147359A89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49875D8-CF05-584E-A606-B0C7A6C6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FDE4144-AE9C-764C-8F13-6FBD3DFFA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1084C39-6DF4-7241-B04A-86A43726B0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42879" y="687101"/>
            <a:ext cx="1015763" cy="1019553"/>
          </a:xfrm>
          <a:prstGeom prst="rect">
            <a:avLst/>
          </a:prstGeom>
        </p:spPr>
      </p:pic>
      <p:sp>
        <p:nvSpPr>
          <p:cNvPr id="11" name="Vertical Title 1">
            <a:extLst>
              <a:ext uri="{FF2B5EF4-FFF2-40B4-BE49-F238E27FC236}">
                <a16:creationId xmlns:a16="http://schemas.microsoft.com/office/drawing/2014/main" id="{9D3F700B-2D07-A448-9622-360F28D96C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93673" y="675726"/>
            <a:ext cx="1849692" cy="5183073"/>
          </a:xfrm>
          <a:prstGeom prst="rect">
            <a:avLst/>
          </a:prstGeom>
        </p:spPr>
        <p:txBody>
          <a:bodyPr vert="eaVert" anchor="b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944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4" y="2180498"/>
            <a:ext cx="11029615" cy="36783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1" y="5956139"/>
            <a:ext cx="1052508" cy="365125"/>
          </a:xfrm>
        </p:spPr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C91EB146-E429-F542-B185-DC14BCA9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0990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>
            <a:extLst>
              <a:ext uri="{FF2B5EF4-FFF2-40B4-BE49-F238E27FC236}">
                <a16:creationId xmlns:a16="http://schemas.microsoft.com/office/drawing/2014/main" id="{D2AB89F7-7C87-3347-A0CB-FCEE9D36F083}"/>
              </a:ext>
            </a:extLst>
          </p:cNvPr>
          <p:cNvSpPr>
            <a:spLocks noChangeAspect="1"/>
          </p:cNvSpPr>
          <p:nvPr userDrawn="1"/>
        </p:nvSpPr>
        <p:spPr>
          <a:xfrm>
            <a:off x="564440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6727754-C851-C341-8EC8-C90F9BC75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289" y="1137355"/>
            <a:ext cx="6066519" cy="4583289"/>
          </a:xfrm>
        </p:spPr>
        <p:txBody>
          <a:bodyPr anchor="ctr">
            <a:normAutofit/>
          </a:bodyPr>
          <a:lstStyle>
            <a:lvl1pPr algn="l">
              <a:defRPr sz="32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3F81271-2815-9B4A-9DE1-54434A60C9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799" cy="365125"/>
          </a:xfrm>
        </p:spPr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A57A6457-265E-454A-8DEA-AC0A1AAC3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055F7E-60B7-6A43-A3E4-C6F9DC89F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D989D6D-F1B5-F54E-813A-CCB6A463D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774" y="1964074"/>
            <a:ext cx="2568408" cy="29298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F5609871-59AA-714A-B688-568A52C6B22B}"/>
              </a:ext>
            </a:extLst>
          </p:cNvPr>
          <p:cNvSpPr/>
          <p:nvPr userDrawn="1"/>
        </p:nvSpPr>
        <p:spPr>
          <a:xfrm rot="5400000">
            <a:off x="2678806" y="5475222"/>
            <a:ext cx="1800000" cy="7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23D49990-DD79-AF4A-809C-C7A68D94B066}"/>
              </a:ext>
            </a:extLst>
          </p:cNvPr>
          <p:cNvSpPr/>
          <p:nvPr userDrawn="1"/>
        </p:nvSpPr>
        <p:spPr>
          <a:xfrm rot="5400000">
            <a:off x="1601532" y="2540998"/>
            <a:ext cx="3954547" cy="71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55AB928-FD5F-284E-A537-D442BF4150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3332" y="678616"/>
            <a:ext cx="1015763" cy="101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59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7DE89DA6-356D-194E-8935-6C10024491A7}"/>
              </a:ext>
            </a:extLst>
          </p:cNvPr>
          <p:cNvSpPr>
            <a:spLocks noChangeAspect="1"/>
          </p:cNvSpPr>
          <p:nvPr userDrawn="1"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877B1D8-453C-0B4B-B0BA-8AC0FA47C9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35" y="5261609"/>
            <a:ext cx="1015763" cy="1019553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54DB8D1A-12A8-B34E-ABB0-AFDEDA44F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 cap="none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8C8D98C-AAE6-6D4F-8FDD-A93E2E112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63894592-A78C-994C-A7F8-16460B6D00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799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20A79B4-2346-8146-8C5E-F662BBFF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C7187CC3-F105-CE4C-957B-55AE9DA69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2667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4" y="2228004"/>
            <a:ext cx="5422391" cy="363304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4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90C7D26-A2BB-CE43-BB2A-2808F22C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1461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20" y="2250894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5" y="2926054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7" y="2250894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10" y="2926054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95155F9-0BCA-F049-9D40-4CF28F90A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06004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C31502A-7294-9848-AFF1-6116ACE14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5752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E5F10BF9-D5CD-1D48-BAAA-1C82ACBE3EEC}"/>
              </a:ext>
            </a:extLst>
          </p:cNvPr>
          <p:cNvSpPr/>
          <p:nvPr userDrawn="1"/>
        </p:nvSpPr>
        <p:spPr>
          <a:xfrm>
            <a:off x="8144933" y="436481"/>
            <a:ext cx="3657601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591DCB4B-F7F0-EB42-A850-558FBD4EBF7E}"/>
              </a:ext>
            </a:extLst>
          </p:cNvPr>
          <p:cNvSpPr/>
          <p:nvPr userDrawn="1"/>
        </p:nvSpPr>
        <p:spPr>
          <a:xfrm>
            <a:off x="389467" y="436481"/>
            <a:ext cx="7687733" cy="7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9483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DD0108F8-765A-DF43-9CAF-934132882EE3}"/>
              </a:ext>
            </a:extLst>
          </p:cNvPr>
          <p:cNvSpPr>
            <a:spLocks noChangeAspect="1"/>
          </p:cNvSpPr>
          <p:nvPr userDrawn="1"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DDAB4A3-B3EF-6A4A-A3CA-230AFEAD99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35" y="5261609"/>
            <a:ext cx="1015763" cy="10195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4" y="5262298"/>
            <a:ext cx="4708931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1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207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D465EDF8-BCFD-134D-9B0D-9430B7390985}"/>
              </a:ext>
            </a:extLst>
          </p:cNvPr>
          <p:cNvSpPr>
            <a:spLocks noChangeAspect="1"/>
          </p:cNvSpPr>
          <p:nvPr userDrawn="1"/>
        </p:nvSpPr>
        <p:spPr>
          <a:xfrm>
            <a:off x="389467" y="347880"/>
            <a:ext cx="11413067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EB4E09BB-6BE0-EA44-AA53-9AE037BE7450}"/>
              </a:ext>
            </a:extLst>
          </p:cNvPr>
          <p:cNvSpPr/>
          <p:nvPr userDrawn="1"/>
        </p:nvSpPr>
        <p:spPr>
          <a:xfrm>
            <a:off x="8144933" y="1592181"/>
            <a:ext cx="3657601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4F762D50-DB36-754B-B4EC-1EBF590E4A4F}"/>
              </a:ext>
            </a:extLst>
          </p:cNvPr>
          <p:cNvSpPr/>
          <p:nvPr userDrawn="1"/>
        </p:nvSpPr>
        <p:spPr>
          <a:xfrm>
            <a:off x="389467" y="1592181"/>
            <a:ext cx="7687733" cy="7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3" y="5956139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E4551058-E5DB-324A-A8E9-6D3BEF243C3B}" type="datetimeFigureOut">
              <a:rPr kumimoji="1" lang="zh-CN" altLang="en-US" smtClean="0"/>
              <a:t>2025/4/30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3"/>
            <a:ext cx="6917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1" y="5956139"/>
            <a:ext cx="10525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77BA8E6-E826-B147-AA17-E3D76A29629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00B6F71-D332-634E-81E3-CCEA8339BAE7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700573" y="432751"/>
            <a:ext cx="1015763" cy="1019553"/>
          </a:xfrm>
          <a:prstGeom prst="rect">
            <a:avLst/>
          </a:prstGeom>
        </p:spPr>
      </p:pic>
      <p:sp>
        <p:nvSpPr>
          <p:cNvPr id="7" name="标题占位符 6">
            <a:extLst>
              <a:ext uri="{FF2B5EF4-FFF2-40B4-BE49-F238E27FC236}">
                <a16:creationId xmlns:a16="http://schemas.microsoft.com/office/drawing/2014/main" id="{386CB2C2-B0CA-6B4C-9D67-BC3A516A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434928"/>
            <a:ext cx="10119381" cy="1015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410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4" r:id="rId3"/>
    <p:sldLayoutId id="2147483865" r:id="rId4"/>
    <p:sldLayoutId id="2147483866" r:id="rId5"/>
    <p:sldLayoutId id="2147483868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txStyles>
    <p:titleStyle>
      <a:lvl1pPr algn="l" defTabSz="457189" rtl="0" eaLnBrk="1" latinLnBrk="0" hangingPunct="1">
        <a:spcBef>
          <a:spcPct val="0"/>
        </a:spcBef>
        <a:buNone/>
        <a:defRPr sz="28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5992" indent="-305992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29984" indent="-305992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99978" indent="-269993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1969" indent="-2339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1960" indent="-2339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899953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199945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499938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79993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5C4A8A-A46B-8D41-8F44-8C17E1B635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清华简约主题</a:t>
            </a:r>
            <a:r>
              <a:rPr kumimoji="1" lang="en-US" altLang="zh-CN" dirty="0"/>
              <a:t>PPT</a:t>
            </a:r>
            <a:r>
              <a:rPr kumimoji="1" lang="zh-CN" altLang="en-US" dirty="0"/>
              <a:t>模板</a:t>
            </a:r>
            <a:br>
              <a:rPr kumimoji="1" lang="en-US" altLang="zh-CN" dirty="0"/>
            </a:br>
            <a:r>
              <a:rPr kumimoji="1" lang="zh-CN" altLang="en-US" dirty="0"/>
              <a:t>留边白底变体 </a:t>
            </a:r>
            <a:r>
              <a:rPr kumimoji="1" lang="en-US" altLang="zh-CN" dirty="0"/>
              <a:t>16:9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7C49AC-161B-B74A-A7A2-0878EABB0F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陈伟浩</a:t>
            </a:r>
            <a:endParaRPr kumimoji="1" lang="en-US" altLang="zh-CN" dirty="0"/>
          </a:p>
          <a:p>
            <a:r>
              <a:rPr kumimoji="1" lang="zh-CN" altLang="en-US" dirty="0"/>
              <a:t>新雅书院</a:t>
            </a:r>
            <a:endParaRPr kumimoji="1" lang="en-US" altLang="zh-CN" dirty="0"/>
          </a:p>
          <a:p>
            <a:r>
              <a:rPr kumimoji="1" lang="en-US" altLang="zh-CN" dirty="0"/>
              <a:t>2022</a:t>
            </a:r>
            <a:r>
              <a:rPr kumimoji="1" lang="zh-CN" altLang="en-US" dirty="0"/>
              <a:t>年</a:t>
            </a:r>
            <a:r>
              <a:rPr kumimoji="1" lang="en-US" altLang="zh-CN" dirty="0"/>
              <a:t>6</a:t>
            </a:r>
            <a:r>
              <a:rPr kumimoji="1" lang="zh-CN" altLang="en-US" dirty="0"/>
              <a:t>月</a:t>
            </a:r>
            <a:r>
              <a:rPr kumimoji="1" lang="en-US" altLang="zh-CN" dirty="0"/>
              <a:t>5</a:t>
            </a:r>
            <a:r>
              <a:rPr kumimoji="1"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082544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8A6FF1-38C6-BF40-AA54-FC2C1268CA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感谢使用和支持！</a:t>
            </a:r>
          </a:p>
        </p:txBody>
      </p:sp>
    </p:spTree>
    <p:extLst>
      <p:ext uri="{BB962C8B-B14F-4D97-AF65-F5344CB8AC3E}">
        <p14:creationId xmlns:p14="http://schemas.microsoft.com/office/powerpoint/2010/main" val="1433308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B6AA08-C32B-6F4E-8AB3-67AE085DA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B3B5DF-DAF7-B946-AB06-11AE7FF11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289" y="1149230"/>
            <a:ext cx="6066519" cy="4583289"/>
          </a:xfrm>
        </p:spPr>
        <p:txBody>
          <a:bodyPr/>
          <a:lstStyle/>
          <a:p>
            <a:r>
              <a:rPr kumimoji="1" lang="zh-CN" altLang="en-US" dirty="0"/>
              <a:t>章节一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我到底是谁啊啊啊啊</a:t>
            </a:r>
            <a:endParaRPr kumimoji="1" lang="en-US" altLang="zh-CN" dirty="0"/>
          </a:p>
          <a:p>
            <a:r>
              <a:rPr kumimoji="1" lang="zh-CN" altLang="en-US" dirty="0"/>
              <a:t>章节二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我在哪里啊啊啊啊啊</a:t>
            </a:r>
            <a:endParaRPr kumimoji="1" lang="en-US" altLang="zh-CN" dirty="0"/>
          </a:p>
          <a:p>
            <a:r>
              <a:rPr kumimoji="1" lang="zh-CN" altLang="en-US" dirty="0"/>
              <a:t>章节三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我要去哪啊啊啊啊啊</a:t>
            </a:r>
          </a:p>
        </p:txBody>
      </p:sp>
    </p:spTree>
    <p:extLst>
      <p:ext uri="{BB962C8B-B14F-4D97-AF65-F5344CB8AC3E}">
        <p14:creationId xmlns:p14="http://schemas.microsoft.com/office/powerpoint/2010/main" val="749231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AA924-F29F-F735-6116-E72B9908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35AFDF-0885-261E-4FFF-8B3266CB1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章节一。我到底是谁啊啊啊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FBA7B0-10E2-A9A2-A1B9-A76913BAE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192" y="4553292"/>
            <a:ext cx="11029615" cy="600556"/>
          </a:xfrm>
        </p:spPr>
        <p:txBody>
          <a:bodyPr/>
          <a:lstStyle/>
          <a:p>
            <a:r>
              <a:rPr kumimoji="1" lang="zh-CN" altLang="en-US" dirty="0"/>
              <a:t>我们需要进入一些</a:t>
            </a:r>
            <a:r>
              <a:rPr kumimoji="1" lang="en-US" altLang="zh-CN" dirty="0"/>
              <a:t>details</a:t>
            </a:r>
            <a:r>
              <a:rPr kumimoji="1" lang="zh-CN" altLang="en-US" dirty="0"/>
              <a:t>，也许是这么多，也许是那么多，但也有可能有整整这么多，不是吗，我的老伙计</a:t>
            </a:r>
          </a:p>
        </p:txBody>
      </p:sp>
    </p:spTree>
    <p:extLst>
      <p:ext uri="{BB962C8B-B14F-4D97-AF65-F5344CB8AC3E}">
        <p14:creationId xmlns:p14="http://schemas.microsoft.com/office/powerpoint/2010/main" val="425648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10E1DE6-4AA7-1948-9434-A4F2353851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600" dirty="0"/>
              <a:t>在</a:t>
            </a:r>
            <a:r>
              <a:rPr kumimoji="1" lang="en-US" altLang="zh-CN" sz="2600" dirty="0"/>
              <a:t>PowerPoint</a:t>
            </a:r>
            <a:r>
              <a:rPr kumimoji="1" lang="zh-CN" altLang="en-US" sz="2600" dirty="0"/>
              <a:t>的新建幻灯片的选项卡里，可以自己选择合适的页面</a:t>
            </a:r>
            <a:endParaRPr kumimoji="1" lang="en-US" altLang="zh-CN" sz="2600" dirty="0"/>
          </a:p>
          <a:p>
            <a:r>
              <a:rPr kumimoji="1" lang="zh-CN" altLang="en-US" sz="2600" dirty="0"/>
              <a:t>本清华主题模板实际上编辑了幻灯片母版，使图案和配色固定下来，使用时可类似于使用</a:t>
            </a:r>
            <a:r>
              <a:rPr kumimoji="1" lang="en-US" altLang="zh-CN" sz="2600" dirty="0"/>
              <a:t>office</a:t>
            </a:r>
            <a:r>
              <a:rPr kumimoji="1" lang="zh-CN" altLang="en-US" sz="2600" dirty="0"/>
              <a:t>自带模板一样不必为模板细节操心</a:t>
            </a:r>
            <a:endParaRPr kumimoji="1" lang="en-US" altLang="zh-CN" sz="2600" dirty="0"/>
          </a:p>
          <a:p>
            <a:r>
              <a:rPr kumimoji="1" lang="zh-CN" altLang="en-US" sz="2600" dirty="0"/>
              <a:t>如果需要定制，可自行编辑幻灯片母版</a:t>
            </a:r>
            <a:endParaRPr kumimoji="1" lang="en-US" altLang="zh-CN" sz="2600" dirty="0"/>
          </a:p>
          <a:p>
            <a:r>
              <a:rPr kumimoji="1" lang="zh-CN" altLang="en-US" sz="2600" dirty="0"/>
              <a:t>这个</a:t>
            </a:r>
            <a:r>
              <a:rPr kumimoji="1" lang="en-US" altLang="zh-CN" sz="2600" dirty="0"/>
              <a:t>PPT</a:t>
            </a:r>
            <a:r>
              <a:rPr kumimoji="1" lang="zh-CN" altLang="en-US" sz="2600" dirty="0"/>
              <a:t>模板来自</a:t>
            </a:r>
            <a:endParaRPr kumimoji="1" lang="en-US" altLang="zh-CN" sz="2600" dirty="0"/>
          </a:p>
          <a:p>
            <a:endParaRPr kumimoji="1" lang="en-US" altLang="zh-CN" sz="2600" dirty="0"/>
          </a:p>
          <a:p>
            <a:endParaRPr kumimoji="1" lang="zh-CN" altLang="en-US" sz="26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3FF93AD-B291-5347-AC70-D7287ABA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本</a:t>
            </a:r>
            <a:r>
              <a:rPr kumimoji="1" lang="en-US" altLang="zh-CN" dirty="0"/>
              <a:t>PPT</a:t>
            </a:r>
            <a:r>
              <a:rPr kumimoji="1" lang="zh-CN" altLang="en-US" dirty="0"/>
              <a:t>模版的使用方法说明</a:t>
            </a:r>
          </a:p>
        </p:txBody>
      </p:sp>
    </p:spTree>
    <p:extLst>
      <p:ext uri="{BB962C8B-B14F-4D97-AF65-F5344CB8AC3E}">
        <p14:creationId xmlns:p14="http://schemas.microsoft.com/office/powerpoint/2010/main" val="2346033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7B5D1-67C3-EE50-B919-C020586CC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66FB76-C950-4698-D3D6-136575D6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章节二。我到底在哪啊啊啊啊啊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556929-E446-77F4-C399-5C7A3BD325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我们需要进入一些</a:t>
            </a:r>
            <a:r>
              <a:rPr kumimoji="1" lang="en-US" altLang="zh-CN" dirty="0"/>
              <a:t>details</a:t>
            </a:r>
            <a:r>
              <a:rPr kumimoji="1" lang="zh-CN" altLang="en-US" dirty="0"/>
              <a:t>，也许是这么多，也许是那么多，但也有可能有整整这么多，不是吗，我的老伙计</a:t>
            </a:r>
          </a:p>
        </p:txBody>
      </p:sp>
    </p:spTree>
    <p:extLst>
      <p:ext uri="{BB962C8B-B14F-4D97-AF65-F5344CB8AC3E}">
        <p14:creationId xmlns:p14="http://schemas.microsoft.com/office/powerpoint/2010/main" val="1581038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0BF87-84B7-74D6-C49D-764FF846B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8B7D35-A967-E1EB-1786-3FA62D6D3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4" y="1778000"/>
            <a:ext cx="4991833" cy="4080801"/>
          </a:xfrm>
        </p:spPr>
        <p:txBody>
          <a:bodyPr anchor="ctr">
            <a:normAutofit/>
          </a:bodyPr>
          <a:lstStyle/>
          <a:p>
            <a:r>
              <a:rPr kumimoji="1" lang="zh-CN" altLang="en-US" sz="2000" dirty="0"/>
              <a:t>这张图展示了一个倾斜圆盘在空间中的几何关系。圆盘的法向量为 </a:t>
            </a:r>
            <a:r>
              <a:rPr kumimoji="1" lang="en-US" altLang="zh-CN" sz="2000" dirty="0"/>
              <a:t>\</a:t>
            </a:r>
            <a:r>
              <a:rPr kumimoji="1" lang="en" altLang="zh-CN" sz="2000" dirty="0" err="1"/>
              <a:t>vec</a:t>
            </a:r>
            <a:r>
              <a:rPr kumimoji="1" lang="en" altLang="zh-CN" sz="2000" dirty="0"/>
              <a:t>{e}</a:t>
            </a:r>
            <a:r>
              <a:rPr kumimoji="1" lang="zh-CN" altLang="en" sz="2000" dirty="0"/>
              <a:t>，</a:t>
            </a:r>
            <a:r>
              <a:rPr kumimoji="1" lang="zh-CN" altLang="en-US" sz="2000" dirty="0"/>
              <a:t>与竖直方向单位向量 </a:t>
            </a:r>
            <a:r>
              <a:rPr kumimoji="1" lang="en-US" altLang="zh-CN" sz="2000" dirty="0"/>
              <a:t>\</a:t>
            </a:r>
            <a:r>
              <a:rPr kumimoji="1" lang="en" altLang="zh-CN" sz="2000" dirty="0" err="1"/>
              <a:t>vec</a:t>
            </a:r>
            <a:r>
              <a:rPr kumimoji="1" lang="en" altLang="zh-CN" sz="2000" dirty="0"/>
              <a:t>{e}z </a:t>
            </a:r>
            <a:r>
              <a:rPr kumimoji="1" lang="zh-CN" altLang="en-US" sz="2000" dirty="0"/>
              <a:t>之间夹角为 </a:t>
            </a:r>
            <a:r>
              <a:rPr kumimoji="1" lang="en-US" altLang="zh-CN" sz="2000" dirty="0"/>
              <a:t>\</a:t>
            </a:r>
            <a:r>
              <a:rPr kumimoji="1" lang="en" altLang="zh-CN" sz="2000" dirty="0"/>
              <a:t>theta</a:t>
            </a:r>
            <a:r>
              <a:rPr kumimoji="1" lang="zh-CN" altLang="en" sz="2000" dirty="0"/>
              <a:t>，</a:t>
            </a:r>
            <a:r>
              <a:rPr kumimoji="1" lang="zh-CN" altLang="en-US" sz="2000" dirty="0"/>
              <a:t>表示圆盘的倾斜角度。圆盘中心为点 </a:t>
            </a:r>
            <a:r>
              <a:rPr kumimoji="1" lang="en" altLang="zh-CN" sz="2000" dirty="0"/>
              <a:t>C</a:t>
            </a:r>
            <a:r>
              <a:rPr kumimoji="1" lang="zh-CN" altLang="en" sz="2000" dirty="0"/>
              <a:t>，</a:t>
            </a:r>
            <a:r>
              <a:rPr kumimoji="1" lang="zh-CN" altLang="en-US" sz="2000" dirty="0"/>
              <a:t>红色箭头 </a:t>
            </a:r>
            <a:r>
              <a:rPr kumimoji="1" lang="en-US" altLang="zh-CN" sz="2000" dirty="0"/>
              <a:t>\</a:t>
            </a:r>
            <a:r>
              <a:rPr kumimoji="1" lang="en" altLang="zh-CN" sz="2000" dirty="0" err="1"/>
              <a:t>vec</a:t>
            </a:r>
            <a:r>
              <a:rPr kumimoji="1" lang="en" altLang="zh-CN" sz="2000" dirty="0"/>
              <a:t>{C}{</a:t>
            </a:r>
            <a:r>
              <a:rPr kumimoji="1" lang="en" altLang="zh-CN" sz="2000" dirty="0" err="1"/>
              <a:t>ptmext</a:t>
            </a:r>
            <a:r>
              <a:rPr kumimoji="1" lang="en" altLang="zh-CN" sz="2000" dirty="0"/>
              <a:t>} </a:t>
            </a:r>
            <a:r>
              <a:rPr kumimoji="1" lang="zh-CN" altLang="en-US" sz="2000" dirty="0"/>
              <a:t>表示作用在该点上的外力或外力矩。该图常用于描述刚体在三维空间中的姿态与受力关系。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FFD8415-3A9B-503B-E213-2D62F28A6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图文并貌，难道这还不够好吗啊啊啊啊啊啊啊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417162C-FFC7-C270-EC26-C300E2313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882" y="1767589"/>
            <a:ext cx="6068290" cy="465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46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DBE672-1080-B54D-82EF-1CF890951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4788391"/>
            <a:ext cx="11029616" cy="566738"/>
          </a:xfrm>
        </p:spPr>
        <p:txBody>
          <a:bodyPr/>
          <a:lstStyle/>
          <a:p>
            <a:r>
              <a:rPr kumimoji="1" lang="zh-CN" altLang="en-US" dirty="0"/>
              <a:t>图片内容页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54C7BDA-B2AE-554B-AAE7-02F450A90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3" y="593766"/>
            <a:ext cx="10854745" cy="4099621"/>
          </a:xfrm>
          <a:prstGeom prst="rect">
            <a:avLst/>
          </a:prstGeom>
        </p:spPr>
      </p:pic>
      <p:sp>
        <p:nvSpPr>
          <p:cNvPr id="7" name="文本占位符 3">
            <a:extLst>
              <a:ext uri="{FF2B5EF4-FFF2-40B4-BE49-F238E27FC236}">
                <a16:creationId xmlns:a16="http://schemas.microsoft.com/office/drawing/2014/main" id="{BA881938-43B7-F1FB-233B-1A2CB13048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1193" y="5355131"/>
            <a:ext cx="11029617" cy="1093170"/>
          </a:xfrm>
        </p:spPr>
        <p:txBody>
          <a:bodyPr>
            <a:normAutofit/>
          </a:bodyPr>
          <a:lstStyle/>
          <a:p>
            <a:r>
              <a:rPr kumimoji="1" lang="zh-CN" altLang="en-US" sz="1600" dirty="0"/>
              <a:t>本页空白比较大，可以放图等内容，但是也不是不能放一些详细的内容啊，你说是吗，我的老伙计。</a:t>
            </a:r>
            <a:endParaRPr kumimoji="1" lang="en-US" altLang="zh-CN" sz="1600" dirty="0"/>
          </a:p>
          <a:p>
            <a:r>
              <a:rPr kumimoji="1" lang="zh-CN" altLang="en-US" sz="1600" dirty="0"/>
              <a:t>哦，这真是盖了帽了，这个图片也太太太太太太太太太好看了吧我的少奶奶</a:t>
            </a:r>
            <a:endParaRPr kumimoji="1" lang="en-US" altLang="zh-CN" sz="1600" dirty="0"/>
          </a:p>
          <a:p>
            <a:r>
              <a:rPr kumimoji="1" lang="zh-CN" altLang="en-US" sz="1600" dirty="0"/>
              <a:t>谁说不是呢我的老伙计</a:t>
            </a:r>
          </a:p>
        </p:txBody>
      </p:sp>
    </p:spTree>
    <p:extLst>
      <p:ext uri="{BB962C8B-B14F-4D97-AF65-F5344CB8AC3E}">
        <p14:creationId xmlns:p14="http://schemas.microsoft.com/office/powerpoint/2010/main" val="3354285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D42ED0-E53D-464A-A6FF-FEC32B166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章节三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我要去哪啊啊啊啊啊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69A6F2-94C2-894C-ABA5-EE92E6967F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我们需要进入一些</a:t>
            </a:r>
            <a:r>
              <a:rPr kumimoji="1" lang="en-US" altLang="zh-CN" dirty="0"/>
              <a:t>details</a:t>
            </a:r>
            <a:r>
              <a:rPr kumimoji="1" lang="zh-CN" altLang="en-US" dirty="0"/>
              <a:t>，也许是这么多，也许是那么多，但也有可能有整整这么多，不是吗，我的老伙计</a:t>
            </a:r>
          </a:p>
        </p:txBody>
      </p:sp>
    </p:spTree>
    <p:extLst>
      <p:ext uri="{BB962C8B-B14F-4D97-AF65-F5344CB8AC3E}">
        <p14:creationId xmlns:p14="http://schemas.microsoft.com/office/powerpoint/2010/main" val="3401415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A46540E-29F9-A549-A38D-317804E6E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190" y="2250894"/>
            <a:ext cx="5087075" cy="536005"/>
          </a:xfrm>
        </p:spPr>
        <p:txBody>
          <a:bodyPr/>
          <a:lstStyle/>
          <a:p>
            <a:r>
              <a:rPr kumimoji="1" lang="zh-CN" altLang="en-US" sz="2400" dirty="0"/>
              <a:t>左栏文本的一个标题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2E9DD6-0E53-A743-8DFD-3A7D6FE8A5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" dirty="0"/>
              <a:t>新雅书院终于迎来了第一批在籍毕业生</a:t>
            </a:r>
            <a:endParaRPr kumimoji="1" lang="en-US" altLang="zh-CN" sz="2000" dirty="0"/>
          </a:p>
          <a:p>
            <a:r>
              <a:rPr kumimoji="1" lang="zh-CN" altLang="en-US" sz="2000" dirty="0"/>
              <a:t>扫地机科学与技术</a:t>
            </a:r>
            <a:endParaRPr kumimoji="1" lang="en-US" altLang="zh-CN" sz="2000" dirty="0"/>
          </a:p>
          <a:p>
            <a:r>
              <a:rPr kumimoji="1" lang="zh-CN" altLang="en-US" sz="2000" dirty="0"/>
              <a:t>一行不够，两行充数</a:t>
            </a:r>
            <a:endParaRPr kumimoji="1" lang="en-US" altLang="zh-CN" sz="2000" dirty="0"/>
          </a:p>
          <a:p>
            <a:r>
              <a:rPr kumimoji="1" lang="zh-CN" altLang="en-US" sz="2000" dirty="0"/>
              <a:t>更多页面款式供你选！</a:t>
            </a:r>
            <a:endParaRPr kumimoji="1" lang="en-US" altLang="zh-CN" sz="2000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945FE0-91DB-0041-B7D3-AB30008B50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7710" y="2250894"/>
            <a:ext cx="5087073" cy="553373"/>
          </a:xfrm>
        </p:spPr>
        <p:txBody>
          <a:bodyPr/>
          <a:lstStyle/>
          <a:p>
            <a:r>
              <a:rPr kumimoji="1" lang="zh-CN" altLang="en-US" sz="2400" dirty="0"/>
              <a:t>右栏文本的一个标题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56C3731-7878-F147-A7A6-FBA9C78EB45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kumimoji="1" lang="en" altLang="zh-CN" sz="2000" dirty="0"/>
              <a:t>Made by</a:t>
            </a:r>
            <a:r>
              <a:rPr kumimoji="1" lang="zh-CN" altLang="en-US" sz="2000" dirty="0"/>
              <a:t> </a:t>
            </a:r>
            <a:r>
              <a:rPr kumimoji="1" lang="en" altLang="zh-CN" sz="2000" dirty="0"/>
              <a:t>Weihao CHEN from Xinya College</a:t>
            </a:r>
          </a:p>
          <a:p>
            <a:r>
              <a:rPr kumimoji="1" lang="en-US" altLang="zh-CN" sz="2000" dirty="0"/>
              <a:t>Sweeper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Science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Technology</a:t>
            </a:r>
          </a:p>
          <a:p>
            <a:r>
              <a:rPr kumimoji="1" lang="zh-CN" altLang="en-US" sz="2000" dirty="0"/>
              <a:t>陈伟浩做了一个清净的主题模板</a:t>
            </a:r>
            <a:endParaRPr kumimoji="1" lang="en-US" altLang="zh-CN" sz="2000" dirty="0"/>
          </a:p>
          <a:p>
            <a:r>
              <a:rPr kumimoji="1" lang="zh-CN" altLang="en" sz="2000" dirty="0"/>
              <a:t>欢迎大家</a:t>
            </a:r>
            <a:r>
              <a:rPr kumimoji="1" lang="zh-CN" altLang="en-US" sz="2000" dirty="0"/>
              <a:t>广而传播使用！</a:t>
            </a:r>
            <a:endParaRPr kumimoji="1" lang="en" altLang="zh-CN" sz="2000" dirty="0"/>
          </a:p>
          <a:p>
            <a:r>
              <a:rPr kumimoji="1" lang="zh-CN" altLang="en" sz="2000" dirty="0"/>
              <a:t>链接</a:t>
            </a:r>
            <a:r>
              <a:rPr kumimoji="1" lang="zh-CN" altLang="en-US" sz="2000" dirty="0"/>
              <a:t>点开之后颜色会有变化（欢迎</a:t>
            </a:r>
            <a:r>
              <a:rPr kumimoji="1" lang="en-US" altLang="zh-CN" sz="2000" dirty="0"/>
              <a:t>star</a:t>
            </a:r>
            <a:r>
              <a:rPr kumimoji="1" lang="zh-CN" altLang="en-US" sz="2000" dirty="0"/>
              <a:t>）</a:t>
            </a:r>
            <a:endParaRPr kumimoji="1" lang="en-US" altLang="zh-CN" sz="2000" dirty="0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93A8CDA6-5FD1-8A46-B35A-19DAB5A1E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两栏排列的文本，难道这还不够好吗啊啊啊</a:t>
            </a:r>
          </a:p>
        </p:txBody>
      </p:sp>
    </p:spTree>
    <p:extLst>
      <p:ext uri="{BB962C8B-B14F-4D97-AF65-F5344CB8AC3E}">
        <p14:creationId xmlns:p14="http://schemas.microsoft.com/office/powerpoint/2010/main" val="580109032"/>
      </p:ext>
    </p:extLst>
  </p:cSld>
  <p:clrMapOvr>
    <a:masterClrMapping/>
  </p:clrMapOvr>
</p:sld>
</file>

<file path=ppt/theme/theme1.xml><?xml version="1.0" encoding="utf-8"?>
<a:theme xmlns:a="http://schemas.openxmlformats.org/drawingml/2006/main" name="清华简约主题-留边-16:9">
  <a:themeElements>
    <a:clrScheme name="清华紫主题">
      <a:dk1>
        <a:srgbClr val="000000"/>
      </a:dk1>
      <a:lt1>
        <a:srgbClr val="FFFFFF"/>
      </a:lt1>
      <a:dk2>
        <a:srgbClr val="3D3D3D"/>
      </a:dk2>
      <a:lt2>
        <a:srgbClr val="EBEBEB"/>
      </a:lt2>
      <a:accent1>
        <a:srgbClr val="660874"/>
      </a:accent1>
      <a:accent2>
        <a:srgbClr val="660874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007698"/>
      </a:hlink>
      <a:folHlink>
        <a:srgbClr val="43064C"/>
      </a:folHlink>
    </a:clrScheme>
    <a:fontScheme name="红利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红利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4114</TotalTime>
  <Words>545</Words>
  <Application>Microsoft Macintosh PowerPoint</Application>
  <PresentationFormat>宽屏</PresentationFormat>
  <Paragraphs>39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Gill Sans MT</vt:lpstr>
      <vt:lpstr>Wingdings 2</vt:lpstr>
      <vt:lpstr>清华简约主题-留边-16:9</vt:lpstr>
      <vt:lpstr>清华简约主题PPT模板 留边白底变体 16:9</vt:lpstr>
      <vt:lpstr>目录</vt:lpstr>
      <vt:lpstr>章节一。我到底是谁啊啊啊</vt:lpstr>
      <vt:lpstr>本PPT模版的使用方法说明</vt:lpstr>
      <vt:lpstr>章节二。我到底在哪啊啊啊啊啊</vt:lpstr>
      <vt:lpstr>图文并貌，难道这还不够好吗啊啊啊啊啊啊啊</vt:lpstr>
      <vt:lpstr>图片内容页</vt:lpstr>
      <vt:lpstr>章节三. 我要去哪啊啊啊啊啊</vt:lpstr>
      <vt:lpstr>两栏排列的文本，难道这还不够好吗啊啊啊</vt:lpstr>
      <vt:lpstr>感谢使用和支持！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伟浩</dc:creator>
  <cp:lastModifiedBy>Zheng Hao</cp:lastModifiedBy>
  <cp:revision>1186</cp:revision>
  <cp:lastPrinted>2020-04-04T02:50:47Z</cp:lastPrinted>
  <dcterms:created xsi:type="dcterms:W3CDTF">2020-01-04T07:43:38Z</dcterms:created>
  <dcterms:modified xsi:type="dcterms:W3CDTF">2025-04-30T04:16:14Z</dcterms:modified>
</cp:coreProperties>
</file>