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68" r:id="rId4"/>
    <p:sldId id="259" r:id="rId5"/>
    <p:sldId id="267" r:id="rId6"/>
    <p:sldId id="266" r:id="rId7"/>
    <p:sldId id="270" r:id="rId8"/>
    <p:sldId id="27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9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07" autoAdjust="0"/>
  </p:normalViewPr>
  <p:slideViewPr>
    <p:cSldViewPr snapToGrid="0">
      <p:cViewPr varScale="1">
        <p:scale>
          <a:sx n="124" d="100"/>
          <a:sy n="124" d="100"/>
        </p:scale>
        <p:origin x="13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4D002AF-16B4-CF88-F946-D8BFB1432C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13C8FF-2DEC-4CC7-4481-86A4D7B1DF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F6841-5A30-4BA2-9AA8-091D97DEB8EE}" type="datetimeFigureOut">
              <a:rPr lang="zh-CN" altLang="en-US" smtClean="0"/>
              <a:t>2025/5/8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0A1189-82BF-C161-AA42-7155124B45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07151E-2D03-21D3-70D4-FE31870FE9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51AE3-DAFA-4EB6-B27F-B189C1A4C1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1172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CC035-8AFA-489C-B6CB-8B10F01B783C}" type="datetimeFigureOut">
              <a:rPr lang="zh-CN" altLang="en-US" smtClean="0"/>
              <a:t>2025/5/8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ECDD6-0FE2-457B-8F91-FBC3BB063E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2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600" y="4254432"/>
            <a:ext cx="8244000" cy="1342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ctr">
              <a:spcBef>
                <a:spcPts val="400"/>
              </a:spcBef>
              <a:buNone/>
              <a:defRPr sz="2000" b="1">
                <a:solidFill>
                  <a:schemeClr val="accent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93CA874-A37B-B6FF-5DD6-9033B3E27162}"/>
              </a:ext>
            </a:extLst>
          </p:cNvPr>
          <p:cNvSpPr/>
          <p:nvPr userDrawn="1"/>
        </p:nvSpPr>
        <p:spPr>
          <a:xfrm>
            <a:off x="283634" y="1750295"/>
            <a:ext cx="8576734" cy="23234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600" y="1931007"/>
            <a:ext cx="8244000" cy="1962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fontAlgn="ctr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15" name="图片 14" descr="卡通人物&#10;&#10;中度可信度描述已自动生成">
            <a:extLst>
              <a:ext uri="{FF2B5EF4-FFF2-40B4-BE49-F238E27FC236}">
                <a16:creationId xmlns:a16="http://schemas.microsoft.com/office/drawing/2014/main" id="{D0CA50C4-AE30-1158-FE98-5ED36E3D37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4" y="660959"/>
            <a:ext cx="3149439" cy="660433"/>
          </a:xfrm>
          <a:prstGeom prst="rect">
            <a:avLst/>
          </a:prstGeom>
        </p:spPr>
      </p:pic>
      <p:sp>
        <p:nvSpPr>
          <p:cNvPr id="20" name="日期占位符 89">
            <a:extLst>
              <a:ext uri="{FF2B5EF4-FFF2-40B4-BE49-F238E27FC236}">
                <a16:creationId xmlns:a16="http://schemas.microsoft.com/office/drawing/2014/main" id="{37F25D73-0413-100A-DE0A-BFC56BE2AB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6C345B9A-C55B-4DD1-B696-F05A6DF90AFD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21" name="页脚占位符 90">
            <a:extLst>
              <a:ext uri="{FF2B5EF4-FFF2-40B4-BE49-F238E27FC236}">
                <a16:creationId xmlns:a16="http://schemas.microsoft.com/office/drawing/2014/main" id="{B6AF2B74-B083-5802-B0DA-C8E0A0C6A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22" name="灯片编号占位符 91">
            <a:extLst>
              <a:ext uri="{FF2B5EF4-FFF2-40B4-BE49-F238E27FC236}">
                <a16:creationId xmlns:a16="http://schemas.microsoft.com/office/drawing/2014/main" id="{F0E9B0D8-ED94-AFF6-2EF8-93CE7BBCBB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94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9">
            <a:extLst>
              <a:ext uri="{FF2B5EF4-FFF2-40B4-BE49-F238E27FC236}">
                <a16:creationId xmlns:a16="http://schemas.microsoft.com/office/drawing/2014/main" id="{CB91684C-F0F2-B82B-004A-167596CB70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EEC5E-F3B0-4058-8FBB-6A47F7172E4A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10" name="页脚占位符 90">
            <a:extLst>
              <a:ext uri="{FF2B5EF4-FFF2-40B4-BE49-F238E27FC236}">
                <a16:creationId xmlns:a16="http://schemas.microsoft.com/office/drawing/2014/main" id="{D2866B78-7319-8F2C-02E4-F85B0F329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1" name="灯片编号占位符 91">
            <a:extLst>
              <a:ext uri="{FF2B5EF4-FFF2-40B4-BE49-F238E27FC236}">
                <a16:creationId xmlns:a16="http://schemas.microsoft.com/office/drawing/2014/main" id="{A64C4A1E-F333-CE5E-EA44-17B4ED3FA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665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79298"/>
            <a:ext cx="2949178" cy="9683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79298"/>
            <a:ext cx="4629150" cy="458175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35036"/>
            <a:ext cx="2949178" cy="31339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89">
            <a:extLst>
              <a:ext uri="{FF2B5EF4-FFF2-40B4-BE49-F238E27FC236}">
                <a16:creationId xmlns:a16="http://schemas.microsoft.com/office/drawing/2014/main" id="{863A0335-D236-D708-14F7-F2C66E5EB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CAD6899-C5B0-480B-A617-EEA532A3EE63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9" name="页脚占位符 90">
            <a:extLst>
              <a:ext uri="{FF2B5EF4-FFF2-40B4-BE49-F238E27FC236}">
                <a16:creationId xmlns:a16="http://schemas.microsoft.com/office/drawing/2014/main" id="{BCA603F6-CF85-6638-B18F-326969525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0" name="灯片编号占位符 91">
            <a:extLst>
              <a:ext uri="{FF2B5EF4-FFF2-40B4-BE49-F238E27FC236}">
                <a16:creationId xmlns:a16="http://schemas.microsoft.com/office/drawing/2014/main" id="{21038C24-57DA-2D2E-8B96-BCD7E2263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55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79298"/>
            <a:ext cx="4629150" cy="458175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26A7BEB-038C-6ACD-E117-BA837B89A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1279298"/>
            <a:ext cx="2949178" cy="9683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9E84DB6-9C50-82FF-7566-7634ADBC8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735036"/>
            <a:ext cx="2949178" cy="31339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日期占位符 89">
            <a:extLst>
              <a:ext uri="{FF2B5EF4-FFF2-40B4-BE49-F238E27FC236}">
                <a16:creationId xmlns:a16="http://schemas.microsoft.com/office/drawing/2014/main" id="{AEA7B188-97CB-4A82-1A44-DFFF45A8B3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E55E6BD-41BE-43DC-88A9-3C99FDCBE363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11" name="页脚占位符 90">
            <a:extLst>
              <a:ext uri="{FF2B5EF4-FFF2-40B4-BE49-F238E27FC236}">
                <a16:creationId xmlns:a16="http://schemas.microsoft.com/office/drawing/2014/main" id="{C603319B-9E38-52CD-950D-B9052E3E66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2" name="灯片编号占位符 91">
            <a:extLst>
              <a:ext uri="{FF2B5EF4-FFF2-40B4-BE49-F238E27FC236}">
                <a16:creationId xmlns:a16="http://schemas.microsoft.com/office/drawing/2014/main" id="{CB6CF11F-6653-7146-E6FE-2F01CF4E3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337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089025"/>
            <a:ext cx="7886700" cy="5040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标题占位符 87">
            <a:extLst>
              <a:ext uri="{FF2B5EF4-FFF2-40B4-BE49-F238E27FC236}">
                <a16:creationId xmlns:a16="http://schemas.microsoft.com/office/drawing/2014/main" id="{95E9C82D-F57E-1406-A36F-EA400639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日期占位符 89">
            <a:extLst>
              <a:ext uri="{FF2B5EF4-FFF2-40B4-BE49-F238E27FC236}">
                <a16:creationId xmlns:a16="http://schemas.microsoft.com/office/drawing/2014/main" id="{41E320BF-0AE4-1205-4341-6FF29D8C4C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6097B96-C10F-4987-99B5-27A2460A97A4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9" name="页脚占位符 90">
            <a:extLst>
              <a:ext uri="{FF2B5EF4-FFF2-40B4-BE49-F238E27FC236}">
                <a16:creationId xmlns:a16="http://schemas.microsoft.com/office/drawing/2014/main" id="{6E4A4859-4EA6-6F83-1A9C-A955749539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0" name="灯片编号占位符 91">
            <a:extLst>
              <a:ext uri="{FF2B5EF4-FFF2-40B4-BE49-F238E27FC236}">
                <a16:creationId xmlns:a16="http://schemas.microsoft.com/office/drawing/2014/main" id="{A04EAD6E-E868-B298-2FD2-108DE99FBB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708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089023"/>
            <a:ext cx="1971675" cy="504031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089025"/>
            <a:ext cx="5800725" cy="5040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89">
            <a:extLst>
              <a:ext uri="{FF2B5EF4-FFF2-40B4-BE49-F238E27FC236}">
                <a16:creationId xmlns:a16="http://schemas.microsoft.com/office/drawing/2014/main" id="{7E444FD1-BD1E-C638-53DE-E18868E494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089E1B3-95A9-465E-AF4B-FC0324446D58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8" name="页脚占位符 90">
            <a:extLst>
              <a:ext uri="{FF2B5EF4-FFF2-40B4-BE49-F238E27FC236}">
                <a16:creationId xmlns:a16="http://schemas.microsoft.com/office/drawing/2014/main" id="{61D79D0B-FE2D-BBEA-5077-4173F0D748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9" name="灯片编号占位符 91">
            <a:extLst>
              <a:ext uri="{FF2B5EF4-FFF2-40B4-BE49-F238E27FC236}">
                <a16:creationId xmlns:a16="http://schemas.microsoft.com/office/drawing/2014/main" id="{F738282F-D37D-90B2-92A8-EBABCB4DA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72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D5799C45-AFDA-5762-5C7B-4E44C3EA59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600" y="4254432"/>
            <a:ext cx="8244000" cy="1342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E8EB05-ACA7-F641-4E85-0913FB68D57E}"/>
              </a:ext>
            </a:extLst>
          </p:cNvPr>
          <p:cNvSpPr/>
          <p:nvPr userDrawn="1"/>
        </p:nvSpPr>
        <p:spPr>
          <a:xfrm>
            <a:off x="283634" y="1750295"/>
            <a:ext cx="8576734" cy="23234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7AC9B2-7655-4610-BA3B-45527EF4D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600" y="1931007"/>
            <a:ext cx="8244000" cy="1962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font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D2994286-819E-2167-0090-F4708A2175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4" y="660959"/>
            <a:ext cx="3149439" cy="660433"/>
          </a:xfrm>
          <a:prstGeom prst="rect">
            <a:avLst/>
          </a:prstGeom>
        </p:spPr>
      </p:pic>
      <p:sp>
        <p:nvSpPr>
          <p:cNvPr id="13" name="日期占位符 89">
            <a:extLst>
              <a:ext uri="{FF2B5EF4-FFF2-40B4-BE49-F238E27FC236}">
                <a16:creationId xmlns:a16="http://schemas.microsoft.com/office/drawing/2014/main" id="{03B679B5-D23D-F1C7-7500-74E09F1E71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1A94836-ACCA-4219-A8D3-1ED41D0DB557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14" name="页脚占位符 90">
            <a:extLst>
              <a:ext uri="{FF2B5EF4-FFF2-40B4-BE49-F238E27FC236}">
                <a16:creationId xmlns:a16="http://schemas.microsoft.com/office/drawing/2014/main" id="{15F23CDA-1ECD-8164-B149-BAE9F26EE4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200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zh-CN" altLang="en-US" dirty="0"/>
              <a:t>中国科学院大学</a:t>
            </a:r>
          </a:p>
        </p:txBody>
      </p:sp>
      <p:sp>
        <p:nvSpPr>
          <p:cNvPr id="15" name="灯片编号占位符 91">
            <a:extLst>
              <a:ext uri="{FF2B5EF4-FFF2-40B4-BE49-F238E27FC236}">
                <a16:creationId xmlns:a16="http://schemas.microsoft.com/office/drawing/2014/main" id="{845CE90D-DCB3-7DCA-9E7D-CBCF1C0C07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260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0EB897-858F-F60B-872E-6DDAFE2C0865}"/>
              </a:ext>
            </a:extLst>
          </p:cNvPr>
          <p:cNvSpPr/>
          <p:nvPr userDrawn="1"/>
        </p:nvSpPr>
        <p:spPr>
          <a:xfrm>
            <a:off x="283634" y="1750295"/>
            <a:ext cx="8576734" cy="23234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737A8-DD36-2AB3-C3D4-939E083FCA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600" y="1931006"/>
            <a:ext cx="8244000" cy="1425994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 fontAlgn="ctr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CB2BBBE8-273F-E205-EA31-7BC5BD19C1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4" y="660959"/>
            <a:ext cx="3149439" cy="660433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7CF28787-ECA4-DCB9-28AA-E19285ED8F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2000" y="3429000"/>
            <a:ext cx="8244000" cy="44607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——</a:t>
            </a:r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3F086DBF-0040-A7B5-A560-B89D91A334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5600" y="4255200"/>
            <a:ext cx="8243688" cy="1342800"/>
          </a:xfrm>
        </p:spPr>
        <p:txBody>
          <a:bodyPr anchor="ctr" anchorCtr="0">
            <a:normAutofit/>
          </a:bodyPr>
          <a:lstStyle>
            <a:lvl1pPr marL="0" indent="0" algn="ctr" defTabSz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单击此处编辑汇报人信息</a:t>
            </a:r>
            <a:endParaRPr lang="en-US" altLang="zh-CN" dirty="0"/>
          </a:p>
        </p:txBody>
      </p:sp>
      <p:sp>
        <p:nvSpPr>
          <p:cNvPr id="21" name="日期占位符 89">
            <a:extLst>
              <a:ext uri="{FF2B5EF4-FFF2-40B4-BE49-F238E27FC236}">
                <a16:creationId xmlns:a16="http://schemas.microsoft.com/office/drawing/2014/main" id="{B758A056-61D8-CF2A-B900-4799991221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FDAE7754-F637-4CD5-BE7D-FFF10304514E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22" name="页脚占位符 90">
            <a:extLst>
              <a:ext uri="{FF2B5EF4-FFF2-40B4-BE49-F238E27FC236}">
                <a16:creationId xmlns:a16="http://schemas.microsoft.com/office/drawing/2014/main" id="{7FCA0438-90BE-89D1-121B-F5A7826BE7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23" name="灯片编号占位符 91">
            <a:extLst>
              <a:ext uri="{FF2B5EF4-FFF2-40B4-BE49-F238E27FC236}">
                <a16:creationId xmlns:a16="http://schemas.microsoft.com/office/drawing/2014/main" id="{651C704D-FBAC-A65F-84DC-0878E4CC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id="{776D3374-7B7E-5A56-5DF5-5ACC94AEB6D4}"/>
              </a:ext>
            </a:extLst>
          </p:cNvPr>
          <p:cNvSpPr/>
          <p:nvPr userDrawn="1"/>
        </p:nvSpPr>
        <p:spPr>
          <a:xfrm>
            <a:off x="428400" y="3357000"/>
            <a:ext cx="8244000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36357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A3E4198D-068C-DB7D-6308-34BD537C14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3093" y="1100364"/>
            <a:ext cx="8645978" cy="50289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27" name="日期占位符 89">
            <a:extLst>
              <a:ext uri="{FF2B5EF4-FFF2-40B4-BE49-F238E27FC236}">
                <a16:creationId xmlns:a16="http://schemas.microsoft.com/office/drawing/2014/main" id="{48890AFC-C176-4AF4-89DC-17D4723ADF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C8DB59F8-BE39-4F82-859C-7EF83507D81F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28" name="页脚占位符 90">
            <a:extLst>
              <a:ext uri="{FF2B5EF4-FFF2-40B4-BE49-F238E27FC236}">
                <a16:creationId xmlns:a16="http://schemas.microsoft.com/office/drawing/2014/main" id="{1A28F908-BCE0-4488-F1D8-296A694C58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29" name="灯片编号占位符 91">
            <a:extLst>
              <a:ext uri="{FF2B5EF4-FFF2-40B4-BE49-F238E27FC236}">
                <a16:creationId xmlns:a16="http://schemas.microsoft.com/office/drawing/2014/main" id="{5E517494-E58A-3C64-43D9-5A0D95703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0" name="标题占位符 87">
            <a:extLst>
              <a:ext uri="{FF2B5EF4-FFF2-40B4-BE49-F238E27FC236}">
                <a16:creationId xmlns:a16="http://schemas.microsoft.com/office/drawing/2014/main" id="{44655DFD-A0D9-799B-DE53-2920F955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545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C13E1B58-B2A8-81BF-5FAE-F83CE26006DE}"/>
              </a:ext>
            </a:extLst>
          </p:cNvPr>
          <p:cNvSpPr>
            <a:spLocks noChangeAspect="1"/>
          </p:cNvSpPr>
          <p:nvPr userDrawn="1"/>
        </p:nvSpPr>
        <p:spPr>
          <a:xfrm>
            <a:off x="685191" y="1336179"/>
            <a:ext cx="2614480" cy="45699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/>
          <a:p>
            <a:pPr algn="ctr"/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F46E9BDF-09E3-1CD0-83F6-DB5E1D6868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0" y="1465488"/>
            <a:ext cx="4014787" cy="3731079"/>
          </a:xfrm>
        </p:spPr>
        <p:txBody>
          <a:bodyPr anchor="ctr" anchorCtr="0"/>
          <a:lstStyle>
            <a:lvl1pPr marL="306000" indent="-306000" algn="l" defTabSz="457200">
              <a:buClrTx/>
              <a:buFont typeface="Wingdings" panose="05000000000000000000" pitchFamily="2" charset="2"/>
              <a:buChar char="n"/>
              <a:defRPr>
                <a:solidFill>
                  <a:schemeClr val="accent1"/>
                </a:solidFill>
              </a:defRPr>
            </a:lvl1pPr>
            <a:lvl2pPr marL="685800" indent="-306000" algn="l" defTabSz="457200">
              <a:buClrTx/>
              <a:buFont typeface="Wingdings" panose="05000000000000000000" pitchFamily="2" charset="2"/>
              <a:buChar char="n"/>
              <a:defRPr>
                <a:solidFill>
                  <a:schemeClr val="accent1"/>
                </a:solidFill>
              </a:defRPr>
            </a:lvl2pPr>
            <a:lvl3pPr marL="1143000" indent="-306000" algn="l" defTabSz="457200">
              <a:buClrTx/>
              <a:buFont typeface="Wingdings" panose="05000000000000000000" pitchFamily="2" charset="2"/>
              <a:buChar char="n"/>
              <a:defRPr>
                <a:solidFill>
                  <a:schemeClr val="accent1"/>
                </a:solidFill>
              </a:defRPr>
            </a:lvl3pPr>
            <a:lvl4pPr marL="1600200" indent="-306000" algn="l" defTabSz="457200">
              <a:buClrTx/>
              <a:buFont typeface="Wingdings" panose="05000000000000000000" pitchFamily="2" charset="2"/>
              <a:buChar char="n"/>
              <a:defRPr>
                <a:solidFill>
                  <a:schemeClr val="accent1"/>
                </a:solidFill>
              </a:defRPr>
            </a:lvl4pPr>
            <a:lvl5pPr marL="2057400" indent="-306000" algn="l" defTabSz="457200">
              <a:buClrTx/>
              <a:buFont typeface="Wingdings" panose="05000000000000000000" pitchFamily="2" charset="2"/>
              <a:buChar char="n"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21" name="日期占位符 89">
            <a:extLst>
              <a:ext uri="{FF2B5EF4-FFF2-40B4-BE49-F238E27FC236}">
                <a16:creationId xmlns:a16="http://schemas.microsoft.com/office/drawing/2014/main" id="{07487874-F963-3147-C8D7-BF194828C2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C8445054-0890-49B4-9223-AF1D7BAD4DE9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22" name="页脚占位符 90">
            <a:extLst>
              <a:ext uri="{FF2B5EF4-FFF2-40B4-BE49-F238E27FC236}">
                <a16:creationId xmlns:a16="http://schemas.microsoft.com/office/drawing/2014/main" id="{CFCFA0B4-5ACE-E0C1-835C-3B03F10888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23" name="灯片编号占位符 91">
            <a:extLst>
              <a:ext uri="{FF2B5EF4-FFF2-40B4-BE49-F238E27FC236}">
                <a16:creationId xmlns:a16="http://schemas.microsoft.com/office/drawing/2014/main" id="{C6D173C6-55B1-6FA4-46AE-8A20CC8CF7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8" name="标题占位符 87">
            <a:extLst>
              <a:ext uri="{FF2B5EF4-FFF2-40B4-BE49-F238E27FC236}">
                <a16:creationId xmlns:a16="http://schemas.microsoft.com/office/drawing/2014/main" id="{C84657C0-C18C-6894-8C92-32DA1EFDF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295" y="2408383"/>
            <a:ext cx="2138272" cy="2041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4184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490107"/>
            <a:ext cx="7920037" cy="196759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457200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457700"/>
            <a:ext cx="7920037" cy="9388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日期占位符 89">
            <a:extLst>
              <a:ext uri="{FF2B5EF4-FFF2-40B4-BE49-F238E27FC236}">
                <a16:creationId xmlns:a16="http://schemas.microsoft.com/office/drawing/2014/main" id="{BCB820A1-F5F9-D549-25B7-98DACF498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5AB61954-D7AE-4EF2-A664-B371C7135015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14" name="页脚占位符 90">
            <a:extLst>
              <a:ext uri="{FF2B5EF4-FFF2-40B4-BE49-F238E27FC236}">
                <a16:creationId xmlns:a16="http://schemas.microsoft.com/office/drawing/2014/main" id="{F39221D2-2AA8-CEAA-6A00-39CC276DE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5" name="灯片编号占位符 91">
            <a:extLst>
              <a:ext uri="{FF2B5EF4-FFF2-40B4-BE49-F238E27FC236}">
                <a16:creationId xmlns:a16="http://schemas.microsoft.com/office/drawing/2014/main" id="{07126106-73C5-9515-D8BC-E220F2C246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3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3093" y="1089025"/>
            <a:ext cx="4261757" cy="504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089025"/>
            <a:ext cx="4261757" cy="504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3" name="日期占位符 89">
            <a:extLst>
              <a:ext uri="{FF2B5EF4-FFF2-40B4-BE49-F238E27FC236}">
                <a16:creationId xmlns:a16="http://schemas.microsoft.com/office/drawing/2014/main" id="{44FDC44E-297F-8D6F-F17E-4378FE15E5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7C8E3F5F-6593-4BCB-B5E0-91236FA8F836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14" name="页脚占位符 90">
            <a:extLst>
              <a:ext uri="{FF2B5EF4-FFF2-40B4-BE49-F238E27FC236}">
                <a16:creationId xmlns:a16="http://schemas.microsoft.com/office/drawing/2014/main" id="{AF974B44-4640-EAB9-5E30-4744E1C1B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5" name="灯片编号占位符 91">
            <a:extLst>
              <a:ext uri="{FF2B5EF4-FFF2-40B4-BE49-F238E27FC236}">
                <a16:creationId xmlns:a16="http://schemas.microsoft.com/office/drawing/2014/main" id="{4CFDBA55-0B7F-98A1-7697-D67CD75A0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6" name="标题占位符 87">
            <a:extLst>
              <a:ext uri="{FF2B5EF4-FFF2-40B4-BE49-F238E27FC236}">
                <a16:creationId xmlns:a16="http://schemas.microsoft.com/office/drawing/2014/main" id="{55615F5A-3EA1-3D4F-3034-460411402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9359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6511" y="1393188"/>
            <a:ext cx="3868340" cy="7200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116" y="2279878"/>
            <a:ext cx="3868340" cy="35364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93188"/>
            <a:ext cx="3887391" cy="7200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79878"/>
            <a:ext cx="3887391" cy="35364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4" name="日期占位符 89">
            <a:extLst>
              <a:ext uri="{FF2B5EF4-FFF2-40B4-BE49-F238E27FC236}">
                <a16:creationId xmlns:a16="http://schemas.microsoft.com/office/drawing/2014/main" id="{73B91E40-D95D-ADCF-38D8-BE5FD99153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5BE1FC6F-8711-4BDF-9005-D79A3D0EDDBD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15" name="页脚占位符 90">
            <a:extLst>
              <a:ext uri="{FF2B5EF4-FFF2-40B4-BE49-F238E27FC236}">
                <a16:creationId xmlns:a16="http://schemas.microsoft.com/office/drawing/2014/main" id="{60DADDA1-2F80-306A-0050-898A43707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6" name="灯片编号占位符 91">
            <a:extLst>
              <a:ext uri="{FF2B5EF4-FFF2-40B4-BE49-F238E27FC236}">
                <a16:creationId xmlns:a16="http://schemas.microsoft.com/office/drawing/2014/main" id="{234E14AE-07E2-9973-1379-94309455E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7" name="标题占位符 87">
            <a:extLst>
              <a:ext uri="{FF2B5EF4-FFF2-40B4-BE49-F238E27FC236}">
                <a16:creationId xmlns:a16="http://schemas.microsoft.com/office/drawing/2014/main" id="{8013D647-DCD8-9895-6AB2-1F0BFB251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50853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89">
            <a:extLst>
              <a:ext uri="{FF2B5EF4-FFF2-40B4-BE49-F238E27FC236}">
                <a16:creationId xmlns:a16="http://schemas.microsoft.com/office/drawing/2014/main" id="{C0573B15-77B5-955F-5AFD-6D3E6981BE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096F4FE1-09D8-4CCF-B594-C7F54668B556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11" name="页脚占位符 90">
            <a:extLst>
              <a:ext uri="{FF2B5EF4-FFF2-40B4-BE49-F238E27FC236}">
                <a16:creationId xmlns:a16="http://schemas.microsoft.com/office/drawing/2014/main" id="{D324FDE3-9340-3445-41F4-351BE8DC90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2" name="灯片编号占位符 91">
            <a:extLst>
              <a:ext uri="{FF2B5EF4-FFF2-40B4-BE49-F238E27FC236}">
                <a16:creationId xmlns:a16="http://schemas.microsoft.com/office/drawing/2014/main" id="{79770442-4337-8BAA-82C6-07E6851F7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标题占位符 87">
            <a:extLst>
              <a:ext uri="{FF2B5EF4-FFF2-40B4-BE49-F238E27FC236}">
                <a16:creationId xmlns:a16="http://schemas.microsoft.com/office/drawing/2014/main" id="{D11B0F06-1D67-2F62-6BD5-629602066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1093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9">
            <a:extLst>
              <a:ext uri="{FF2B5EF4-FFF2-40B4-BE49-F238E27FC236}">
                <a16:creationId xmlns:a16="http://schemas.microsoft.com/office/drawing/2014/main" id="{CB91684C-F0F2-B82B-004A-167596CB70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EEC5E-F3B0-4058-8FBB-6A47F7172E4A}" type="datetime1">
              <a:rPr lang="en-US" altLang="zh-CN" smtClean="0"/>
              <a:pPr/>
              <a:t>5/8/25</a:t>
            </a:fld>
            <a:endParaRPr lang="en-US" dirty="0"/>
          </a:p>
        </p:txBody>
      </p:sp>
      <p:sp>
        <p:nvSpPr>
          <p:cNvPr id="10" name="页脚占位符 90">
            <a:extLst>
              <a:ext uri="{FF2B5EF4-FFF2-40B4-BE49-F238E27FC236}">
                <a16:creationId xmlns:a16="http://schemas.microsoft.com/office/drawing/2014/main" id="{D2866B78-7319-8F2C-02E4-F85B0F329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11" name="灯片编号占位符 91">
            <a:extLst>
              <a:ext uri="{FF2B5EF4-FFF2-40B4-BE49-F238E27FC236}">
                <a16:creationId xmlns:a16="http://schemas.microsoft.com/office/drawing/2014/main" id="{A64C4A1E-F333-CE5E-EA44-17B4ED3FA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200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1973DFF-6E8D-4E5E-A122-CBB505A8A440}" type="slidenum">
              <a:rPr lang="en-US" altLang="zh-CN" smtClean="0"/>
              <a:pPr/>
              <a:t>‹#›</a:t>
            </a:fld>
            <a:endParaRPr 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07DE78EF-817D-AECF-447F-91AEBDB7A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343" y="272013"/>
            <a:ext cx="3886809" cy="720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957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C3943D6-9043-90A3-16EB-FC53909FD00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2742" y="165934"/>
            <a:ext cx="720000" cy="720000"/>
          </a:xfrm>
          <a:prstGeom prst="rect">
            <a:avLst/>
          </a:prstGeom>
        </p:spPr>
      </p:pic>
      <p:sp>
        <p:nvSpPr>
          <p:cNvPr id="71" name="矩形 70">
            <a:extLst>
              <a:ext uri="{FF2B5EF4-FFF2-40B4-BE49-F238E27FC236}">
                <a16:creationId xmlns:a16="http://schemas.microsoft.com/office/drawing/2014/main" id="{ABA59A0F-1AAE-DA13-F38B-6B4D545DF8AB}"/>
              </a:ext>
            </a:extLst>
          </p:cNvPr>
          <p:cNvSpPr/>
          <p:nvPr userDrawn="1">
            <p:custDataLst>
              <p:tags r:id="rId17"/>
            </p:custDataLst>
          </p:nvPr>
        </p:nvSpPr>
        <p:spPr>
          <a:xfrm>
            <a:off x="1" y="248130"/>
            <a:ext cx="361950" cy="555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D0434DD5-5AD8-179C-B426-E395AAFDBBA5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461220" y="248130"/>
            <a:ext cx="119805" cy="555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标题占位符 87">
            <a:extLst>
              <a:ext uri="{FF2B5EF4-FFF2-40B4-BE49-F238E27FC236}">
                <a16:creationId xmlns:a16="http://schemas.microsoft.com/office/drawing/2014/main" id="{4445A915-23D2-4F52-C233-C98FB0054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91" y="165934"/>
            <a:ext cx="7309273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9" name="文本占位符 88">
            <a:extLst>
              <a:ext uri="{FF2B5EF4-FFF2-40B4-BE49-F238E27FC236}">
                <a16:creationId xmlns:a16="http://schemas.microsoft.com/office/drawing/2014/main" id="{37ABD39C-15A2-7B92-5675-710DCC645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0825" y="1089661"/>
            <a:ext cx="8642350" cy="5030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90" name="日期占位符 89">
            <a:extLst>
              <a:ext uri="{FF2B5EF4-FFF2-40B4-BE49-F238E27FC236}">
                <a16:creationId xmlns:a16="http://schemas.microsoft.com/office/drawing/2014/main" id="{004973A8-56CB-AF0A-003F-26B020BFFB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0826" y="6356349"/>
            <a:ext cx="216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fld id="{DCC6ECC4-4B2F-437E-9C81-D5539B45883C}" type="datetime1">
              <a:rPr lang="zh-CN" altLang="en-US" smtClean="0"/>
              <a:pPr/>
              <a:t>2025/5/8</a:t>
            </a:fld>
            <a:endParaRPr lang="zh-CN" altLang="en-US" dirty="0"/>
          </a:p>
        </p:txBody>
      </p:sp>
      <p:sp>
        <p:nvSpPr>
          <p:cNvPr id="91" name="页脚占位符 90">
            <a:extLst>
              <a:ext uri="{FF2B5EF4-FFF2-40B4-BE49-F238E27FC236}">
                <a16:creationId xmlns:a16="http://schemas.microsoft.com/office/drawing/2014/main" id="{AF76004B-D925-FDF2-F9E7-0687276CEC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5243" y="6356349"/>
            <a:ext cx="2867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92" name="灯片编号占位符 91">
            <a:extLst>
              <a:ext uri="{FF2B5EF4-FFF2-40B4-BE49-F238E27FC236}">
                <a16:creationId xmlns:a16="http://schemas.microsoft.com/office/drawing/2014/main" id="{00EBCE08-D6D6-1111-96B3-94D23DA328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82000" y="6356349"/>
            <a:ext cx="19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81973DFF-6E8D-4E5E-A122-CBB505A8A4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3" name="Rectangle 8">
            <a:extLst>
              <a:ext uri="{FF2B5EF4-FFF2-40B4-BE49-F238E27FC236}">
                <a16:creationId xmlns:a16="http://schemas.microsoft.com/office/drawing/2014/main" id="{0844015B-7A35-0039-33E5-14C1532DE936}"/>
              </a:ext>
            </a:extLst>
          </p:cNvPr>
          <p:cNvSpPr/>
          <p:nvPr userDrawn="1"/>
        </p:nvSpPr>
        <p:spPr>
          <a:xfrm>
            <a:off x="0" y="6251686"/>
            <a:ext cx="7200000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5" name="Rectangle 8">
            <a:extLst>
              <a:ext uri="{FF2B5EF4-FFF2-40B4-BE49-F238E27FC236}">
                <a16:creationId xmlns:a16="http://schemas.microsoft.com/office/drawing/2014/main" id="{5A756827-B2CB-B3FD-05D7-2C4192466925}"/>
              </a:ext>
            </a:extLst>
          </p:cNvPr>
          <p:cNvSpPr/>
          <p:nvPr userDrawn="1"/>
        </p:nvSpPr>
        <p:spPr>
          <a:xfrm>
            <a:off x="-9258" y="824258"/>
            <a:ext cx="8172000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91910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62" r:id="rId3"/>
    <p:sldLayoutId id="2147483672" r:id="rId4"/>
    <p:sldLayoutId id="2147483663" r:id="rId5"/>
    <p:sldLayoutId id="2147483664" r:id="rId6"/>
    <p:sldLayoutId id="2147483665" r:id="rId7"/>
    <p:sldLayoutId id="2147483666" r:id="rId8"/>
    <p:sldLayoutId id="2147483675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3" r:id="rId15"/>
  </p:sldLayoutIdLst>
  <p:hf hdr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lang="zh-CN" altLang="en-US" sz="2400" b="1" kern="1200" dirty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06000" indent="-306000" algn="l" defTabSz="4572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2"/>
          </a:solidFill>
          <a:latin typeface="+mj-ea"/>
          <a:ea typeface="+mj-ea"/>
          <a:cs typeface="+mn-cs"/>
        </a:defRPr>
      </a:lvl1pPr>
      <a:lvl2pPr marL="685800" indent="-306000" algn="l" defTabSz="4572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b="1" kern="1200">
          <a:solidFill>
            <a:schemeClr val="tx2"/>
          </a:solidFill>
          <a:latin typeface="+mj-ea"/>
          <a:ea typeface="+mj-ea"/>
          <a:cs typeface="+mn-cs"/>
        </a:defRPr>
      </a:lvl2pPr>
      <a:lvl3pPr marL="1143000" indent="-306000" algn="l" defTabSz="4572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b="1" kern="1200">
          <a:solidFill>
            <a:schemeClr val="tx2"/>
          </a:solidFill>
          <a:latin typeface="+mj-ea"/>
          <a:ea typeface="+mj-ea"/>
          <a:cs typeface="+mn-cs"/>
        </a:defRPr>
      </a:lvl3pPr>
      <a:lvl4pPr marL="1600200" indent="-306000" algn="l" defTabSz="4572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b="1" kern="1200">
          <a:solidFill>
            <a:schemeClr val="tx2"/>
          </a:solidFill>
          <a:latin typeface="+mj-ea"/>
          <a:ea typeface="+mj-ea"/>
          <a:cs typeface="+mn-cs"/>
        </a:defRPr>
      </a:lvl4pPr>
      <a:lvl5pPr marL="2057400" indent="-306000" algn="l" defTabSz="4572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b="1" kern="1200">
          <a:solidFill>
            <a:schemeClr val="tx2"/>
          </a:solidFill>
          <a:latin typeface="+mj-ea"/>
          <a:ea typeface="+mj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pos="2880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pos="5602" userDrawn="1">
          <p15:clr>
            <a:srgbClr val="F26B43"/>
          </p15:clr>
        </p15:guide>
        <p15:guide id="8" pos="158" userDrawn="1">
          <p15:clr>
            <a:srgbClr val="F26B43"/>
          </p15:clr>
        </p15:guide>
        <p15:guide id="9" orient="horz" pos="686" userDrawn="1">
          <p15:clr>
            <a:srgbClr val="F26B43"/>
          </p15:clr>
        </p15:guide>
        <p15:guide id="10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3188CA0C-B2F0-8DC8-401A-8C4DC0686A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Name of the Author</a:t>
            </a:r>
          </a:p>
          <a:p>
            <a:r>
              <a:rPr lang="zh-CN" altLang="en-US" dirty="0"/>
              <a:t>沈阳自动化研究所</a:t>
            </a:r>
            <a:endParaRPr lang="en-US" altLang="zh-CN" dirty="0"/>
          </a:p>
          <a:p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21</a:t>
            </a:r>
            <a:r>
              <a:rPr lang="zh-CN" altLang="en-US" dirty="0"/>
              <a:t>日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C14C878-F278-FC84-C74D-20F59AD48C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果壳简约主题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4:3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937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4773BEA-7388-43F0-FE54-16EB47037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87212" y="1378402"/>
            <a:ext cx="5405963" cy="456519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一、使用方法相关介绍</a:t>
            </a:r>
            <a:endParaRPr lang="en-US" altLang="zh-CN" sz="2400" dirty="0"/>
          </a:p>
          <a:p>
            <a:r>
              <a:rPr lang="zh-CN" altLang="en-US" sz="2400" dirty="0"/>
              <a:t>二、配图</a:t>
            </a:r>
            <a:endParaRPr lang="en-US" altLang="zh-CN" sz="2400" dirty="0"/>
          </a:p>
          <a:p>
            <a:r>
              <a:rPr lang="zh-CN" altLang="en-US" sz="2400" dirty="0"/>
              <a:t>三、配表</a:t>
            </a:r>
            <a:endParaRPr lang="en-US" altLang="zh-CN" sz="2400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2B3FE32-56E7-9031-B32A-1CFF6EEEF0A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ED8CD2-1AE4-45D7-9453-93A0247C7E07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3689D3-07C4-7EAC-AC45-EF3F6C6F46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F4369B4-5EB8-E763-5A54-2C1139843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47DC424C-3BA4-4272-FA40-19B880389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295" y="2408383"/>
            <a:ext cx="2160000" cy="2041234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432306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8FEF5C-E931-B44F-9014-13D20E6E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</a:t>
            </a:r>
            <a:r>
              <a:rPr lang="en-US" altLang="zh-CN" dirty="0"/>
              <a:t>1.</a:t>
            </a:r>
            <a:r>
              <a:rPr lang="zh-CN" altLang="en-US" dirty="0"/>
              <a:t> 本模版的使用方法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435A08-5CA9-DE16-2A60-CEA34E6B7D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关于使用本幻灯片模版的极简教程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4DB5E9-0F92-A6F9-CE7A-07C1D462D90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AB61954-D7AE-4EF2-A664-B371C7135015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F1131D-1B15-832B-1DDC-6CCBC768D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olidFill>
                  <a:srgbClr val="969FA7"/>
                </a:solidFill>
              </a:rPr>
              <a:t>中国科学院大学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B6B350-5BA4-BACA-CFF9-CC4527E865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864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ABE53AA-499A-713B-6B2C-51B4A919A26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6" y="1944732"/>
            <a:ext cx="8645978" cy="3128736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1. </a:t>
            </a:r>
            <a:r>
              <a:rPr lang="zh-CN" altLang="en-US" sz="1800" dirty="0"/>
              <a:t>开始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新建幻灯片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选择想使用的幻灯片母版</a:t>
            </a:r>
            <a:endParaRPr lang="en-US" altLang="zh-CN" sz="1800" dirty="0">
              <a:sym typeface="Wingdings" panose="05000000000000000000" pitchFamily="2" charset="2"/>
            </a:endParaRPr>
          </a:p>
          <a:p>
            <a:r>
              <a:rPr lang="en-US" altLang="zh-CN" sz="1800" dirty="0">
                <a:sym typeface="Wingdings" panose="05000000000000000000" pitchFamily="2" charset="2"/>
              </a:rPr>
              <a:t>2. </a:t>
            </a:r>
            <a:r>
              <a:rPr lang="zh-CN" altLang="en-US" sz="1800" dirty="0">
                <a:sym typeface="Wingdings" panose="05000000000000000000" pitchFamily="2" charset="2"/>
              </a:rPr>
              <a:t>例如更改校徽图片元素，</a:t>
            </a:r>
            <a:r>
              <a:rPr lang="zh-CN" altLang="en-US" sz="1800" dirty="0">
                <a:solidFill>
                  <a:schemeClr val="accent2"/>
                </a:solidFill>
                <a:sym typeface="Wingdings" panose="05000000000000000000" pitchFamily="2" charset="2"/>
              </a:rPr>
              <a:t>视图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幻灯片母版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划到第一个母版</a:t>
            </a:r>
            <a:r>
              <a:rPr lang="en-US" altLang="zh-CN" sz="1800" dirty="0">
                <a:sym typeface="Wingdings" panose="05000000000000000000" pitchFamily="2" charset="2"/>
              </a:rPr>
              <a:t>(</a:t>
            </a:r>
            <a:r>
              <a:rPr lang="zh-CN" altLang="en-US" sz="1800" dirty="0">
                <a:sym typeface="Wingdings" panose="05000000000000000000" pitchFamily="2" charset="2"/>
              </a:rPr>
              <a:t>注意：其它母版图片继承第一个母版</a:t>
            </a:r>
            <a:r>
              <a:rPr lang="en-US" altLang="zh-CN" sz="1800" dirty="0">
                <a:sym typeface="Wingdings" panose="05000000000000000000" pitchFamily="2" charset="2"/>
              </a:rPr>
              <a:t>)</a:t>
            </a:r>
            <a:r>
              <a:rPr lang="zh-CN" altLang="en-US" sz="1800" dirty="0">
                <a:sym typeface="Wingdings" panose="05000000000000000000" pitchFamily="2" charset="2"/>
              </a:rPr>
              <a:t>右键校徽图片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更改图片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此设备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选择自己想替换的图片</a:t>
            </a:r>
            <a:r>
              <a:rPr lang="en-US" altLang="zh-CN" sz="1800" dirty="0"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sym typeface="Wingdings" panose="05000000000000000000" pitchFamily="2" charset="2"/>
              </a:rPr>
              <a:t>打开</a:t>
            </a:r>
            <a:endParaRPr lang="en-US" altLang="zh-CN" sz="1800" dirty="0">
              <a:sym typeface="Wingdings" panose="05000000000000000000" pitchFamily="2" charset="2"/>
            </a:endParaRPr>
          </a:p>
          <a:p>
            <a:r>
              <a:rPr lang="en-US" altLang="zh-CN" sz="1800" dirty="0"/>
              <a:t>3. </a:t>
            </a:r>
            <a:r>
              <a:rPr lang="zh-CN" altLang="en-US" sz="1800" dirty="0"/>
              <a:t>例如更改中国科学院大学带字校徽</a:t>
            </a:r>
            <a:r>
              <a:rPr lang="en-US" altLang="zh-CN" sz="1800" dirty="0"/>
              <a:t>logo</a:t>
            </a:r>
            <a:r>
              <a:rPr lang="zh-CN" altLang="en-US" sz="1800" dirty="0"/>
              <a:t>，选择标题版式</a:t>
            </a:r>
            <a:r>
              <a:rPr lang="en-US" altLang="zh-CN" sz="1800" dirty="0"/>
              <a:t>(</a:t>
            </a:r>
            <a:r>
              <a:rPr lang="zh-CN" altLang="en-US" sz="1800" dirty="0"/>
              <a:t>第二张幻灯片</a:t>
            </a:r>
            <a:r>
              <a:rPr lang="en-US" altLang="zh-CN" sz="1800" dirty="0"/>
              <a:t>)</a:t>
            </a:r>
            <a:r>
              <a:rPr lang="zh-CN" altLang="en-US" sz="1800" dirty="0"/>
              <a:t>，找到图片，右键 </a:t>
            </a:r>
            <a:r>
              <a:rPr lang="zh-CN" altLang="en-US" sz="1800" dirty="0">
                <a:solidFill>
                  <a:schemeClr val="accent2"/>
                </a:solidFill>
              </a:rPr>
              <a:t>同方法</a:t>
            </a:r>
            <a:r>
              <a:rPr lang="en-US" altLang="zh-CN" sz="1800" dirty="0">
                <a:solidFill>
                  <a:schemeClr val="accent2"/>
                </a:solidFill>
              </a:rPr>
              <a:t>2</a:t>
            </a:r>
            <a:endParaRPr lang="zh-CN" altLang="en-US" sz="1800" dirty="0">
              <a:solidFill>
                <a:schemeClr val="accent2"/>
              </a:solidFill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0A54DA-35A4-0A2F-6E12-E4C0BC7F528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8DB59F8-BE39-4F82-859C-7EF83507D81F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8302AA-F75C-26EC-A88E-70425CCED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2C1A41B-662B-2432-F582-A207D688C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4E634BCB-92BB-9C0C-CBD6-030A5DC9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章节标题：本模版的使用方法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2796583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47D958-6582-B443-9157-DF6F06FD0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</a:t>
            </a:r>
            <a:r>
              <a:rPr lang="en-US" altLang="zh-CN" dirty="0"/>
              <a:t>2.</a:t>
            </a:r>
            <a:r>
              <a:rPr lang="zh-CN" altLang="en-US" dirty="0"/>
              <a:t> 如何使用配图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97A793-2108-2A3B-E329-5EC846CB15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本幻灯片的相关配色取自校徽及官方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EB0A64-A341-D607-8051-4B7C0D64DB6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AB61954-D7AE-4EF2-A664-B371C7135015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83DC3A-EBFD-05EF-8065-DFDDBEDDB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BEF5B9-B274-5887-8F43-95EC653B3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907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DF2D4A-8ED3-4855-787D-5DBD81CB7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115" y="1433550"/>
            <a:ext cx="3868340" cy="4399449"/>
          </a:xfrm>
        </p:spPr>
        <p:txBody>
          <a:bodyPr anchor="t">
            <a:normAutofit/>
          </a:bodyPr>
          <a:lstStyle/>
          <a:p>
            <a:r>
              <a:rPr lang="zh-CN" altLang="en-US" b="0" dirty="0">
                <a:solidFill>
                  <a:schemeClr val="tx1"/>
                </a:solidFill>
              </a:rPr>
              <a:t>互补色</a:t>
            </a:r>
            <a:r>
              <a:rPr lang="en" altLang="zh-CN" b="0" dirty="0">
                <a:solidFill>
                  <a:schemeClr val="tx1"/>
                </a:solidFill>
              </a:rPr>
              <a:t>: </a:t>
            </a:r>
            <a:r>
              <a:rPr lang="zh-CN" altLang="en-US" b="0" dirty="0">
                <a:solidFill>
                  <a:schemeClr val="tx1"/>
                </a:solidFill>
              </a:rPr>
              <a:t>在色轮上彼此相对的颜色（如红色与绿色，蓝色与橙色）。它们能产生强烈的视觉对比，让画面充满活力。</a:t>
            </a:r>
            <a:endParaRPr lang="en-US" altLang="zh-CN" b="0" dirty="0">
              <a:solidFill>
                <a:schemeClr val="tx1"/>
              </a:solidFill>
            </a:endParaRPr>
          </a:p>
          <a:p>
            <a:r>
              <a:rPr lang="zh-CN" altLang="en-US" b="0" dirty="0">
                <a:solidFill>
                  <a:schemeClr val="tx1"/>
                </a:solidFill>
              </a:rPr>
              <a:t>类似色</a:t>
            </a:r>
            <a:r>
              <a:rPr lang="en-US" altLang="zh-CN" b="0" dirty="0">
                <a:solidFill>
                  <a:schemeClr val="tx1"/>
                </a:solidFill>
              </a:rPr>
              <a:t>: </a:t>
            </a:r>
            <a:r>
              <a:rPr lang="zh-CN" altLang="en-US" b="0" dirty="0">
                <a:solidFill>
                  <a:schemeClr val="tx1"/>
                </a:solidFill>
              </a:rPr>
              <a:t>在色轮上相邻的颜色（如黄色、黄绿色、绿色）。它们组合在一起通常显得和谐、宁静、舒适。</a:t>
            </a:r>
            <a:endParaRPr lang="en-US" altLang="zh-CN" b="0" dirty="0">
              <a:solidFill>
                <a:schemeClr val="tx1"/>
              </a:solidFill>
            </a:endParaRP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97B91869-BE4A-A524-39BF-29F5673B6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1FC6F-8711-4BDF-9005-D79A3D0EDDBD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CE65A7ED-78C5-EAFA-0910-22F60D82B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469806D6-CF5F-C348-3D11-4315BC317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49A984E6-DD26-11AB-3EB4-4D3C65C87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章节标题：果壳的一些个配色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78260EE-33FB-9BBD-3FB4-7405F6B0D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33551"/>
            <a:ext cx="4378705" cy="466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00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0E8839-15FC-1C43-3A74-2930D3CD6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</a:t>
            </a:r>
            <a:r>
              <a:rPr lang="en-US" altLang="zh-CN" dirty="0"/>
              <a:t>2.</a:t>
            </a:r>
            <a:r>
              <a:rPr lang="zh-CN" altLang="en-US" dirty="0"/>
              <a:t> 配表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78121A-ADC9-AAD4-2C52-0134D6D849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表格相关布局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29FF42-72E6-4DDE-4331-4F2D181871D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AB61954-D7AE-4EF2-A664-B371C7135015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661A63-4E5F-2310-E321-D1771DC9F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9A673E-1CB8-4233-F9C2-B3B4D2AA36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27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C3672-3316-3DA3-5F78-85008F423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>
            <a:extLst>
              <a:ext uri="{FF2B5EF4-FFF2-40B4-BE49-F238E27FC236}">
                <a16:creationId xmlns:a16="http://schemas.microsoft.com/office/drawing/2014/main" id="{37D401CA-2CB1-B22C-756D-2C2C759E110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BE1FC6F-8711-4BDF-9005-D79A3D0EDDBD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55E4FAE3-4047-3060-A1DE-C898E9605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EE370B66-2E43-F03D-92C2-DFFB27EEF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8E14664D-C75C-58BE-44C5-989FACF8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章节标题：果壳的一些个图表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2231644-DAE1-7427-3710-B582C34E4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354583"/>
              </p:ext>
            </p:extLst>
          </p:nvPr>
        </p:nvGraphicFramePr>
        <p:xfrm>
          <a:off x="587828" y="1092200"/>
          <a:ext cx="7783286" cy="3078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898">
                  <a:extLst>
                    <a:ext uri="{9D8B030D-6E8A-4147-A177-3AD203B41FA5}">
                      <a16:colId xmlns:a16="http://schemas.microsoft.com/office/drawing/2014/main" val="4243111990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824697237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1780362303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2778817567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216149426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3132232028"/>
                    </a:ext>
                  </a:extLst>
                </a:gridCol>
                <a:gridCol w="1111898">
                  <a:extLst>
                    <a:ext uri="{9D8B030D-6E8A-4147-A177-3AD203B41FA5}">
                      <a16:colId xmlns:a16="http://schemas.microsoft.com/office/drawing/2014/main" val="519398227"/>
                    </a:ext>
                  </a:extLst>
                </a:gridCol>
              </a:tblGrid>
              <a:tr h="7057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652022"/>
                  </a:ext>
                </a:extLst>
              </a:tr>
              <a:tr h="79102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354588"/>
                  </a:ext>
                </a:extLst>
              </a:tr>
              <a:tr h="79102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517683"/>
                  </a:ext>
                </a:extLst>
              </a:tr>
              <a:tr h="79102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10969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6AB1CAD8-CD57-71CD-4023-5689899D39D3}"/>
              </a:ext>
            </a:extLst>
          </p:cNvPr>
          <p:cNvSpPr txBox="1"/>
          <p:nvPr/>
        </p:nvSpPr>
        <p:spPr>
          <a:xfrm>
            <a:off x="685190" y="4735285"/>
            <a:ext cx="7309274" cy="131717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kumimoji="1" lang="zh-CN" altLang="en-US" dirty="0"/>
              <a:t>表格内容</a:t>
            </a:r>
            <a:r>
              <a:rPr kumimoji="1" lang="en-US" altLang="zh-CN" dirty="0"/>
              <a:t>1:</a:t>
            </a:r>
            <a:r>
              <a:rPr kumimoji="1" lang="zh-CN" altLang="en-US" dirty="0"/>
              <a:t> 一些乱七把澡的表格结论，反正就是</a:t>
            </a:r>
            <a:r>
              <a:rPr kumimoji="1" lang="en-US" altLang="zh-CN" dirty="0"/>
              <a:t>A</a:t>
            </a:r>
            <a:r>
              <a:rPr kumimoji="1" lang="zh-CN" altLang="en-US" dirty="0"/>
              <a:t>比</a:t>
            </a:r>
            <a:r>
              <a:rPr kumimoji="1" lang="en-US" altLang="zh-CN" dirty="0"/>
              <a:t>B</a:t>
            </a:r>
            <a:r>
              <a:rPr kumimoji="1" lang="zh-CN" altLang="en-US" dirty="0"/>
              <a:t>强了，又比</a:t>
            </a:r>
            <a:r>
              <a:rPr kumimoji="1" lang="en-US" altLang="zh-CN" dirty="0"/>
              <a:t>B</a:t>
            </a:r>
            <a:r>
              <a:rPr kumimoji="1" lang="zh-CN" altLang="en-US" dirty="0"/>
              <a:t>好了</a:t>
            </a:r>
            <a:endParaRPr kumimoji="1" lang="en-US" altLang="zh-CN" dirty="0"/>
          </a:p>
          <a:p>
            <a:pPr marL="342900" indent="-342900">
              <a:buFont typeface="+mj-lt"/>
              <a:buAutoNum type="arabicPeriod"/>
            </a:pPr>
            <a:r>
              <a:rPr kumimoji="1" lang="en-US" altLang="zh-CN" dirty="0"/>
              <a:t>…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86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BB451A2E-C83B-CABE-F7FB-8F76B89F3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/>
              <a:t>王涛</a:t>
            </a:r>
            <a:endParaRPr lang="en-US" altLang="zh-CN" b="1" dirty="0"/>
          </a:p>
          <a:p>
            <a:r>
              <a:rPr lang="en-US" altLang="zh-CN" b="1" dirty="0"/>
              <a:t>2024</a:t>
            </a:r>
            <a:r>
              <a:rPr lang="zh-CN" altLang="en-US" b="1" dirty="0"/>
              <a:t>年</a:t>
            </a:r>
            <a:r>
              <a:rPr lang="en-US" altLang="zh-CN" b="1" dirty="0"/>
              <a:t>11</a:t>
            </a:r>
            <a:r>
              <a:rPr lang="zh-CN" altLang="en-US" b="1" dirty="0"/>
              <a:t>月</a:t>
            </a:r>
            <a:r>
              <a:rPr lang="en-US" altLang="zh-CN" b="1" dirty="0"/>
              <a:t>21</a:t>
            </a:r>
            <a:r>
              <a:rPr lang="zh-CN" altLang="en-US" b="1" dirty="0"/>
              <a:t>日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4FC6C26-4FC2-22AA-CCE1-990FC705F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感谢使用！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548B0-1473-19E8-9C6D-A845BA62287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1A94836-ACCA-4219-A8D3-1ED41D0DB557}" type="datetime1">
              <a:rPr lang="zh-CN" altLang="en-US" smtClean="0"/>
              <a:t>2025/5/8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0D5CB4-D8CC-1178-4623-F11F37A52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969FA7"/>
                </a:solidFill>
              </a:rPr>
              <a:t>中国科学院大学</a:t>
            </a:r>
            <a:endParaRPr lang="zh-CN" altLang="en-US" dirty="0">
              <a:solidFill>
                <a:srgbClr val="969FA7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CAA589-5C18-6B4E-197D-1E7BE1A21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1973DFF-6E8D-4E5E-A122-CBB505A8A440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4381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果壳简约主题-4:3">
  <a:themeElements>
    <a:clrScheme name="果壳配色">
      <a:dk1>
        <a:srgbClr val="000000"/>
      </a:dk1>
      <a:lt1>
        <a:srgbClr val="FFFFFF"/>
      </a:lt1>
      <a:dk2>
        <a:srgbClr val="3D3D3D"/>
      </a:dk2>
      <a:lt2>
        <a:srgbClr val="EBEBEB"/>
      </a:lt2>
      <a:accent1>
        <a:srgbClr val="174994"/>
      </a:accent1>
      <a:accent2>
        <a:srgbClr val="AE1324"/>
      </a:accent2>
      <a:accent3>
        <a:srgbClr val="AF5819"/>
      </a:accent3>
      <a:accent4>
        <a:srgbClr val="5A8071"/>
      </a:accent4>
      <a:accent5>
        <a:srgbClr val="A9C37C"/>
      </a:accent5>
      <a:accent6>
        <a:srgbClr val="969FA7"/>
      </a:accent6>
      <a:hlink>
        <a:srgbClr val="007698"/>
      </a:hlink>
      <a:folHlink>
        <a:srgbClr val="174994"/>
      </a:folHlink>
    </a:clrScheme>
    <a:fontScheme name="学术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750</TotalTime>
  <Words>343</Words>
  <Application>Microsoft Macintosh PowerPoint</Application>
  <PresentationFormat>全屏显示(4:3)</PresentationFormat>
  <Paragraphs>51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微软雅黑</vt:lpstr>
      <vt:lpstr>等线</vt:lpstr>
      <vt:lpstr>Arial</vt:lpstr>
      <vt:lpstr>Times New Roman</vt:lpstr>
      <vt:lpstr>Wingdings</vt:lpstr>
      <vt:lpstr>果壳简约主题-4:3</vt:lpstr>
      <vt:lpstr>果壳简约主题PPT模板4:3</vt:lpstr>
      <vt:lpstr>目录</vt:lpstr>
      <vt:lpstr>章节1. 本模版的使用方法</vt:lpstr>
      <vt:lpstr>章节标题：本模版的使用方法</vt:lpstr>
      <vt:lpstr>章节2. 如何使用配图</vt:lpstr>
      <vt:lpstr>章节标题：果壳的一些个配色</vt:lpstr>
      <vt:lpstr>章节2. 配表</vt:lpstr>
      <vt:lpstr>章节标题：果壳的一些个图表</vt:lpstr>
      <vt:lpstr>感谢使用！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涛 王</dc:creator>
  <cp:lastModifiedBy>Zheng Hao</cp:lastModifiedBy>
  <cp:revision>23</cp:revision>
  <dcterms:created xsi:type="dcterms:W3CDTF">2024-11-21T07:02:24Z</dcterms:created>
  <dcterms:modified xsi:type="dcterms:W3CDTF">2025-05-08T04:24:55Z</dcterms:modified>
</cp:coreProperties>
</file>