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01" y="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9CF3E4-EB17-4AC5-A704-C95B92248E84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7D9478-4449-4C2A-89F3-0C3DE52D99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923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7D9478-4449-4C2A-89F3-0C3DE52D99D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0764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7D9478-4449-4C2A-89F3-0C3DE52D99D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7341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7D9478-4449-4C2A-89F3-0C3DE52D99D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8418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29C5042-1D53-70EA-899A-DEC6E6B5C0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4991F39C-88BC-0075-1339-8F54381DC4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C08B286-ABF6-FAF0-04A1-37FB144DF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454AE-F819-46F7-89A9-326BCEA3C435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98FF322-16CF-219E-C62D-7E260261F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8CA60D6-C4FD-38C1-8BB8-F935FB85F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237C-D2A1-4C17-98E0-9A9E4EC69D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517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5AB503A-8CDD-93ED-ECFF-DBB57DCEAF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1543E30-1DD0-009A-DFB6-D008A0550A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53B8062-6263-5FAF-C052-741DA46EE5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454AE-F819-46F7-89A9-326BCEA3C435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9D677EB-A9C4-AE91-522A-01A36260C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BD62153-9382-94D4-8356-C93FC5466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237C-D2A1-4C17-98E0-9A9E4EC69D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018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7CD3D2F4-B905-0121-74DC-0F83D781E64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9BD50540-EA85-4683-44FA-87EB9C5CAE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700732C-6073-D105-32A9-9E240D0399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454AE-F819-46F7-89A9-326BCEA3C435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FF259A7-BF05-F630-BF99-A0373B6C0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3800387-8277-666C-9983-A81202678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237C-D2A1-4C17-98E0-9A9E4EC69D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068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D080942-8956-D721-F3E4-AD9864A250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E72CD27-1D28-04D7-11D0-006B364A41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C05203E-9453-70A8-46FC-02C2A03912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454AE-F819-46F7-89A9-326BCEA3C435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E9140F3-D7BF-A144-5899-1CB58D5263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D3795E4-70A8-ECF1-7340-F938B8FFD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237C-D2A1-4C17-98E0-9A9E4EC69D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568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62B4A48-2C94-9ED2-46A7-95B227B39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D970E9C-010D-02DF-35FD-DB3CFE1419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5C11A53-CBC3-99A6-6025-41E1AC5ACC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454AE-F819-46F7-89A9-326BCEA3C435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8302B11-D3DE-8E49-1521-4C569E532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96BFF36-49BD-16DE-C574-3BA74ED00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237C-D2A1-4C17-98E0-9A9E4EC69D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3510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F1074D0-1DD0-C352-711C-57D4258F12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6867BA1-90B7-EA68-52AB-93762E8657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595E907-6543-215F-C5EC-DF0343887A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2A786C2-B14D-AD7B-5E6D-8B8963F87D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454AE-F819-46F7-89A9-326BCEA3C435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2B875D7-7466-3093-7913-1B5E50749A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F6AACB4-4B17-A9BD-AA70-58D73F16EA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237C-D2A1-4C17-98E0-9A9E4EC69D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222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7BAD2CE-AAF4-1599-F7F0-704EA22BCC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C5B772C-3A82-EB33-0D17-F21099A1EE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B33E6563-05D3-6686-58E4-EF4845693C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1764CFBF-EF2A-6F78-FD67-67D2234951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8DDFAF7A-B900-802B-1510-FE4BAF5C83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01E160AF-4833-FAE3-1B13-DDB72C89D9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454AE-F819-46F7-89A9-326BCEA3C435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595ACF9A-0305-1C47-6DC5-BD90D9CEF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2EE43A85-B05F-3F54-9F54-44FAE89FB3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237C-D2A1-4C17-98E0-9A9E4EC69D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805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47039A-2261-4C49-DC71-E6267FBE7A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98232A95-DB34-3C84-BABD-731CAE9A70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454AE-F819-46F7-89A9-326BCEA3C435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A217C95-E942-C95A-3BE1-D48D176D33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074E3EC-4A0C-9D04-B7A3-BE7FCAF7F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237C-D2A1-4C17-98E0-9A9E4EC69D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923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227B5454-7768-8098-ACF9-EC4CF59A4F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454AE-F819-46F7-89A9-326BCEA3C435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07F24BB6-B538-A243-6049-A35AAF66FD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189DF1C-1FC2-FAD0-975C-EAC271CA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237C-D2A1-4C17-98E0-9A9E4EC69D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044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8F30090-39C5-65F1-4C05-0F2CD011D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92E79F4-6419-0671-66F3-633918B41A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93F5588-B04C-3D72-5B9D-5C6936117F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828F235-516A-6350-27D0-08E6E3459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454AE-F819-46F7-89A9-326BCEA3C435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4CEC6F4-55D7-2C42-7376-B21F67D71E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C580277-7D82-DEC3-37D6-E2C928148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237C-D2A1-4C17-98E0-9A9E4EC69D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169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C00B03C-6BE1-B968-AFF5-C1ABAD485C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9C31445-742F-2213-86CE-CC49B6C2AD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A13D182-297A-659A-094C-37ADD7FD1B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8FABEC4-73BF-2AD6-2AFE-6A4100337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454AE-F819-46F7-89A9-326BCEA3C435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678DAB5-6A8E-3650-D422-B548CF431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18FDB0-CD04-AB6B-890D-FE412BDB44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237C-D2A1-4C17-98E0-9A9E4EC69D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106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D377485B-59C6-F541-55F5-5802277EB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7CE0BBF-6C51-01B7-0184-D05B3F4490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D7A18F-7BA8-2ADD-5698-B31AD84616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A8454AE-F819-46F7-89A9-326BCEA3C435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6962F6E-9806-5A7A-5DE7-3D9317CD60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186AC9-2C46-13F5-7662-248A87AEF1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4DB237C-D2A1-4C17-98E0-9A9E4EC69D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E2A9A0E-3CBD-3283-7C36-DD1EB58EE4B1}"/>
              </a:ext>
            </a:extLst>
          </p:cNvPr>
          <p:cNvSpPr txBox="1"/>
          <p:nvPr/>
        </p:nvSpPr>
        <p:spPr>
          <a:xfrm>
            <a:off x="889000" y="1905000"/>
            <a:ext cx="7112000" cy="132343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8000" b="1">
                <a:solidFill>
                  <a:srgbClr val="FFFFFF"/>
                </a:solidFill>
                <a:latin typeface="Aptos Display" panose="020B0004020202020204" pitchFamily="34" charset="0"/>
              </a:rPr>
              <a:t>Flowly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887FED3B-B390-3BB0-0DD5-B75511FFEDAF}"/>
              </a:ext>
            </a:extLst>
          </p:cNvPr>
          <p:cNvSpPr txBox="1"/>
          <p:nvPr/>
        </p:nvSpPr>
        <p:spPr>
          <a:xfrm>
            <a:off x="889000" y="3556000"/>
            <a:ext cx="7112000" cy="43088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200">
                <a:solidFill>
                  <a:srgbClr val="D0E8F5"/>
                </a:solidFill>
                <a:latin typeface="Aptos" panose="020B0004020202020204" pitchFamily="34" charset="0"/>
              </a:rPr>
              <a:t>Get more done, with less effort.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E59A3D4-E06D-FEDD-667D-413750CC2077}"/>
              </a:ext>
            </a:extLst>
          </p:cNvPr>
          <p:cNvSpPr/>
          <p:nvPr/>
        </p:nvSpPr>
        <p:spPr>
          <a:xfrm>
            <a:off x="889000" y="4318000"/>
            <a:ext cx="1016000" cy="63500"/>
          </a:xfrm>
          <a:prstGeom prst="rect">
            <a:avLst/>
          </a:prstGeom>
          <a:solidFill>
            <a:srgbClr val="E97132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グラフィックス 5">
            <a:extLst>
              <a:ext uri="{FF2B5EF4-FFF2-40B4-BE49-F238E27FC236}">
                <a16:creationId xmlns:a16="http://schemas.microsoft.com/office/drawing/2014/main" id="{31BD9195-3C6A-E38D-A640-9DE2C3B5DE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36000" y="1524000"/>
            <a:ext cx="2540000" cy="2540000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731EB18-50D9-14A1-4E88-11F30118BC5A}"/>
              </a:ext>
            </a:extLst>
          </p:cNvPr>
          <p:cNvSpPr txBox="1"/>
          <p:nvPr/>
        </p:nvSpPr>
        <p:spPr>
          <a:xfrm>
            <a:off x="889000" y="5969000"/>
            <a:ext cx="5080000" cy="29238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300">
                <a:solidFill>
                  <a:srgbClr val="7FB5CC"/>
                </a:solidFill>
                <a:latin typeface="Aptos" panose="020B0004020202020204" pitchFamily="34" charset="0"/>
              </a:rPr>
              <a:t>The productivity platform built for modern teams.</a:t>
            </a:r>
          </a:p>
        </p:txBody>
      </p:sp>
    </p:spTree>
    <p:extLst>
      <p:ext uri="{BB962C8B-B14F-4D97-AF65-F5344CB8AC3E}">
        <p14:creationId xmlns:p14="http://schemas.microsoft.com/office/powerpoint/2010/main" val="16100709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36812D87-9973-A41E-F275-23EED5BA3A1A}"/>
              </a:ext>
            </a:extLst>
          </p:cNvPr>
          <p:cNvSpPr/>
          <p:nvPr/>
        </p:nvSpPr>
        <p:spPr>
          <a:xfrm>
            <a:off x="0" y="0"/>
            <a:ext cx="12192000" cy="101600"/>
          </a:xfrm>
          <a:prstGeom prst="rect">
            <a:avLst/>
          </a:prstGeom>
          <a:solidFill>
            <a:srgbClr val="156082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68F1C822-EEB3-FED0-E9EC-BA719910671B}"/>
              </a:ext>
            </a:extLst>
          </p:cNvPr>
          <p:cNvSpPr txBox="1"/>
          <p:nvPr/>
        </p:nvSpPr>
        <p:spPr>
          <a:xfrm>
            <a:off x="762000" y="381000"/>
            <a:ext cx="106680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3600" b="1">
                <a:solidFill>
                  <a:srgbClr val="0E2841"/>
                </a:solidFill>
                <a:latin typeface="Aptos Display" panose="020B0004020202020204" pitchFamily="34" charset="0"/>
              </a:rPr>
              <a:t>Why teams love Flowly</a:t>
            </a:r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A9AE6606-1FCD-0856-2D8D-30DCA01D6B5F}"/>
              </a:ext>
            </a:extLst>
          </p:cNvPr>
          <p:cNvSpPr/>
          <p:nvPr/>
        </p:nvSpPr>
        <p:spPr>
          <a:xfrm>
            <a:off x="762000" y="1524000"/>
            <a:ext cx="3302000" cy="3429000"/>
          </a:xfrm>
          <a:prstGeom prst="roundRect">
            <a:avLst/>
          </a:prstGeom>
          <a:solidFill>
            <a:srgbClr val="FFFFFF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032AEF47-2380-31AF-05BE-E56AC225AF75}"/>
              </a:ext>
            </a:extLst>
          </p:cNvPr>
          <p:cNvSpPr/>
          <p:nvPr/>
        </p:nvSpPr>
        <p:spPr>
          <a:xfrm>
            <a:off x="4445000" y="1524000"/>
            <a:ext cx="3302000" cy="3429000"/>
          </a:xfrm>
          <a:prstGeom prst="roundRect">
            <a:avLst/>
          </a:prstGeom>
          <a:solidFill>
            <a:srgbClr val="FFFFFF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A3AB590C-3C76-C9B8-5097-0D3AC194C0B1}"/>
              </a:ext>
            </a:extLst>
          </p:cNvPr>
          <p:cNvSpPr/>
          <p:nvPr/>
        </p:nvSpPr>
        <p:spPr>
          <a:xfrm>
            <a:off x="8128000" y="1524000"/>
            <a:ext cx="3302000" cy="3429000"/>
          </a:xfrm>
          <a:prstGeom prst="roundRect">
            <a:avLst/>
          </a:prstGeom>
          <a:solidFill>
            <a:srgbClr val="FFFFFF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09C472DB-D169-4032-9B20-644ED20BA2BC}"/>
              </a:ext>
            </a:extLst>
          </p:cNvPr>
          <p:cNvSpPr/>
          <p:nvPr/>
        </p:nvSpPr>
        <p:spPr>
          <a:xfrm>
            <a:off x="762000" y="1524000"/>
            <a:ext cx="3302000" cy="76200"/>
          </a:xfrm>
          <a:prstGeom prst="rect">
            <a:avLst/>
          </a:prstGeom>
          <a:solidFill>
            <a:srgbClr val="156082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5DE71EE1-DD31-6B57-E6AE-119A55376E04}"/>
              </a:ext>
            </a:extLst>
          </p:cNvPr>
          <p:cNvSpPr/>
          <p:nvPr/>
        </p:nvSpPr>
        <p:spPr>
          <a:xfrm>
            <a:off x="4445000" y="1524000"/>
            <a:ext cx="3302000" cy="76200"/>
          </a:xfrm>
          <a:prstGeom prst="rect">
            <a:avLst/>
          </a:prstGeom>
          <a:solidFill>
            <a:srgbClr val="E97132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C42CB866-243B-D564-C3C2-0436A337EF9C}"/>
              </a:ext>
            </a:extLst>
          </p:cNvPr>
          <p:cNvSpPr/>
          <p:nvPr/>
        </p:nvSpPr>
        <p:spPr>
          <a:xfrm>
            <a:off x="8128000" y="1524000"/>
            <a:ext cx="3302000" cy="76200"/>
          </a:xfrm>
          <a:prstGeom prst="rect">
            <a:avLst/>
          </a:prstGeom>
          <a:solidFill>
            <a:srgbClr val="0F9ED5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グラフィックス 10">
            <a:extLst>
              <a:ext uri="{FF2B5EF4-FFF2-40B4-BE49-F238E27FC236}">
                <a16:creationId xmlns:a16="http://schemas.microsoft.com/office/drawing/2014/main" id="{62CD1660-9941-0CC6-2562-9584D7FA6A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05000" y="1841500"/>
            <a:ext cx="889000" cy="889000"/>
          </a:xfrm>
          <a:prstGeom prst="rect">
            <a:avLst/>
          </a:prstGeom>
        </p:spPr>
      </p:pic>
      <p:pic>
        <p:nvPicPr>
          <p:cNvPr id="13" name="グラフィックス 12">
            <a:extLst>
              <a:ext uri="{FF2B5EF4-FFF2-40B4-BE49-F238E27FC236}">
                <a16:creationId xmlns:a16="http://schemas.microsoft.com/office/drawing/2014/main" id="{8FF3F0EC-78FE-59EE-4395-470F29BA54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588000" y="1841500"/>
            <a:ext cx="889000" cy="889000"/>
          </a:xfrm>
          <a:prstGeom prst="rect">
            <a:avLst/>
          </a:prstGeom>
        </p:spPr>
      </p:pic>
      <p:pic>
        <p:nvPicPr>
          <p:cNvPr id="15" name="グラフィックス 14">
            <a:extLst>
              <a:ext uri="{FF2B5EF4-FFF2-40B4-BE49-F238E27FC236}">
                <a16:creationId xmlns:a16="http://schemas.microsoft.com/office/drawing/2014/main" id="{ACB172EB-CA45-C733-A0B0-286FD4A7CE4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271000" y="1841500"/>
            <a:ext cx="889000" cy="889000"/>
          </a:xfrm>
          <a:prstGeom prst="rect">
            <a:avLst/>
          </a:prstGeom>
        </p:spPr>
      </p:pic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E0B8C3D3-FA10-A036-82AB-6EFFD8EACD8F}"/>
              </a:ext>
            </a:extLst>
          </p:cNvPr>
          <p:cNvSpPr txBox="1"/>
          <p:nvPr/>
        </p:nvSpPr>
        <p:spPr>
          <a:xfrm>
            <a:off x="889000" y="2895600"/>
            <a:ext cx="3048000" cy="4001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000" b="1">
                <a:solidFill>
                  <a:srgbClr val="156082"/>
                </a:solidFill>
                <a:latin typeface="Aptos Display" panose="020B0004020202020204" pitchFamily="34" charset="0"/>
              </a:rPr>
              <a:t>Smart Tasks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C787571E-CD72-D326-1594-667B326B6C03}"/>
              </a:ext>
            </a:extLst>
          </p:cNvPr>
          <p:cNvSpPr txBox="1"/>
          <p:nvPr/>
        </p:nvSpPr>
        <p:spPr>
          <a:xfrm>
            <a:off x="4572000" y="2895600"/>
            <a:ext cx="3048000" cy="4001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000" b="1">
                <a:solidFill>
                  <a:srgbClr val="E97132"/>
                </a:solidFill>
                <a:latin typeface="Aptos Display" panose="020B0004020202020204" pitchFamily="34" charset="0"/>
              </a:rPr>
              <a:t>Team Calendar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472B396F-6354-D323-495A-D3C88A927836}"/>
              </a:ext>
            </a:extLst>
          </p:cNvPr>
          <p:cNvSpPr txBox="1"/>
          <p:nvPr/>
        </p:nvSpPr>
        <p:spPr>
          <a:xfrm>
            <a:off x="8255000" y="2895600"/>
            <a:ext cx="3048000" cy="4001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000" b="1">
                <a:solidFill>
                  <a:srgbClr val="0F9ED5"/>
                </a:solidFill>
                <a:latin typeface="Aptos Display" panose="020B0004020202020204" pitchFamily="34" charset="0"/>
              </a:rPr>
              <a:t>Real-time Sync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16479FEE-442E-775B-1604-8821E9FF5C81}"/>
              </a:ext>
            </a:extLst>
          </p:cNvPr>
          <p:cNvSpPr txBox="1"/>
          <p:nvPr/>
        </p:nvSpPr>
        <p:spPr>
          <a:xfrm>
            <a:off x="889000" y="3454400"/>
            <a:ext cx="3048000" cy="6924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300">
                <a:solidFill>
                  <a:srgbClr val="444444"/>
                </a:solidFill>
                <a:latin typeface="Aptos" panose="020B0004020202020204" pitchFamily="34" charset="0"/>
              </a:rPr>
              <a:t>AI-powered tasks that prioritize themselves so your team focuses on what matters.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C754C77A-063A-802F-8AE3-CB4175C61E7C}"/>
              </a:ext>
            </a:extLst>
          </p:cNvPr>
          <p:cNvSpPr txBox="1"/>
          <p:nvPr/>
        </p:nvSpPr>
        <p:spPr>
          <a:xfrm>
            <a:off x="4572000" y="3454400"/>
            <a:ext cx="3048000" cy="6924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300">
                <a:solidFill>
                  <a:srgbClr val="444444"/>
                </a:solidFill>
                <a:latin typeface="Aptos" panose="020B0004020202020204" pitchFamily="34" charset="0"/>
              </a:rPr>
              <a:t>One shared calendar for every teammate. No more missed deadlines or double bookings.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B8702FDC-7232-8F29-B794-9976F3293DB9}"/>
              </a:ext>
            </a:extLst>
          </p:cNvPr>
          <p:cNvSpPr txBox="1"/>
          <p:nvPr/>
        </p:nvSpPr>
        <p:spPr>
          <a:xfrm>
            <a:off x="8255000" y="3454400"/>
            <a:ext cx="3048000" cy="6924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300">
                <a:solidFill>
                  <a:srgbClr val="444444"/>
                </a:solidFill>
                <a:latin typeface="Aptos" panose="020B0004020202020204" pitchFamily="34" charset="0"/>
              </a:rPr>
              <a:t>Every update syncs instantly across all devices. Your team is always on the same page.</a:t>
            </a:r>
          </a:p>
        </p:txBody>
      </p:sp>
    </p:spTree>
    <p:extLst>
      <p:ext uri="{BB962C8B-B14F-4D97-AF65-F5344CB8AC3E}">
        <p14:creationId xmlns:p14="http://schemas.microsoft.com/office/powerpoint/2010/main" val="31126286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グラフィックス 2">
            <a:extLst>
              <a:ext uri="{FF2B5EF4-FFF2-40B4-BE49-F238E27FC236}">
                <a16:creationId xmlns:a16="http://schemas.microsoft.com/office/drawing/2014/main" id="{FEB71F21-1528-A2D6-6EA8-72AD76259F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334000" y="762000"/>
            <a:ext cx="1524000" cy="1524000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1457696-2E52-ED5D-94B5-A34D28ED8E22}"/>
              </a:ext>
            </a:extLst>
          </p:cNvPr>
          <p:cNvSpPr txBox="1"/>
          <p:nvPr/>
        </p:nvSpPr>
        <p:spPr>
          <a:xfrm>
            <a:off x="762000" y="2476500"/>
            <a:ext cx="10668000" cy="107721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6400" b="1">
                <a:solidFill>
                  <a:srgbClr val="FFFFFF"/>
                </a:solidFill>
                <a:latin typeface="Aptos Display" panose="020B0004020202020204" pitchFamily="34" charset="0"/>
              </a:rPr>
              <a:t>Ready to flow?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26244A3-674A-6715-2F57-9D94AE2AD9CA}"/>
              </a:ext>
            </a:extLst>
          </p:cNvPr>
          <p:cNvSpPr txBox="1"/>
          <p:nvPr/>
        </p:nvSpPr>
        <p:spPr>
          <a:xfrm>
            <a:off x="762000" y="3784600"/>
            <a:ext cx="10668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>
                <a:solidFill>
                  <a:srgbClr val="A8CFDF"/>
                </a:solidFill>
                <a:latin typeface="Aptos" panose="020B0004020202020204" pitchFamily="34" charset="0"/>
              </a:rPr>
              <a:t>Join 10,000+ teams already using Flowly to do their best work.</a:t>
            </a:r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B1D06A84-F31B-5DC4-68D2-B84CA11B2281}"/>
              </a:ext>
            </a:extLst>
          </p:cNvPr>
          <p:cNvSpPr/>
          <p:nvPr/>
        </p:nvSpPr>
        <p:spPr>
          <a:xfrm>
            <a:off x="4191000" y="4699000"/>
            <a:ext cx="3810000" cy="698500"/>
          </a:xfrm>
          <a:prstGeom prst="roundRect">
            <a:avLst/>
          </a:prstGeom>
          <a:solidFill>
            <a:srgbClr val="E97132"/>
          </a:solid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>
                <a:solidFill>
                  <a:srgbClr val="FFFFFF"/>
                </a:solidFill>
                <a:latin typeface="Aptos Display" panose="020B0004020202020204" pitchFamily="34" charset="0"/>
              </a:rPr>
              <a:t>Start Free Today  →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7802ED2-DC88-06B2-9856-D4DF4DF09E58}"/>
              </a:ext>
            </a:extLst>
          </p:cNvPr>
          <p:cNvSpPr txBox="1"/>
          <p:nvPr/>
        </p:nvSpPr>
        <p:spPr>
          <a:xfrm>
            <a:off x="762000" y="5842000"/>
            <a:ext cx="10668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200">
                <a:solidFill>
                  <a:srgbClr val="5B8CA0"/>
                </a:solidFill>
                <a:latin typeface="Aptos" panose="020B0004020202020204" pitchFamily="34" charset="0"/>
              </a:rPr>
              <a:t>flowly.app  |  No credit card required</a:t>
            </a:r>
          </a:p>
        </p:txBody>
      </p:sp>
    </p:spTree>
    <p:extLst>
      <p:ext uri="{BB962C8B-B14F-4D97-AF65-F5344CB8AC3E}">
        <p14:creationId xmlns:p14="http://schemas.microsoft.com/office/powerpoint/2010/main" val="23766322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</Words>
  <Application>Microsoft Office PowerPoint</Application>
  <PresentationFormat>ユーザー設定</PresentationFormat>
  <Paragraphs>17</Paragraphs>
  <Slides>3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康行 桑井</dc:creator>
  <cp:lastModifiedBy>康行 桑井</cp:lastModifiedBy>
  <cp:revision>1</cp:revision>
  <dcterms:created xsi:type="dcterms:W3CDTF">2026-03-02T10:54:36Z</dcterms:created>
  <dcterms:modified xsi:type="dcterms:W3CDTF">2026-03-02T10:54:36Z</dcterms:modified>
</cp:coreProperties>
</file>