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11"/>
  </p:normalViewPr>
  <p:slideViewPr>
    <p:cSldViewPr snapToGrid="0">
      <p:cViewPr varScale="1">
        <p:scale>
          <a:sx n="98" d="100"/>
          <a:sy n="98" d="100"/>
        </p:scale>
        <p:origin x="37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5269D4-EB3D-F6D7-BF76-3467C3F43F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F7F0B0-9A11-56E9-53D3-60D263C4BD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65A417-A900-61C4-7261-18048FFA51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6C7D4-EAC4-0345-BDE0-BA2BF266F09A}" type="datetimeFigureOut">
              <a:rPr lang="en-NL" smtClean="0"/>
              <a:t>14/01/2026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FAEA8B-7F84-8DDF-D534-A607CA69F3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4EF407-1111-A560-350A-67AEBAE3F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06A1D-B425-3849-A931-23F220C060C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261912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0F208E-0056-9199-F096-92AC76C8E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BE8EBE-357F-AB8B-A269-ECA7345DF1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62E18A-1816-F345-79DD-6B5DB3BF34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6C7D4-EAC4-0345-BDE0-BA2BF266F09A}" type="datetimeFigureOut">
              <a:rPr lang="en-NL" smtClean="0"/>
              <a:t>14/01/2026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D5DE52-8BDA-35F3-B646-F13A27D355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F64067-FF44-6845-D3D0-773170EB76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06A1D-B425-3849-A931-23F220C060C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702017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D208A4F-5A4D-BE59-1126-E9042C9AD8A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9C4A2EE-64E6-AD19-578E-9022B80EA7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EE211C-4C45-D8BC-9C7C-A4BCB7D57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6C7D4-EAC4-0345-BDE0-BA2BF266F09A}" type="datetimeFigureOut">
              <a:rPr lang="en-NL" smtClean="0"/>
              <a:t>14/01/2026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028B7A-10FB-563F-4426-948B5C26A7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A4FF46-09C4-5B00-5165-9F4E0A30F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06A1D-B425-3849-A931-23F220C060C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59729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418C3-FB46-3882-B535-F82FCCF61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C79D31-F5BE-B2AF-8260-F342BEC07B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E2730D-8412-3B89-C162-30DA264CD2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6C7D4-EAC4-0345-BDE0-BA2BF266F09A}" type="datetimeFigureOut">
              <a:rPr lang="en-NL" smtClean="0"/>
              <a:t>14/01/2026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CCD7B8-BDF4-EFF2-FB60-47F5C1FD05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1AAD83-ACC0-6D9C-A2C3-DDB2B04F0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06A1D-B425-3849-A931-23F220C060C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333735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AA1A6-AC55-FAA1-9D91-979766365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B73C48-7313-C5E8-5E03-6CE0FCD63B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70F04E-E9DD-9E15-3F6F-16BF03AA0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6C7D4-EAC4-0345-BDE0-BA2BF266F09A}" type="datetimeFigureOut">
              <a:rPr lang="en-NL" smtClean="0"/>
              <a:t>14/01/2026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E0AC81-314D-9400-8C59-E789FAA1ED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387397-843B-6962-E555-FCC853500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06A1D-B425-3849-A931-23F220C060C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0403235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E5038D-6235-F9FB-A1BE-4DA75E4F80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7EC334-C6EB-DB2B-4F63-10B18C679C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141B20-C58F-304C-500A-2C0749CF22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3E8F0C-41C1-D139-9D16-DE4B218A06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6C7D4-EAC4-0345-BDE0-BA2BF266F09A}" type="datetimeFigureOut">
              <a:rPr lang="en-NL" smtClean="0"/>
              <a:t>14/01/2026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877157-AE3E-C55C-DE0E-D8B57F305E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77FE45-0D54-09C8-1D25-A4FFBEBF6C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06A1D-B425-3849-A931-23F220C060C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577598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B3B609-8DE2-A69A-249E-3E5CEA65D1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AB8177-4A89-32FC-3EEE-AE96DA5571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7B1832-6D94-32CE-56B9-B84117B5C5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9E67CA1-2F1E-CA90-6CF8-DE39B502A2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B8FBA6-6840-301C-C3D5-D2E57BDCFF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CE23C78-1DC2-1542-3A21-4AD3FB9DFA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6C7D4-EAC4-0345-BDE0-BA2BF266F09A}" type="datetimeFigureOut">
              <a:rPr lang="en-NL" smtClean="0"/>
              <a:t>14/01/2026</a:t>
            </a:fld>
            <a:endParaRPr lang="en-N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BE921D8-8098-95E6-D3BF-A388946C1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AA6C1C0-F77D-C6E4-20F8-2C5EEE452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06A1D-B425-3849-A931-23F220C060C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989032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CFD17B-CA5B-98E6-A923-164FB7EE90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6F0D916-37B1-97C6-DDFB-69E66A0604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6C7D4-EAC4-0345-BDE0-BA2BF266F09A}" type="datetimeFigureOut">
              <a:rPr lang="en-NL" smtClean="0"/>
              <a:t>14/01/2026</a:t>
            </a:fld>
            <a:endParaRPr lang="en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08DED62-E330-D3F1-815C-5353F2321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A5A5B8-2238-5E13-9DCC-85279AA06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06A1D-B425-3849-A931-23F220C060C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152949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1CB2157-F491-18A5-42B5-18FB81E169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6C7D4-EAC4-0345-BDE0-BA2BF266F09A}" type="datetimeFigureOut">
              <a:rPr lang="en-NL" smtClean="0"/>
              <a:t>14/01/2026</a:t>
            </a:fld>
            <a:endParaRPr lang="en-N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1E95393-070B-68D8-BE95-3ADBC170B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0AF2DA-5848-9AA4-6551-2C02A7D43F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06A1D-B425-3849-A931-23F220C060C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6633902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657F3-4B74-EC4B-6C01-D24690D30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E6FE08-B3A9-84D2-EFA2-6FAE5A8F7B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0F8709-F988-DFB6-8EB8-2E1D69FC29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A56631-04CE-866D-305D-D4E3ADE43D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6C7D4-EAC4-0345-BDE0-BA2BF266F09A}" type="datetimeFigureOut">
              <a:rPr lang="en-NL" smtClean="0"/>
              <a:t>14/01/2026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803579-9B75-5553-02BD-5B9D20B4E9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DABAB6-412E-3240-1F8E-EA6C5CD2B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06A1D-B425-3849-A931-23F220C060C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0660452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F992E8-8742-CE7A-DCE8-4F95703161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87FCD7B-1627-DB6D-6A31-BA5F423F5C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8F7B63-E763-9BFC-6C9D-AD5A4BF698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5E20AE-2945-32A1-1402-49A8E84904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6C7D4-EAC4-0345-BDE0-BA2BF266F09A}" type="datetimeFigureOut">
              <a:rPr lang="en-NL" smtClean="0"/>
              <a:t>14/01/2026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EC8C2F-38EE-5AFB-8F8B-D21AC47E2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A1C1C1-233F-812B-D6A2-EF286D424A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06A1D-B425-3849-A931-23F220C060C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2949573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D167202-7D7F-56D3-88D9-8B0BD4A9C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29052F-22B6-1CB5-0BDF-C3828B52E2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FC3D71-EBF0-F34C-E8B5-50BB70CB1D8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FA6C7D4-EAC4-0345-BDE0-BA2BF266F09A}" type="datetimeFigureOut">
              <a:rPr lang="en-NL" smtClean="0"/>
              <a:t>14/01/2026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F8EC21-FEDF-C49D-51CE-0D96C7D9B6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834C83-1373-7A1D-A9B8-3BF11E08B2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9406A1D-B425-3849-A931-23F220C060C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473853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5D8793-B07D-73B0-970E-4EFCAC4E208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9F0680F-1D6E-F145-E21F-D8CAB7003BC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2323259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Macintosh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Bram Alkema</dc:creator>
  <cp:lastModifiedBy>Bram Alkema</cp:lastModifiedBy>
  <cp:revision>1</cp:revision>
  <dcterms:created xsi:type="dcterms:W3CDTF">2026-01-14T03:11:17Z</dcterms:created>
  <dcterms:modified xsi:type="dcterms:W3CDTF">2026-01-14T03:11:32Z</dcterms:modified>
</cp:coreProperties>
</file>