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PowerPoint Tools Demo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Created with PowerPoint Automation Tools</a:t>
            </a:r>
          </a:p>
          <a:p>
            <a:r>
              <a:t>June 19, 2025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Tools Demo</dc:title>
  <dc:subject>Demonstration of PowerPoint Creation Tools</dc:subject>
  <dc:creator>Claude AI Assistant</dc:creator>
  <cp:keywords>test, demo, powerpoint, automation</cp:keywords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