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3"/>
  </p:normalViewPr>
  <p:slideViewPr>
    <p:cSldViewPr snapToGrid="0" snapToObjects="1">
      <p:cViewPr varScale="1">
        <p:scale>
          <a:sx n="119" d="100"/>
          <a:sy n="119" d="100"/>
        </p:scale>
        <p:origin x="144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39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4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0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11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84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4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90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308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82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43B6D-A07C-D645-8178-87BFC98B39E4}" type="datetimeFigureOut">
              <a:rPr lang="en-US" smtClean="0"/>
              <a:t>4/20/15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2BB8-BBF7-4643-AEDF-ECAC93EDCD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7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title </a:t>
            </a:r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Some sub-title </a:t>
            </a:r>
            <a:r>
              <a:rPr lang="en-US" dirty="0" smtClean="0"/>
              <a:t>text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847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bullet 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79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11</Words>
  <Application>Microsoft Macintosh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Some title text</vt:lpstr>
      <vt:lpstr>Slide Title</vt:lpstr>
    </vt:vector>
  </TitlesOfParts>
  <Company>yaean design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title text</dc:title>
  <dc:creator>Simon Blanchard</dc:creator>
  <cp:lastModifiedBy>Microsoft Office User</cp:lastModifiedBy>
  <cp:revision>4</cp:revision>
  <dcterms:created xsi:type="dcterms:W3CDTF">2015-04-17T06:03:35Z</dcterms:created>
  <dcterms:modified xsi:type="dcterms:W3CDTF">2015-04-20T07:40:19Z</dcterms:modified>
</cp:coreProperties>
</file>