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13"/>
  </p:normalViewPr>
  <p:slideViewPr>
    <p:cSldViewPr snapToGrid="0" snapToObjects="1">
      <p:cViewPr>
        <p:scale>
          <a:sx n="80" d="100"/>
          <a:sy n="80" d="100"/>
        </p:scale>
        <p:origin x="2560" y="10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43B6D-A07C-D645-8178-87BFC98B39E4}" type="datetimeFigureOut">
              <a:rPr lang="en-US" smtClean="0"/>
              <a:t>4/20/15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2BB8-BBF7-4643-AEDF-ECAC93EDCD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439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43B6D-A07C-D645-8178-87BFC98B39E4}" type="datetimeFigureOut">
              <a:rPr lang="en-US" smtClean="0"/>
              <a:t>4/20/15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2BB8-BBF7-4643-AEDF-ECAC93EDCD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25467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43B6D-A07C-D645-8178-87BFC98B39E4}" type="datetimeFigureOut">
              <a:rPr lang="en-US" smtClean="0"/>
              <a:t>4/20/15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2BB8-BBF7-4643-AEDF-ECAC93EDCD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4709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43B6D-A07C-D645-8178-87BFC98B39E4}" type="datetimeFigureOut">
              <a:rPr lang="en-US" smtClean="0"/>
              <a:t>4/20/15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2BB8-BBF7-4643-AEDF-ECAC93EDCD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30117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43B6D-A07C-D645-8178-87BFC98B39E4}" type="datetimeFigureOut">
              <a:rPr lang="en-US" smtClean="0"/>
              <a:t>4/20/15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2BB8-BBF7-4643-AEDF-ECAC93EDCD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58438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43B6D-A07C-D645-8178-87BFC98B39E4}" type="datetimeFigureOut">
              <a:rPr lang="en-US" smtClean="0"/>
              <a:t>4/20/15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2BB8-BBF7-4643-AEDF-ECAC93EDCD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991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43B6D-A07C-D645-8178-87BFC98B39E4}" type="datetimeFigureOut">
              <a:rPr lang="en-US" smtClean="0"/>
              <a:t>4/20/15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2BB8-BBF7-4643-AEDF-ECAC93EDCD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7481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43B6D-A07C-D645-8178-87BFC98B39E4}" type="datetimeFigureOut">
              <a:rPr lang="en-US" smtClean="0"/>
              <a:t>4/20/15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2BB8-BBF7-4643-AEDF-ECAC93EDCD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66904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43B6D-A07C-D645-8178-87BFC98B39E4}" type="datetimeFigureOut">
              <a:rPr lang="en-US" smtClean="0"/>
              <a:t>4/20/15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2BB8-BBF7-4643-AEDF-ECAC93EDCD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3086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43B6D-A07C-D645-8178-87BFC98B39E4}" type="datetimeFigureOut">
              <a:rPr lang="en-US" smtClean="0"/>
              <a:t>4/20/15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2BB8-BBF7-4643-AEDF-ECAC93EDCD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5827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43B6D-A07C-D645-8178-87BFC98B39E4}" type="datetimeFigureOut">
              <a:rPr lang="en-US" smtClean="0"/>
              <a:t>4/20/15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2BB8-BBF7-4643-AEDF-ECAC93EDCD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9324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543B6D-A07C-D645-8178-87BFC98B39E4}" type="datetimeFigureOut">
              <a:rPr lang="en-US" smtClean="0"/>
              <a:t>4/20/15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E22BB8-BBF7-4643-AEDF-ECAC93EDCD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6775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Some title </a:t>
            </a:r>
            <a:r>
              <a:rPr lang="en-US" dirty="0" smtClean="0"/>
              <a:t>text</a:t>
            </a:r>
            <a:br>
              <a:rPr lang="en-US" dirty="0" smtClean="0"/>
            </a:br>
            <a:r>
              <a:rPr lang="zh-CN" altLang="en-US" dirty="0" smtClean="0"/>
              <a:t>标题文字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Some sub-title </a:t>
            </a:r>
            <a:r>
              <a:rPr lang="en-US" dirty="0" smtClean="0"/>
              <a:t>text</a:t>
            </a:r>
            <a:endParaRPr lang="zh-CN" altLang="en-US" dirty="0" smtClean="0"/>
          </a:p>
          <a:p>
            <a:r>
              <a:rPr lang="zh-CN" altLang="en-US" dirty="0" smtClean="0"/>
              <a:t>副标题文字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518471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dirty="0" smtClean="0"/>
              <a:t>幻灯片标题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bullet point</a:t>
            </a:r>
            <a:endParaRPr lang="zh-CN" altLang="en-US" dirty="0" smtClean="0"/>
          </a:p>
          <a:p>
            <a:r>
              <a:rPr lang="zh-CN" altLang="en-US" smtClean="0"/>
              <a:t>项目符号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19798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16</Words>
  <Application>Microsoft Macintosh PowerPoint</Application>
  <PresentationFormat>On-screen Show (4:3)</PresentationFormat>
  <Paragraphs>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Calibri</vt:lpstr>
      <vt:lpstr>宋体</vt:lpstr>
      <vt:lpstr>Arial</vt:lpstr>
      <vt:lpstr>Office Theme</vt:lpstr>
      <vt:lpstr>Some title text 标题文字</vt:lpstr>
      <vt:lpstr>Slide Title 幻灯片标题</vt:lpstr>
    </vt:vector>
  </TitlesOfParts>
  <Company>yaean design ltd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Some title text</dc:title>
  <dc:creator>Simon Blanchard</dc:creator>
  <cp:lastModifiedBy>Microsoft Office User</cp:lastModifiedBy>
  <cp:revision>5</cp:revision>
  <dcterms:created xsi:type="dcterms:W3CDTF">2015-04-17T06:03:35Z</dcterms:created>
  <dcterms:modified xsi:type="dcterms:W3CDTF">2015-04-20T07:43:47Z</dcterms:modified>
</cp:coreProperties>
</file>