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4C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242"/>
    <p:restoredTop sz="94720"/>
  </p:normalViewPr>
  <p:slideViewPr>
    <p:cSldViewPr snapToGrid="0" snapToObjects="1" showGuides="1">
      <p:cViewPr varScale="1">
        <p:scale>
          <a:sx n="206" d="100"/>
          <a:sy n="206" d="100"/>
        </p:scale>
        <p:origin x="184" y="200"/>
      </p:cViewPr>
      <p:guideLst>
        <p:guide orient="horz" pos="21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EEF829-555E-CE48-B35F-5CA1BDBF69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CAEB953-29F4-2C47-8D12-EF844C0F0F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96F0D-1E74-6F45-81E3-B9A5BDE4CA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F64A0-D72A-E941-B789-C0E4164B8A18}" type="datetimeFigureOut">
              <a:rPr lang="en-US" smtClean="0"/>
              <a:t>2/28/22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6A7C56-6698-2C4F-AC1C-2FED75FEA4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7A3FE6-0FE0-CD43-80D7-4EDF36FF31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30AD1-DB2B-3442-82A7-0FA4A2E777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031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B17F74-8740-DB4B-B0FB-F0D169E93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B2CA648-0CB6-494E-9801-C6414F1AE7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800174-5CF3-FF40-84C8-09734D586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F64A0-D72A-E941-B789-C0E4164B8A18}" type="datetimeFigureOut">
              <a:rPr lang="en-US" smtClean="0"/>
              <a:t>2/28/22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3327BD-E451-564C-A0E8-BFAD941145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CDB5D5-5ACF-4B42-9128-BE2DD33CAF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30AD1-DB2B-3442-82A7-0FA4A2E777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6711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02A46D1-D523-5C40-BC11-134E366995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243C42F-3025-9047-AC6F-B91DEE4AD3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B9386C-45BF-924D-BB89-1035358CD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F64A0-D72A-E941-B789-C0E4164B8A18}" type="datetimeFigureOut">
              <a:rPr lang="en-US" smtClean="0"/>
              <a:t>2/28/22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3E09D0-BD40-3C42-95C7-D8AC0D73F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0B1D0-9C60-384B-A7AC-1B60B3AEE1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30AD1-DB2B-3442-82A7-0FA4A2E777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879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9D402B-0A4E-0747-B23F-EFA19C6B9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03C596-5A36-184C-A4F7-AFD5E7A163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51ECE8-FCA5-7145-9DCF-73D91BD87B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F64A0-D72A-E941-B789-C0E4164B8A18}" type="datetimeFigureOut">
              <a:rPr lang="en-US" smtClean="0"/>
              <a:t>2/28/22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21C9D5-DAE2-E849-89E0-EE4EB8E9DE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C1F923-7D9E-554C-B157-EDEDDF62F4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30AD1-DB2B-3442-82A7-0FA4A2E777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488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764198-E3AA-5747-98E9-76C5A6D543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B751D3-1712-5D49-814F-ABD556A8F3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75587E-3561-A742-A583-10AE1941CC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F64A0-D72A-E941-B789-C0E4164B8A18}" type="datetimeFigureOut">
              <a:rPr lang="en-US" smtClean="0"/>
              <a:t>2/28/22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F49B40-CC16-8244-A874-D48A4DA625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471A7E-7D05-574D-BDDD-6553BDD0CA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30AD1-DB2B-3442-82A7-0FA4A2E777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539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C1E8EE-1263-E74A-BFF9-CAF5DD782E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A1DA48-4554-0F4E-969F-4525176161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DDC5EB-F9EA-654B-BF20-F518247A32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5B9D39-B871-2F49-B94A-E4C110E42F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F64A0-D72A-E941-B789-C0E4164B8A18}" type="datetimeFigureOut">
              <a:rPr lang="en-US" smtClean="0"/>
              <a:t>2/28/22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51A3BE-5CF0-604D-A9AB-2F6C4BB961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78552C-CCF4-E54C-B181-471975593F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30AD1-DB2B-3442-82A7-0FA4A2E777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742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169FC2-3986-C944-9524-8AB0F9DA2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D4DF50-FAF3-7F44-8C36-F7F8B09DA5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744EF3-AF18-C742-80F2-6CE19B0BB6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80A6CA0-3DF0-1848-95C5-7FB9258E08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660F14C-1228-5949-BCDF-300C89BB6F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DE00E67-648F-9D4A-B796-78F3E42AB6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F64A0-D72A-E941-B789-C0E4164B8A18}" type="datetimeFigureOut">
              <a:rPr lang="en-US" smtClean="0"/>
              <a:t>2/28/22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791B767-F6DB-6C44-8DBF-EED8F9976B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1E159EA-8FA9-154E-8441-A46E8C8A1B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30AD1-DB2B-3442-82A7-0FA4A2E777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220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EE8A6E-8084-DA4D-8464-0DE598B37A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D38BFA2-BEE7-4B44-BAD9-79BEDFE09E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F64A0-D72A-E941-B789-C0E4164B8A18}" type="datetimeFigureOut">
              <a:rPr lang="en-US" smtClean="0"/>
              <a:t>2/28/22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D343C3F-5712-554F-956D-091065F000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DE1B04-B50D-F34A-ACB7-D0EAC2DAD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30AD1-DB2B-3442-82A7-0FA4A2E777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270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6D2B7D2-FF83-7F43-A89F-1D36B2F63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F64A0-D72A-E941-B789-C0E4164B8A18}" type="datetimeFigureOut">
              <a:rPr lang="en-US" smtClean="0"/>
              <a:t>2/28/22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C9A9CB0-93F3-CD4C-B08E-4FF1281D8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B9E35C-2DBC-DA4E-9B33-6C063F1CA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30AD1-DB2B-3442-82A7-0FA4A2E777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453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2A11A-439F-D847-A71A-CEE97CF83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2C0457-554D-6645-986A-FD633D781F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E0EB50-EB3D-C448-B158-ED15714F43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A29E83-D698-3D41-BCC3-5AC93F0633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F64A0-D72A-E941-B789-C0E4164B8A18}" type="datetimeFigureOut">
              <a:rPr lang="en-US" smtClean="0"/>
              <a:t>2/28/22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85B0CC-D82E-1C4F-B06C-3EE66E89F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EAD63B-BBF2-A34E-A5A6-8AED929CC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30AD1-DB2B-3442-82A7-0FA4A2E777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086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8961DD-AA89-A640-95A1-925B2144E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5B2BEE5-C8F2-C144-8BF7-6E481B8C543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C5924E-EAD1-6145-98CC-2497BE49B0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E60BF0-D67C-5447-B3C2-2AAE993380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F64A0-D72A-E941-B789-C0E4164B8A18}" type="datetimeFigureOut">
              <a:rPr lang="en-US" smtClean="0"/>
              <a:t>2/28/22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74E2F1-49ED-2A4E-B284-D1ED07C0A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B89802-38CC-1B48-8460-AE04828E3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30AD1-DB2B-3442-82A7-0FA4A2E777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377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2DD31D4-D672-C74B-B1AB-19A20C68E4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1F0612-3BB4-5540-91F1-9D88B0C33B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71C679-F36E-0446-9A8D-5DA007444C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BF64A0-D72A-E941-B789-C0E4164B8A18}" type="datetimeFigureOut">
              <a:rPr lang="en-US" smtClean="0"/>
              <a:t>2/28/22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0541F8-4A87-A646-A4D4-5260628772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C6A44D-8F17-974B-8FD5-21346FB08E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D30AD1-DB2B-3442-82A7-0FA4A2E777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362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9E96B72-F4D3-EC44-ABAC-2723AC174D7E}"/>
              </a:ext>
            </a:extLst>
          </p:cNvPr>
          <p:cNvSpPr/>
          <p:nvPr/>
        </p:nvSpPr>
        <p:spPr>
          <a:xfrm>
            <a:off x="3620530" y="1420319"/>
            <a:ext cx="6647935" cy="3170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A7D65EF-A73F-1F40-AE16-D45CE1DCE8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7022" y="1420319"/>
            <a:ext cx="3131550" cy="260962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EFA4635-D810-2A48-A9CB-838C6D3BCB78}"/>
              </a:ext>
            </a:extLst>
          </p:cNvPr>
          <p:cNvSpPr txBox="1"/>
          <p:nvPr/>
        </p:nvSpPr>
        <p:spPr>
          <a:xfrm>
            <a:off x="4679446" y="3579555"/>
            <a:ext cx="5533413" cy="1010980"/>
          </a:xfrm>
          <a:prstGeom prst="rect">
            <a:avLst/>
          </a:prstGeom>
          <a:noFill/>
          <a:effectLst/>
        </p:spPr>
        <p:txBody>
          <a:bodyPr wrap="none" rIns="0" bIns="0" rtlCol="0">
            <a:noAutofit/>
          </a:bodyPr>
          <a:lstStyle/>
          <a:p>
            <a:r>
              <a:rPr lang="en-US" sz="8000" dirty="0">
                <a:solidFill>
                  <a:srgbClr val="0F4C7D"/>
                </a:solidFill>
                <a:latin typeface="Stencil" pitchFamily="82" charset="77"/>
                <a:ea typeface="Brush Script MT" panose="03060802040406070304" pitchFamily="66" charset="-122"/>
                <a:cs typeface="Brush Script MT" panose="03060802040406070304" pitchFamily="66" charset="-122"/>
              </a:rPr>
              <a:t>INSPECTOR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342609F-3D3E-5C4B-94A6-E88BEF94732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7461" t="11266" r="2978" b="54158"/>
          <a:stretch/>
        </p:blipFill>
        <p:spPr>
          <a:xfrm>
            <a:off x="5904685" y="1779373"/>
            <a:ext cx="1243631" cy="1235676"/>
          </a:xfrm>
          <a:prstGeom prst="ellipse">
            <a:avLst/>
          </a:prstGeom>
          <a:solidFill>
            <a:schemeClr val="bg1"/>
          </a:solidFill>
          <a:ln w="476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07950" h="171450"/>
          </a:sp3d>
        </p:spPr>
      </p:pic>
      <p:pic>
        <p:nvPicPr>
          <p:cNvPr id="22" name="Graphic 21" descr="Magnifying glass with solid fill">
            <a:extLst>
              <a:ext uri="{FF2B5EF4-FFF2-40B4-BE49-F238E27FC236}">
                <a16:creationId xmlns:a16="http://schemas.microsoft.com/office/drawing/2014/main" id="{3F2E65E7-45AA-9249-BC49-BFA5490BC8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61448" y="1421675"/>
            <a:ext cx="2424546" cy="2424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3628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EFA4635-D810-2A48-A9CB-838C6D3BCB78}"/>
              </a:ext>
            </a:extLst>
          </p:cNvPr>
          <p:cNvSpPr txBox="1"/>
          <p:nvPr/>
        </p:nvSpPr>
        <p:spPr>
          <a:xfrm>
            <a:off x="4679446" y="3579556"/>
            <a:ext cx="5687776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8000" dirty="0">
                <a:solidFill>
                  <a:srgbClr val="0F4C7D"/>
                </a:solidFill>
                <a:latin typeface="Stencil" pitchFamily="82" charset="77"/>
                <a:ea typeface="Brush Script MT" panose="03060802040406070304" pitchFamily="66" charset="-122"/>
                <a:cs typeface="Brush Script MT" panose="03060802040406070304" pitchFamily="66" charset="-122"/>
              </a:rPr>
              <a:t>INSPECTOR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49CD092-C9CD-AB4C-9BB7-CA021D5D8900}"/>
              </a:ext>
            </a:extLst>
          </p:cNvPr>
          <p:cNvGrpSpPr/>
          <p:nvPr/>
        </p:nvGrpSpPr>
        <p:grpSpPr>
          <a:xfrm>
            <a:off x="3585700" y="1421675"/>
            <a:ext cx="4400294" cy="2674126"/>
            <a:chOff x="3367489" y="1567149"/>
            <a:chExt cx="4400294" cy="2674126"/>
          </a:xfrm>
        </p:grpSpPr>
        <p:pic>
          <p:nvPicPr>
            <p:cNvPr id="5" name="Picture 4" descr="A picture containing background pattern&#10;&#10;Description automatically generated">
              <a:extLst>
                <a:ext uri="{FF2B5EF4-FFF2-40B4-BE49-F238E27FC236}">
                  <a16:creationId xmlns:a16="http://schemas.microsoft.com/office/drawing/2014/main" id="{CF595122-51CF-FA4C-96B9-84D7CB9284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9673" r="19249" b="30248"/>
            <a:stretch/>
          </p:blipFill>
          <p:spPr>
            <a:xfrm>
              <a:off x="3367489" y="1567149"/>
              <a:ext cx="3337278" cy="2674126"/>
            </a:xfrm>
            <a:prstGeom prst="rect">
              <a:avLst/>
            </a:prstGeom>
          </p:spPr>
        </p:pic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F7DF85D6-ED8A-C441-A9EA-A2CF9E09DDFD}"/>
                </a:ext>
              </a:extLst>
            </p:cNvPr>
            <p:cNvGrpSpPr/>
            <p:nvPr/>
          </p:nvGrpSpPr>
          <p:grpSpPr>
            <a:xfrm>
              <a:off x="5343237" y="1567149"/>
              <a:ext cx="2424546" cy="2424546"/>
              <a:chOff x="7525327" y="595504"/>
              <a:chExt cx="2424546" cy="2424546"/>
            </a:xfrm>
          </p:grpSpPr>
          <p:pic>
            <p:nvPicPr>
              <p:cNvPr id="7" name="Picture 6" descr="A picture containing background pattern&#10;&#10;Description automatically generated">
                <a:extLst>
                  <a:ext uri="{FF2B5EF4-FFF2-40B4-BE49-F238E27FC236}">
                    <a16:creationId xmlns:a16="http://schemas.microsoft.com/office/drawing/2014/main" id="{6342609F-3D3E-5C4B-94A6-E88BEF94732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60186" t="9924" r="24412" b="69193"/>
              <a:stretch/>
            </p:blipFill>
            <p:spPr>
              <a:xfrm>
                <a:off x="7865212" y="966667"/>
                <a:ext cx="1248951" cy="1226449"/>
              </a:xfrm>
              <a:prstGeom prst="ellipse">
                <a:avLst/>
              </a:prstGeom>
              <a:solidFill>
                <a:schemeClr val="bg1"/>
              </a:solidFill>
              <a:ln w="47625"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 w="107950" h="171450"/>
              </a:sp3d>
            </p:spPr>
          </p:pic>
          <p:pic>
            <p:nvPicPr>
              <p:cNvPr id="12" name="Graphic 11" descr="Magnifying glass with solid fill">
                <a:extLst>
                  <a:ext uri="{FF2B5EF4-FFF2-40B4-BE49-F238E27FC236}">
                    <a16:creationId xmlns:a16="http://schemas.microsoft.com/office/drawing/2014/main" id="{D0B8310B-B8CA-DA46-A31F-7D65D8B8068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7525327" y="595504"/>
                <a:ext cx="2424546" cy="2424546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0242736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EFA4635-D810-2A48-A9CB-838C6D3BCB78}"/>
              </a:ext>
            </a:extLst>
          </p:cNvPr>
          <p:cNvSpPr txBox="1"/>
          <p:nvPr/>
        </p:nvSpPr>
        <p:spPr>
          <a:xfrm>
            <a:off x="4627492" y="3648391"/>
            <a:ext cx="5136342" cy="12003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sz="7000" dirty="0">
                <a:solidFill>
                  <a:srgbClr val="0F4C7D"/>
                </a:solidFill>
                <a:latin typeface="Stencil" pitchFamily="82" charset="77"/>
                <a:ea typeface="Brush Script MT" panose="03060802040406070304" pitchFamily="66" charset="-122"/>
                <a:cs typeface="Brush Script MT" panose="03060802040406070304" pitchFamily="66" charset="-122"/>
              </a:rPr>
              <a:t>INSPECTOR</a:t>
            </a:r>
          </a:p>
        </p:txBody>
      </p:sp>
      <p:pic>
        <p:nvPicPr>
          <p:cNvPr id="5" name="Picture 4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F595122-51CF-FA4C-96B9-84D7CB9284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673" r="19249" b="30248"/>
          <a:stretch/>
        </p:blipFill>
        <p:spPr>
          <a:xfrm>
            <a:off x="5094586" y="902130"/>
            <a:ext cx="3337278" cy="2674126"/>
          </a:xfrm>
          <a:prstGeom prst="rect">
            <a:avLst/>
          </a:prstGeom>
        </p:spPr>
      </p:pic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6342609F-3D3E-5C4B-94A6-E88BEF94732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8408" t="34066" r="26190" b="45051"/>
          <a:stretch/>
        </p:blipFill>
        <p:spPr>
          <a:xfrm>
            <a:off x="6994582" y="1896747"/>
            <a:ext cx="1248951" cy="1226449"/>
          </a:xfrm>
          <a:prstGeom prst="ellipse">
            <a:avLst/>
          </a:prstGeom>
          <a:solidFill>
            <a:schemeClr val="bg1"/>
          </a:solidFill>
          <a:ln w="4762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07950" h="171450"/>
          </a:sp3d>
        </p:spPr>
      </p:pic>
      <p:pic>
        <p:nvPicPr>
          <p:cNvPr id="8" name="Graphic 7" descr="Magnifying glass with solid fill">
            <a:extLst>
              <a:ext uri="{FF2B5EF4-FFF2-40B4-BE49-F238E27FC236}">
                <a16:creationId xmlns:a16="http://schemas.microsoft.com/office/drawing/2014/main" id="{09C6A8CA-6E52-6447-8279-B3FD055DC1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54697" y="1525584"/>
            <a:ext cx="2424546" cy="2424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1011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3</Words>
  <Application>Microsoft Macintosh PowerPoint</Application>
  <PresentationFormat>Widescreen</PresentationFormat>
  <Paragraphs>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Stencil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Oliver Ruebel</dc:creator>
  <cp:lastModifiedBy>Oliver Ruebel</cp:lastModifiedBy>
  <cp:revision>4</cp:revision>
  <dcterms:created xsi:type="dcterms:W3CDTF">2022-02-26T01:36:57Z</dcterms:created>
  <dcterms:modified xsi:type="dcterms:W3CDTF">2022-02-28T20:04:43Z</dcterms:modified>
</cp:coreProperties>
</file>