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
    <Relationship Id="rId3"
        Type="http://schemas.openxmlformats.org/package/2006/relationships/metadata/core-properties"
        Target="docProps/core.xml" />
    <Relationship Id="rId2"
        Type="http://schemas.openxmlformats.org/package/2006/relationships/metadata/thumbnail"
        Target="docProps/thumbnail.jpeg" />
    <Relationship Id="rId1"
        Type="http://schemas.openxmlformats.org/officeDocument/2006/relationships/officeDocument"
        Target="ppt/presentation.xml" />
    <Relationship Id="rId4"
        Type="http://schemas.openxmlformats.org/officeDocument/2006/relationships/extended-properties"
        Target="docProps/app.xml" />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668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DB0B0C-DFC4-2677-65A6-B479D62F9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780D34-E61B-CC31-014F-DE853BFBC6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E816E7-1133-1566-416D-1D0EABEEC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F26FCE-4C91-5305-2BC2-8E4A45827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35E89EB-20E7-DA72-BE5C-77AF4A361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801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698881-C49C-2A98-4F04-D4C00A92B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B4208F9-B82F-E556-170C-4D470E41EE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D379777-01FF-B1FB-BD00-B0C8826BB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60D6BF7-1A0F-D901-0EE4-24F0C5ACC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391E941-F49C-2CA0-B23F-3A97CC6CF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7661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672338A-0F11-C3B3-A74E-2F9405D14A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0F5B6AE-EE5A-F0FF-5652-87BA61CE2D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522386-8E35-7F2D-52EC-238DEED32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A37D6BE-44BB-0124-AC42-9CCAF589C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170119D-F154-3353-3442-AEB05D689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774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C846B1-DC87-1947-16F7-D8FD4A751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DD3208C-A5F5-67C7-E92D-88B716BAF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DABB659-B4D5-63B6-B072-C2E0EE48B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F57E75E-2A3A-CBC9-0929-509015E88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EB52ACF-AA65-B4F1-C9B5-DAEC15C84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5708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90A80F-2F67-F475-31A1-3E24FD67B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364819C-561C-F6B9-29EA-0462648BD0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6CCADB3-269A-5A44-4298-DA1396F1D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9A4ED32-F13C-32D1-AFE6-729681A48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F2B5B1-363F-0078-1F8A-891689146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8748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AB5DF1-444A-93E6-B91D-D686DD905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AA06277-97B5-A00E-42E4-FACD2DEBBA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3E8F317-7441-248D-D1FB-7160446B2C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D6764B5-A148-E761-DB00-71637D443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704E3D8-2F09-6365-C4DB-229D4F4BC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292562E-C37C-9B2C-9AFD-04857EE30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6262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E623ED-61D9-7604-A226-C278E62CB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6AFB54D-C07C-9FCF-B12C-C50FE22A56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237BB91-EA0B-CC3B-C73B-4096CA6F0B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E404832-E207-C433-64EE-321D7779F4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1210B8C-F2C3-0519-6E3C-9778283080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450FDBF-1267-86BD-5D07-E8C872A84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DF76736-2A65-823D-060B-88F8A8CFC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16A8F4E-F5AE-9127-57CC-B25498CAC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8223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CC470D-0068-F4C3-FA93-C5F29862B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86972EA-0F1E-04AA-BA9D-FB9852B91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6AAC64C-F5E8-AD97-DD42-F13B2BD7D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8BD8076-CA96-E816-763A-2F5AE9556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8023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87A765F-FC42-7506-061F-723E2E584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9DC7E09-3908-04BA-BD6B-444A7FB42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A3D249F-6460-77E3-4F7B-8BD96C0C5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9470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7ACF8E-75C4-3435-8A54-DCEEB9403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89D1F0A-570F-E37D-0428-EB9A98F34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45E5437-192B-C392-CB89-595513788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C5740E-C957-A8F1-63D1-A87BAFA03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46E1847-3E71-E067-A645-8E186B18C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5FB7A83-7A95-D3BA-DFF3-A3DA0DF97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6671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9D4246-71EA-FFFE-9B85-C0EBA0B03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71D8CC6-5520-6AA6-059F-57457E21B3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CAA4131-8647-858C-CF34-939A5EEEDA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DD70A38-BD2C-7261-B58C-64C884602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2F95BCE-850A-E59E-3DA5-9E94C976D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84F73D5-A53B-4A1E-1255-AACCA2326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0260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FA7C6A21-5C8E-F747-B6F5-2CCA74E0E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A84FA38-B51B-3FF9-96AB-614D8DA59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7A65A9-8110-E32A-434D-CD0032455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0BCEB-3DDE-47B3-A677-A283F062C394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93C6C96-1B5C-E322-BA10-24D52AE79E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FFA7DFC-5A6F-C75A-3CD1-CE4C602B25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30551-8174-44AD-9275-0436DACA2F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4297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C55D88-74E5-A7C8-2089-114AE1E9C5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err="1"/>
              <a:t>NoMETA</a:t>
            </a:r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915F5CD-ABA7-CA1E-BEF1-DA766FDD44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Test!!!</a:t>
            </a:r>
          </a:p>
        </p:txBody>
      </p:sp>
    </p:spTree>
    <p:extLst>
      <p:ext uri="{BB962C8B-B14F-4D97-AF65-F5344CB8AC3E}">
        <p14:creationId xmlns:p14="http://schemas.microsoft.com/office/powerpoint/2010/main" val="25036860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NoMETA</vt:lpstr>
    </vt:vector>
  </TitlesOfParts>
  <Company>Silverlayer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NoMETA</dc:title>
  <dc:creator>Johnny Test</dc:creator>
  <cp:lastModifiedBy>Johnny Test</cp:lastModifiedBy>
  <cp:revision>1</cp:revision>
  <dcterms:created xsi:type="dcterms:W3CDTF">2024-12-10T13:33:13Z</dcterms:created>
  <dcterms:modified xsi:type="dcterms:W3CDTF">2024-12-10T13:34:17Z</dcterms:modified>
</cp:coreProperties>
</file>