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7" r:id="rId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86374"/>
  </p:normalViewPr>
  <p:slideViewPr>
    <p:cSldViewPr snapToGrid="0" showGuides="1">
      <p:cViewPr varScale="1">
        <p:scale>
          <a:sx n="127" d="100"/>
          <a:sy n="127" d="100"/>
        </p:scale>
        <p:origin x="1952" y="1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1">
          <a:gsLst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469127"/>
            <a:ext cx="10307927" cy="4093347"/>
          </a:xfrm>
        </p:spPr>
        <p:txBody>
          <a:bodyPr anchor="b">
            <a:norm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10307926" cy="64755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858385" y="297815"/>
            <a:ext cx="247523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汉仪正圆-55W" panose="00020600040101010101" charset="-122"/>
                <a:ea typeface="汉仪正圆-55W" panose="00020600040101010101" charset="-122"/>
                <a:sym typeface="+mn-ea"/>
              </a:rPr>
              <a:t>流程图形合集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汉仪正圆-55W" panose="00020600040101010101" charset="-122"/>
              <a:ea typeface="汉仪正圆-55W" panose="00020600040101010101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045" y="1844040"/>
            <a:ext cx="11831320" cy="4311650"/>
            <a:chOff x="567" y="2904"/>
            <a:chExt cx="14965" cy="6522"/>
          </a:xfrm>
        </p:grpSpPr>
        <p:grpSp>
          <p:nvGrpSpPr>
            <p:cNvPr id="5" name="组合 4"/>
            <p:cNvGrpSpPr/>
            <p:nvPr/>
          </p:nvGrpSpPr>
          <p:grpSpPr>
            <a:xfrm>
              <a:off x="1852" y="6828"/>
              <a:ext cx="12891" cy="2598"/>
              <a:chOff x="1902" y="4946"/>
              <a:chExt cx="12891" cy="2598"/>
            </a:xfrm>
          </p:grpSpPr>
          <p:sp>
            <p:nvSpPr>
              <p:cNvPr id="3" name="空心弧 2"/>
              <p:cNvSpPr/>
              <p:nvPr/>
            </p:nvSpPr>
            <p:spPr>
              <a:xfrm>
                <a:off x="1902" y="4946"/>
                <a:ext cx="2525" cy="2525"/>
              </a:xfrm>
              <a:prstGeom prst="blockArc">
                <a:avLst>
                  <a:gd name="adj1" fmla="val 10800000"/>
                  <a:gd name="adj2" fmla="val 1798"/>
                  <a:gd name="adj3" fmla="val 12158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2602" y="5542"/>
                <a:ext cx="1125" cy="1125"/>
              </a:xfrm>
              <a:prstGeom prst="ellipse">
                <a:avLst/>
              </a:prstGeom>
              <a:solidFill>
                <a:srgbClr val="EA55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b="1">
                    <a:latin typeface="汉仪正圆-55W" panose="00020600040101010101" charset="-122"/>
                    <a:ea typeface="汉仪正圆-55W" panose="00020600040101010101" charset="-122"/>
                  </a:rPr>
                  <a:t>01</a:t>
                </a:r>
                <a:endParaRPr lang="en-US" altLang="zh-CN" sz="2000" b="1">
                  <a:latin typeface="汉仪正圆-55W" panose="00020600040101010101" charset="-122"/>
                  <a:ea typeface="汉仪正圆-55W" panose="00020600040101010101" charset="-122"/>
                </a:endParaRPr>
              </a:p>
            </p:txBody>
          </p:sp>
          <p:sp>
            <p:nvSpPr>
              <p:cNvPr id="4" name="空心弧 3"/>
              <p:cNvSpPr/>
              <p:nvPr/>
            </p:nvSpPr>
            <p:spPr>
              <a:xfrm flipV="1">
                <a:off x="4508" y="4946"/>
                <a:ext cx="2525" cy="2525"/>
              </a:xfrm>
              <a:prstGeom prst="blockArc">
                <a:avLst>
                  <a:gd name="adj1" fmla="val 10800000"/>
                  <a:gd name="adj2" fmla="val 1798"/>
                  <a:gd name="adj3" fmla="val 12158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5208" y="5738"/>
                <a:ext cx="1125" cy="1125"/>
              </a:xfrm>
              <a:prstGeom prst="ellipse">
                <a:avLst/>
              </a:prstGeom>
              <a:solidFill>
                <a:srgbClr val="EB66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b="1">
                    <a:latin typeface="汉仪正圆-55W" panose="00020600040101010101" charset="-122"/>
                    <a:ea typeface="汉仪正圆-55W" panose="00020600040101010101" charset="-122"/>
                  </a:rPr>
                  <a:t>02</a:t>
                </a:r>
                <a:endParaRPr lang="en-US" altLang="zh-CN" sz="2000" b="1">
                  <a:latin typeface="汉仪正圆-55W" panose="00020600040101010101" charset="-122"/>
                  <a:ea typeface="汉仪正圆-55W" panose="00020600040101010101" charset="-122"/>
                </a:endParaRPr>
              </a:p>
            </p:txBody>
          </p:sp>
          <p:sp>
            <p:nvSpPr>
              <p:cNvPr id="19" name="空心弧 18"/>
              <p:cNvSpPr/>
              <p:nvPr/>
            </p:nvSpPr>
            <p:spPr>
              <a:xfrm>
                <a:off x="7026" y="4946"/>
                <a:ext cx="2525" cy="2525"/>
              </a:xfrm>
              <a:prstGeom prst="blockArc">
                <a:avLst>
                  <a:gd name="adj1" fmla="val 10800000"/>
                  <a:gd name="adj2" fmla="val 1798"/>
                  <a:gd name="adj3" fmla="val 12158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7726" y="5542"/>
                <a:ext cx="1125" cy="1125"/>
              </a:xfrm>
              <a:prstGeom prst="ellipse">
                <a:avLst/>
              </a:prstGeom>
              <a:solidFill>
                <a:srgbClr val="F077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b="1">
                    <a:latin typeface="汉仪正圆-55W" panose="00020600040101010101" charset="-122"/>
                    <a:ea typeface="汉仪正圆-55W" panose="00020600040101010101" charset="-122"/>
                  </a:rPr>
                  <a:t>03</a:t>
                </a:r>
                <a:endParaRPr lang="en-US" altLang="zh-CN" sz="2000" b="1">
                  <a:latin typeface="汉仪正圆-55W" panose="00020600040101010101" charset="-122"/>
                  <a:ea typeface="汉仪正圆-55W" panose="00020600040101010101" charset="-122"/>
                </a:endParaRPr>
              </a:p>
            </p:txBody>
          </p:sp>
          <p:sp>
            <p:nvSpPr>
              <p:cNvPr id="25" name="空心弧 24"/>
              <p:cNvSpPr/>
              <p:nvPr/>
            </p:nvSpPr>
            <p:spPr>
              <a:xfrm flipV="1">
                <a:off x="9632" y="4946"/>
                <a:ext cx="2525" cy="2525"/>
              </a:xfrm>
              <a:prstGeom prst="blockArc">
                <a:avLst>
                  <a:gd name="adj1" fmla="val 10800000"/>
                  <a:gd name="adj2" fmla="val 1798"/>
                  <a:gd name="adj3" fmla="val 12158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0332" y="5738"/>
                <a:ext cx="1125" cy="1125"/>
              </a:xfrm>
              <a:prstGeom prst="ellipse">
                <a:avLst/>
              </a:prstGeom>
              <a:solidFill>
                <a:srgbClr val="F387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b="1">
                    <a:latin typeface="汉仪正圆-55W" panose="00020600040101010101" charset="-122"/>
                    <a:ea typeface="汉仪正圆-55W" panose="00020600040101010101" charset="-122"/>
                  </a:rPr>
                  <a:t>04</a:t>
                </a:r>
                <a:endParaRPr lang="en-US" altLang="zh-CN" sz="2000" b="1">
                  <a:latin typeface="汉仪正圆-55W" panose="00020600040101010101" charset="-122"/>
                  <a:ea typeface="汉仪正圆-55W" panose="00020600040101010101" charset="-122"/>
                </a:endParaRPr>
              </a:p>
            </p:txBody>
          </p:sp>
          <p:sp>
            <p:nvSpPr>
              <p:cNvPr id="31" name="空心弧 30"/>
              <p:cNvSpPr/>
              <p:nvPr/>
            </p:nvSpPr>
            <p:spPr>
              <a:xfrm>
                <a:off x="12268" y="5019"/>
                <a:ext cx="2525" cy="2525"/>
              </a:xfrm>
              <a:prstGeom prst="blockArc">
                <a:avLst>
                  <a:gd name="adj1" fmla="val 10800000"/>
                  <a:gd name="adj2" fmla="val 1798"/>
                  <a:gd name="adj3" fmla="val 12158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2968" y="5615"/>
                <a:ext cx="1125" cy="1125"/>
              </a:xfrm>
              <a:prstGeom prst="ellipse">
                <a:avLst/>
              </a:prstGeom>
              <a:solidFill>
                <a:srgbClr val="EA55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b="1">
                    <a:latin typeface="汉仪正圆-55W" panose="00020600040101010101" charset="-122"/>
                    <a:ea typeface="汉仪正圆-55W" panose="00020600040101010101" charset="-122"/>
                  </a:rPr>
                  <a:t>05</a:t>
                </a:r>
                <a:endParaRPr lang="en-US" altLang="zh-CN" sz="2000" b="1">
                  <a:latin typeface="汉仪正圆-55W" panose="00020600040101010101" charset="-122"/>
                  <a:ea typeface="汉仪正圆-55W" panose="00020600040101010101" charset="-122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567" y="2904"/>
              <a:ext cx="2945" cy="3515"/>
              <a:chOff x="1343" y="2824"/>
              <a:chExt cx="2945" cy="3515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1343" y="2824"/>
                <a:ext cx="2945" cy="3515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1433" y="3347"/>
                <a:ext cx="2764" cy="1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>
                  <a:lnSpc>
                    <a:spcPct val="200000"/>
                  </a:lnSpc>
                </a:pPr>
                <a:r>
                  <a:rPr lang="zh-CN" altLang="en-US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汉仪正圆-55W" panose="00020600040101010101" charset="-122"/>
                    <a:ea typeface="汉仪正圆-55W" panose="00020600040101010101" charset="-122"/>
                  </a:rPr>
                  <a:t>单击此处输入你的正文，文字是您思想的提炼，为了最终演示发布的良好效果</a:t>
                </a:r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正圆-55W" panose="00020600040101010101" charset="-122"/>
                  <a:ea typeface="汉仪正圆-55W" panose="00020600040101010101" charset="-122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3572" y="2904"/>
              <a:ext cx="2945" cy="3515"/>
              <a:chOff x="1343" y="2824"/>
              <a:chExt cx="2945" cy="3515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1343" y="2824"/>
                <a:ext cx="2945" cy="3515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1433" y="3347"/>
                <a:ext cx="2764" cy="1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>
                  <a:lnSpc>
                    <a:spcPct val="200000"/>
                  </a:lnSpc>
                </a:pPr>
                <a:r>
                  <a:rPr lang="zh-CN" altLang="en-US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汉仪正圆-55W" panose="00020600040101010101" charset="-122"/>
                    <a:ea typeface="汉仪正圆-55W" panose="00020600040101010101" charset="-122"/>
                  </a:rPr>
                  <a:t>单击此处输入你的正文，文字是您思想的提炼，为了最终演示发布的良好效果</a:t>
                </a:r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正圆-55W" panose="00020600040101010101" charset="-122"/>
                  <a:ea typeface="汉仪正圆-55W" panose="00020600040101010101" charset="-122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6577" y="2904"/>
              <a:ext cx="2945" cy="3515"/>
              <a:chOff x="1343" y="2824"/>
              <a:chExt cx="2945" cy="3515"/>
            </a:xfrm>
          </p:grpSpPr>
          <p:sp>
            <p:nvSpPr>
              <p:cNvPr id="49" name="圆角矩形 48"/>
              <p:cNvSpPr/>
              <p:nvPr/>
            </p:nvSpPr>
            <p:spPr>
              <a:xfrm>
                <a:off x="1343" y="2824"/>
                <a:ext cx="2945" cy="3515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1433" y="3347"/>
                <a:ext cx="2764" cy="1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>
                  <a:lnSpc>
                    <a:spcPct val="200000"/>
                  </a:lnSpc>
                </a:pPr>
                <a:r>
                  <a:rPr lang="zh-CN" altLang="en-US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汉仪正圆-55W" panose="00020600040101010101" charset="-122"/>
                    <a:ea typeface="汉仪正圆-55W" panose="00020600040101010101" charset="-122"/>
                  </a:rPr>
                  <a:t>单击此处输入你的正文，文字是您思想的提炼，为了最终演示发布的良好效果</a:t>
                </a:r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正圆-55W" panose="00020600040101010101" charset="-122"/>
                  <a:ea typeface="汉仪正圆-55W" panose="00020600040101010101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9582" y="2904"/>
              <a:ext cx="2945" cy="3515"/>
              <a:chOff x="1343" y="2824"/>
              <a:chExt cx="2945" cy="3515"/>
            </a:xfrm>
          </p:grpSpPr>
          <p:sp>
            <p:nvSpPr>
              <p:cNvPr id="52" name="圆角矩形 51"/>
              <p:cNvSpPr/>
              <p:nvPr/>
            </p:nvSpPr>
            <p:spPr>
              <a:xfrm>
                <a:off x="1343" y="2824"/>
                <a:ext cx="2945" cy="3515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1433" y="3347"/>
                <a:ext cx="2764" cy="1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>
                  <a:lnSpc>
                    <a:spcPct val="200000"/>
                  </a:lnSpc>
                </a:pPr>
                <a:r>
                  <a:rPr lang="zh-CN" altLang="en-US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汉仪正圆-55W" panose="00020600040101010101" charset="-122"/>
                    <a:ea typeface="汉仪正圆-55W" panose="00020600040101010101" charset="-122"/>
                  </a:rPr>
                  <a:t>单击此处输入你的正文，文字是您思想的提炼，为了最终演示发布的良好效果</a:t>
                </a:r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正圆-55W" panose="00020600040101010101" charset="-122"/>
                  <a:ea typeface="汉仪正圆-55W" panose="00020600040101010101" charset="-122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12587" y="2904"/>
              <a:ext cx="2945" cy="3515"/>
              <a:chOff x="1343" y="2824"/>
              <a:chExt cx="2945" cy="3515"/>
            </a:xfrm>
          </p:grpSpPr>
          <p:sp>
            <p:nvSpPr>
              <p:cNvPr id="55" name="圆角矩形 54"/>
              <p:cNvSpPr/>
              <p:nvPr/>
            </p:nvSpPr>
            <p:spPr>
              <a:xfrm>
                <a:off x="1343" y="2824"/>
                <a:ext cx="2945" cy="3515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433" y="3347"/>
                <a:ext cx="2764" cy="1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>
                  <a:lnSpc>
                    <a:spcPct val="200000"/>
                  </a:lnSpc>
                </a:pPr>
                <a:r>
                  <a:rPr lang="zh-CN" altLang="en-US"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汉仪正圆-55W" panose="00020600040101010101" charset="-122"/>
                    <a:ea typeface="汉仪正圆-55W" panose="00020600040101010101" charset="-122"/>
                  </a:rPr>
                  <a:t>单击此处输入你的正文，文字是您思想的提炼，为了最终演示发布的良好效果</a:t>
                </a:r>
                <a:endPara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正圆-55W" panose="00020600040101010101" charset="-122"/>
                  <a:ea typeface="汉仪正圆-55W" panose="00020600040101010101" charset="-122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</Words>
  <Application>WPS 演示</Application>
  <PresentationFormat>宽屏</PresentationFormat>
  <Paragraphs>22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3" baseType="lpstr">
      <vt:lpstr>Arial</vt:lpstr>
      <vt:lpstr>宋体</vt:lpstr>
      <vt:lpstr>Wingdings</vt:lpstr>
      <vt:lpstr>Calibri</vt:lpstr>
      <vt:lpstr>Helvetica Neue</vt:lpstr>
      <vt:lpstr>汉仪书宋二KW</vt:lpstr>
      <vt:lpstr>微软雅黑</vt:lpstr>
      <vt:lpstr>宋体</vt:lpstr>
      <vt:lpstr>Arial Unicode MS</vt:lpstr>
      <vt:lpstr>汉仪正圆-55W</vt:lpstr>
      <vt:lpstr>苹方-简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吴建军</cp:lastModifiedBy>
  <cp:revision>13</cp:revision>
  <dcterms:created xsi:type="dcterms:W3CDTF">2025-03-03T06:32:00Z</dcterms:created>
  <dcterms:modified xsi:type="dcterms:W3CDTF">2025-03-03T06:32:00Z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2052-5.5.1.7991</vt:lpwstr>
  </property>
  <property fmtid="{D5CDD505-2E9C-101B-9397-08002B2CF9AE}" pid="3" name="ICV">
    <vt:lpwstr>7C548CF81F5B1FBBBE4BC567934EFE37_41</vt:lpwstr>
  </property>
</Properties>
</file>