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DE6D3"/>
    <a:srgbClr val="B92C25"/>
    <a:srgbClr val="88211B"/>
    <a:srgbClr val="155BCD"/>
    <a:srgbClr val="0C3576"/>
    <a:srgbClr val="E8DFC6"/>
    <a:srgbClr val="D8C89D"/>
    <a:srgbClr val="FCE7D8"/>
    <a:srgbClr val="F8CBAD"/>
    <a:srgbClr val="FF535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7" d="100"/>
          <a:sy n="77" d="100"/>
        </p:scale>
        <p:origin x="86" y="19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6D6C4F-D98D-4DBA-4CB5-2A955BD569C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919A2F0-A003-DF98-B916-88537EB41DF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D3D4EB5-2880-13C9-F49E-EFE9CB1D38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37716C-A70A-864D-B9B9-1E5AD1E0C0A8}" type="datetimeFigureOut">
              <a:rPr lang="en-US" smtClean="0"/>
              <a:t>12-Dec-22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9AC8F53-4E46-CF9E-4C7D-CBC2DA7F7F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E2857E6-ED7E-B55C-F805-E06C21013C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033259-F1A8-5745-9017-9188AE12F8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43854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3E01E9-4D9D-5748-7E1A-484B39A5B0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47A0FA3-3868-C08A-3623-BE014F5C636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A07C881-3244-76ED-6317-472D44F90C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37716C-A70A-864D-B9B9-1E5AD1E0C0A8}" type="datetimeFigureOut">
              <a:rPr lang="en-US" smtClean="0"/>
              <a:t>12-Dec-22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5D5796A-AC75-DBA9-CE2C-A6BFFC53A2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97D21BC-D42B-D869-4C34-02EC8BCA99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033259-F1A8-5745-9017-9188AE12F8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20981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7391884C-C362-6617-4580-CAEF15DC6B2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6561831-3347-740E-CEF6-1E24476A6AD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9FA2B1F-B516-BECD-C110-19039FD04B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37716C-A70A-864D-B9B9-1E5AD1E0C0A8}" type="datetimeFigureOut">
              <a:rPr lang="en-US" smtClean="0"/>
              <a:t>12-Dec-22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7D48C77-F855-7163-8881-17318CB35E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AA36C52-BE8D-7848-C747-DA1DE74996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033259-F1A8-5745-9017-9188AE12F8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51135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A38498-02CD-390F-519B-57FC106E0D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675C177-A31E-3ED8-C888-EDD8AFFADC9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3462447-1CF8-7CEC-F63E-1EF17C7FD3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37716C-A70A-864D-B9B9-1E5AD1E0C0A8}" type="datetimeFigureOut">
              <a:rPr lang="en-US" smtClean="0"/>
              <a:t>12-Dec-22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C091C57-AE8E-DEBA-8163-E3829EF21C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C183147-5B63-A16F-7D46-4F6DFE69DA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033259-F1A8-5745-9017-9188AE12F8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6184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7B2222-94A7-D515-270D-8415EAB0A5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661C66-2B55-77AA-7952-14FA18B04DD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993DAE9-AA26-49F1-1C0E-E1DA3BDCCF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37716C-A70A-864D-B9B9-1E5AD1E0C0A8}" type="datetimeFigureOut">
              <a:rPr lang="en-US" smtClean="0"/>
              <a:t>12-Dec-22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8A37125-2DCF-0ABB-863B-C0E806BAFD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66A72EA-7AA1-AF6F-E75E-104908D346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033259-F1A8-5745-9017-9188AE12F8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21864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8509D0-B790-B27A-DB3F-42B36C41DD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C7BDCE4-9B6C-BF1A-C3B2-971F5A8D33B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954E0CA-C047-5D0C-3F7C-25B0A7C6414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A96ADDF-79E2-57D0-3EB8-29E64EDB64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37716C-A70A-864D-B9B9-1E5AD1E0C0A8}" type="datetimeFigureOut">
              <a:rPr lang="en-US" smtClean="0"/>
              <a:t>12-Dec-22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DA56829-A3B4-2B4D-B125-3FC87CFFF6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39182A6-A0AB-5184-9100-BC163ED556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033259-F1A8-5745-9017-9188AE12F8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72931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2E72A3-2099-F3CA-DF24-10024AD0B5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82E2725-B259-E30D-8837-A2E89342BC7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AC1440E-5A9C-8B15-4F07-3D3D4EFF0D4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6BE42E5-A0C4-2F3A-5F12-DC40C6C62A9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A9A8026-2645-2851-3C86-255BA04726C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18DBC9B-9812-E530-E4B7-6918D44E78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37716C-A70A-864D-B9B9-1E5AD1E0C0A8}" type="datetimeFigureOut">
              <a:rPr lang="en-US" smtClean="0"/>
              <a:t>12-Dec-22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FB8F48A-70DB-076D-03C8-BC77BDF0B3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F085E5E-4E1B-B021-46F4-AE01EEA7BA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033259-F1A8-5745-9017-9188AE12F8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68990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FD007D-0FB4-2FDC-04E2-15C04760C0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DFE0A75-7327-7DDB-13E5-B62E80254E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37716C-A70A-864D-B9B9-1E5AD1E0C0A8}" type="datetimeFigureOut">
              <a:rPr lang="en-US" smtClean="0"/>
              <a:t>12-Dec-22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581C4E3-44D7-438F-57CD-C88A9A880A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FD06487-ABA3-8C9B-C9C1-D261EDE7DD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033259-F1A8-5745-9017-9188AE12F8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40427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A381721-5EF3-4E86-2703-887089806F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37716C-A70A-864D-B9B9-1E5AD1E0C0A8}" type="datetimeFigureOut">
              <a:rPr lang="en-US" smtClean="0"/>
              <a:t>12-Dec-22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D4285ED-8933-75E9-ADAE-F6E66ED529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4643EEB-EFA2-560C-7990-803B3F0B4A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033259-F1A8-5745-9017-9188AE12F8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6668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C5F6E5-1596-FD4B-3256-556A17FB56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18BE4AA-45FD-DC62-CEF3-BB14CC28115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86E9CA8-0D0D-4ED9-D3F8-300260E477E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6E51F00-76DD-72D8-667B-21A5947855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37716C-A70A-864D-B9B9-1E5AD1E0C0A8}" type="datetimeFigureOut">
              <a:rPr lang="en-US" smtClean="0"/>
              <a:t>12-Dec-22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CC788CC-DF5C-3B78-A3BD-927803EEAB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2F787D8-F4FB-A79B-E059-372F8F1EDD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033259-F1A8-5745-9017-9188AE12F8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14577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7A71D0-2CCE-0A8F-B652-61C4CC8799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889E48A-E4F9-575F-13AA-948C560DAB4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63E971D-2F54-98F7-D445-B2C46679380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D867F33-1D77-C793-DFC9-A72E6AA615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37716C-A70A-864D-B9B9-1E5AD1E0C0A8}" type="datetimeFigureOut">
              <a:rPr lang="en-US" smtClean="0"/>
              <a:t>12-Dec-22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BB7AA65-CB43-CFFE-3F5F-C137812C14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FD858F9-3A57-6AFC-06CC-F5758DA665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033259-F1A8-5745-9017-9188AE12F8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8947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C4A8ACA-A8C1-521A-651D-6FFB672F90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CD6AA61-3CF3-CB38-09BC-8EC6DC845F0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B0FDB94-5B24-1FEF-554E-3DDB20CB281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7716C-A70A-864D-B9B9-1E5AD1E0C0A8}" type="datetimeFigureOut">
              <a:rPr lang="en-US" smtClean="0"/>
              <a:t>12-Dec-22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C07F91C-6D74-8EB2-D3DD-4D5595EFD48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B6EB826-F094-92B9-A66D-A6D4D763A06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033259-F1A8-5745-9017-9188AE12F8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43460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487020" y="136296"/>
            <a:ext cx="10051853" cy="3154710"/>
            <a:chOff x="698078" y="794521"/>
            <a:chExt cx="6060679" cy="1902105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6D24A422-52E8-C49A-84B1-EF673C2DA217}"/>
                </a:ext>
              </a:extLst>
            </p:cNvPr>
            <p:cNvSpPr/>
            <p:nvPr/>
          </p:nvSpPr>
          <p:spPr>
            <a:xfrm>
              <a:off x="698078" y="831174"/>
              <a:ext cx="182880" cy="1828800"/>
            </a:xfrm>
            <a:prstGeom prst="rect">
              <a:avLst/>
            </a:prstGeom>
            <a:gradFill>
              <a:gsLst>
                <a:gs pos="0">
                  <a:srgbClr val="B92C25"/>
                </a:gs>
                <a:gs pos="100000">
                  <a:srgbClr val="88211B"/>
                </a:gs>
              </a:gsLst>
              <a:lin ang="600000" scaled="0"/>
            </a:gradFill>
            <a:effectLst/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rgbClr val="FF0000"/>
                </a:solidFill>
              </a:endParaRPr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CEA8B4DF-A2DE-6C96-371C-2217412FCB5B}"/>
                </a:ext>
              </a:extLst>
            </p:cNvPr>
            <p:cNvSpPr/>
            <p:nvPr/>
          </p:nvSpPr>
          <p:spPr>
            <a:xfrm>
              <a:off x="1008193" y="831174"/>
              <a:ext cx="365760" cy="1828800"/>
            </a:xfrm>
            <a:prstGeom prst="rect">
              <a:avLst/>
            </a:prstGeom>
            <a:gradFill flip="none" rotWithShape="1">
              <a:gsLst>
                <a:gs pos="0">
                  <a:srgbClr val="155BCD"/>
                </a:gs>
                <a:gs pos="100000">
                  <a:srgbClr val="0C3576"/>
                </a:gs>
              </a:gsLst>
              <a:lin ang="600000" scaled="0"/>
              <a:tileRect/>
            </a:gradFill>
            <a:effectLst/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rgbClr val="FF0000"/>
                </a:solidFill>
              </a:endParaRP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07E0EAB0-C617-40B2-0FF4-8F1701B40B5E}"/>
                </a:ext>
              </a:extLst>
            </p:cNvPr>
            <p:cNvSpPr txBox="1"/>
            <p:nvPr/>
          </p:nvSpPr>
          <p:spPr>
            <a:xfrm>
              <a:off x="1453248" y="794521"/>
              <a:ext cx="5305509" cy="19021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US" sz="19900" dirty="0">
                  <a:ln w="15875">
                    <a:solidFill>
                      <a:schemeClr val="tx1"/>
                    </a:solidFill>
                  </a:ln>
                  <a:gradFill>
                    <a:gsLst>
                      <a:gs pos="0">
                        <a:srgbClr val="EDE6D3"/>
                      </a:gs>
                      <a:gs pos="100000">
                        <a:srgbClr val="D8C89D"/>
                      </a:gs>
                    </a:gsLst>
                    <a:lin ang="6000000" scaled="0"/>
                  </a:gradFill>
                  <a:latin typeface="Franklin Gothic Heavy" panose="02000000000000000000" pitchFamily="2" charset="0"/>
                  <a:ea typeface="Franklin Gothic Heavy" panose="02000000000000000000" pitchFamily="2" charset="0"/>
                </a:rPr>
                <a:t>Herbie</a:t>
              </a:r>
            </a:p>
          </p:txBody>
        </p:sp>
      </p:grp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81921" y="62838"/>
            <a:ext cx="781159" cy="6725589"/>
          </a:xfrm>
          <a:prstGeom prst="rect">
            <a:avLst/>
          </a:prstGeom>
        </p:spPr>
      </p:pic>
      <p:grpSp>
        <p:nvGrpSpPr>
          <p:cNvPr id="15" name="Group 14"/>
          <p:cNvGrpSpPr/>
          <p:nvPr/>
        </p:nvGrpSpPr>
        <p:grpSpPr>
          <a:xfrm>
            <a:off x="487020" y="3425632"/>
            <a:ext cx="10051853" cy="3154710"/>
            <a:chOff x="698078" y="794521"/>
            <a:chExt cx="6060679" cy="1902105"/>
          </a:xfrm>
        </p:grpSpPr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6D24A422-52E8-C49A-84B1-EF673C2DA217}"/>
                </a:ext>
              </a:extLst>
            </p:cNvPr>
            <p:cNvSpPr/>
            <p:nvPr/>
          </p:nvSpPr>
          <p:spPr>
            <a:xfrm>
              <a:off x="698078" y="831174"/>
              <a:ext cx="182880" cy="1828800"/>
            </a:xfrm>
            <a:prstGeom prst="rect">
              <a:avLst/>
            </a:prstGeom>
            <a:gradFill>
              <a:gsLst>
                <a:gs pos="0">
                  <a:srgbClr val="B92C25"/>
                </a:gs>
                <a:gs pos="100000">
                  <a:srgbClr val="88211B"/>
                </a:gs>
              </a:gsLst>
              <a:lin ang="600000" scaled="0"/>
            </a:gradFill>
            <a:effectLst/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rgbClr val="FF0000"/>
                </a:solidFill>
              </a:endParaRPr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CEA8B4DF-A2DE-6C96-371C-2217412FCB5B}"/>
                </a:ext>
              </a:extLst>
            </p:cNvPr>
            <p:cNvSpPr/>
            <p:nvPr/>
          </p:nvSpPr>
          <p:spPr>
            <a:xfrm>
              <a:off x="1008193" y="831174"/>
              <a:ext cx="365760" cy="1828800"/>
            </a:xfrm>
            <a:prstGeom prst="rect">
              <a:avLst/>
            </a:prstGeom>
            <a:gradFill flip="none" rotWithShape="1">
              <a:gsLst>
                <a:gs pos="0">
                  <a:srgbClr val="155BCD"/>
                </a:gs>
                <a:gs pos="100000">
                  <a:srgbClr val="0C3576"/>
                </a:gs>
              </a:gsLst>
              <a:lin ang="600000" scaled="0"/>
              <a:tileRect/>
            </a:gradFill>
            <a:effectLst/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rgbClr val="FF0000"/>
                </a:solidFill>
              </a:endParaRP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07E0EAB0-C617-40B2-0FF4-8F1701B40B5E}"/>
                </a:ext>
              </a:extLst>
            </p:cNvPr>
            <p:cNvSpPr txBox="1"/>
            <p:nvPr/>
          </p:nvSpPr>
          <p:spPr>
            <a:xfrm>
              <a:off x="1453248" y="794521"/>
              <a:ext cx="5305509" cy="19021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US" sz="19900" dirty="0">
                  <a:ln w="15875">
                    <a:solidFill>
                      <a:schemeClr val="tx1"/>
                    </a:solidFill>
                  </a:ln>
                  <a:gradFill>
                    <a:gsLst>
                      <a:gs pos="0">
                        <a:schemeClr val="bg1">
                          <a:lumMod val="75000"/>
                        </a:schemeClr>
                      </a:gs>
                      <a:gs pos="100000">
                        <a:schemeClr val="bg1"/>
                      </a:gs>
                    </a:gsLst>
                    <a:lin ang="6000000" scaled="0"/>
                  </a:gradFill>
                  <a:latin typeface="Franklin Gothic Heavy" panose="02000000000000000000" pitchFamily="2" charset="0"/>
                  <a:ea typeface="Franklin Gothic Heavy" panose="02000000000000000000" pitchFamily="2" charset="0"/>
                </a:rPr>
                <a:t>Herbie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73525326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85000"/>
            <a:lumOff val="1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/>
          <p:cNvGrpSpPr/>
          <p:nvPr/>
        </p:nvGrpSpPr>
        <p:grpSpPr>
          <a:xfrm>
            <a:off x="487020" y="136296"/>
            <a:ext cx="10051853" cy="3154710"/>
            <a:chOff x="698078" y="794521"/>
            <a:chExt cx="6060679" cy="1902105"/>
          </a:xfrm>
        </p:grpSpPr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6D24A422-52E8-C49A-84B1-EF673C2DA217}"/>
                </a:ext>
              </a:extLst>
            </p:cNvPr>
            <p:cNvSpPr/>
            <p:nvPr/>
          </p:nvSpPr>
          <p:spPr>
            <a:xfrm>
              <a:off x="698078" y="831174"/>
              <a:ext cx="182880" cy="1828800"/>
            </a:xfrm>
            <a:prstGeom prst="rect">
              <a:avLst/>
            </a:prstGeom>
            <a:gradFill>
              <a:gsLst>
                <a:gs pos="0">
                  <a:srgbClr val="B92C25"/>
                </a:gs>
                <a:gs pos="100000">
                  <a:srgbClr val="88211B"/>
                </a:gs>
              </a:gsLst>
              <a:lin ang="600000" scaled="0"/>
            </a:gradFill>
            <a:effectLst/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rgbClr val="FF0000"/>
                </a:solidFill>
              </a:endParaRPr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CEA8B4DF-A2DE-6C96-371C-2217412FCB5B}"/>
                </a:ext>
              </a:extLst>
            </p:cNvPr>
            <p:cNvSpPr/>
            <p:nvPr/>
          </p:nvSpPr>
          <p:spPr>
            <a:xfrm>
              <a:off x="1008193" y="831174"/>
              <a:ext cx="365760" cy="1828800"/>
            </a:xfrm>
            <a:prstGeom prst="rect">
              <a:avLst/>
            </a:prstGeom>
            <a:gradFill flip="none" rotWithShape="1">
              <a:gsLst>
                <a:gs pos="0">
                  <a:srgbClr val="155BCD"/>
                </a:gs>
                <a:gs pos="100000">
                  <a:srgbClr val="0C3576"/>
                </a:gs>
              </a:gsLst>
              <a:lin ang="600000" scaled="0"/>
              <a:tileRect/>
            </a:gradFill>
            <a:effectLst/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rgbClr val="FF0000"/>
                </a:solidFill>
              </a:endParaRP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07E0EAB0-C617-40B2-0FF4-8F1701B40B5E}"/>
                </a:ext>
              </a:extLst>
            </p:cNvPr>
            <p:cNvSpPr txBox="1"/>
            <p:nvPr/>
          </p:nvSpPr>
          <p:spPr>
            <a:xfrm>
              <a:off x="1453248" y="794521"/>
              <a:ext cx="5305509" cy="19021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US" sz="19900" dirty="0">
                  <a:ln w="15875">
                    <a:solidFill>
                      <a:schemeClr val="tx1"/>
                    </a:solidFill>
                  </a:ln>
                  <a:gradFill>
                    <a:gsLst>
                      <a:gs pos="0">
                        <a:srgbClr val="EDE6D3"/>
                      </a:gs>
                      <a:gs pos="100000">
                        <a:srgbClr val="D8C89D"/>
                      </a:gs>
                    </a:gsLst>
                    <a:lin ang="6000000" scaled="0"/>
                  </a:gradFill>
                  <a:latin typeface="Franklin Gothic Heavy" panose="02000000000000000000" pitchFamily="2" charset="0"/>
                  <a:ea typeface="Franklin Gothic Heavy" panose="02000000000000000000" pitchFamily="2" charset="0"/>
                </a:rPr>
                <a:t>Herbie</a:t>
              </a:r>
            </a:p>
          </p:txBody>
        </p:sp>
      </p:grpSp>
      <p:pic>
        <p:nvPicPr>
          <p:cNvPr id="16" name="Picture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81921" y="62838"/>
            <a:ext cx="781159" cy="6725589"/>
          </a:xfrm>
          <a:prstGeom prst="rect">
            <a:avLst/>
          </a:prstGeom>
        </p:spPr>
      </p:pic>
      <p:grpSp>
        <p:nvGrpSpPr>
          <p:cNvPr id="17" name="Group 16"/>
          <p:cNvGrpSpPr/>
          <p:nvPr/>
        </p:nvGrpSpPr>
        <p:grpSpPr>
          <a:xfrm>
            <a:off x="487020" y="3425632"/>
            <a:ext cx="10051853" cy="3154710"/>
            <a:chOff x="698078" y="794521"/>
            <a:chExt cx="6060679" cy="1902105"/>
          </a:xfrm>
        </p:grpSpPr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6D24A422-52E8-C49A-84B1-EF673C2DA217}"/>
                </a:ext>
              </a:extLst>
            </p:cNvPr>
            <p:cNvSpPr/>
            <p:nvPr/>
          </p:nvSpPr>
          <p:spPr>
            <a:xfrm>
              <a:off x="698078" y="831174"/>
              <a:ext cx="182880" cy="1828800"/>
            </a:xfrm>
            <a:prstGeom prst="rect">
              <a:avLst/>
            </a:prstGeom>
            <a:gradFill>
              <a:gsLst>
                <a:gs pos="0">
                  <a:srgbClr val="B92C25"/>
                </a:gs>
                <a:gs pos="100000">
                  <a:srgbClr val="88211B"/>
                </a:gs>
              </a:gsLst>
              <a:lin ang="600000" scaled="0"/>
            </a:gradFill>
            <a:effectLst/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rgbClr val="FF0000"/>
                </a:solidFill>
              </a:endParaRPr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CEA8B4DF-A2DE-6C96-371C-2217412FCB5B}"/>
                </a:ext>
              </a:extLst>
            </p:cNvPr>
            <p:cNvSpPr/>
            <p:nvPr/>
          </p:nvSpPr>
          <p:spPr>
            <a:xfrm>
              <a:off x="1008193" y="831174"/>
              <a:ext cx="365760" cy="1828800"/>
            </a:xfrm>
            <a:prstGeom prst="rect">
              <a:avLst/>
            </a:prstGeom>
            <a:gradFill flip="none" rotWithShape="1">
              <a:gsLst>
                <a:gs pos="0">
                  <a:srgbClr val="155BCD"/>
                </a:gs>
                <a:gs pos="100000">
                  <a:srgbClr val="0C3576"/>
                </a:gs>
              </a:gsLst>
              <a:lin ang="600000" scaled="0"/>
              <a:tileRect/>
            </a:gradFill>
            <a:effectLst/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rgbClr val="FF0000"/>
                </a:solidFill>
              </a:endParaRP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07E0EAB0-C617-40B2-0FF4-8F1701B40B5E}"/>
                </a:ext>
              </a:extLst>
            </p:cNvPr>
            <p:cNvSpPr txBox="1"/>
            <p:nvPr/>
          </p:nvSpPr>
          <p:spPr>
            <a:xfrm>
              <a:off x="1453248" y="794521"/>
              <a:ext cx="5305509" cy="19021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US" sz="19900" dirty="0">
                  <a:ln w="15875">
                    <a:solidFill>
                      <a:schemeClr val="tx1"/>
                    </a:solidFill>
                  </a:ln>
                  <a:gradFill>
                    <a:gsLst>
                      <a:gs pos="0">
                        <a:schemeClr val="bg1">
                          <a:lumMod val="75000"/>
                        </a:schemeClr>
                      </a:gs>
                      <a:gs pos="100000">
                        <a:schemeClr val="bg1"/>
                      </a:gs>
                    </a:gsLst>
                    <a:lin ang="6000000" scaled="0"/>
                  </a:gradFill>
                  <a:latin typeface="Franklin Gothic Heavy" panose="02000000000000000000" pitchFamily="2" charset="0"/>
                  <a:ea typeface="Franklin Gothic Heavy" panose="02000000000000000000" pitchFamily="2" charset="0"/>
                </a:rPr>
                <a:t>Herbie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72817830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487020" y="136296"/>
            <a:ext cx="3081128" cy="3154710"/>
            <a:chOff x="698078" y="794521"/>
            <a:chExt cx="1857740" cy="1902105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6D24A422-52E8-C49A-84B1-EF673C2DA217}"/>
                </a:ext>
              </a:extLst>
            </p:cNvPr>
            <p:cNvSpPr/>
            <p:nvPr/>
          </p:nvSpPr>
          <p:spPr>
            <a:xfrm>
              <a:off x="698078" y="831174"/>
              <a:ext cx="182880" cy="1828800"/>
            </a:xfrm>
            <a:prstGeom prst="rect">
              <a:avLst/>
            </a:prstGeom>
            <a:gradFill>
              <a:gsLst>
                <a:gs pos="0">
                  <a:srgbClr val="B92C25"/>
                </a:gs>
                <a:gs pos="100000">
                  <a:srgbClr val="88211B"/>
                </a:gs>
              </a:gsLst>
              <a:lin ang="600000" scaled="0"/>
            </a:gradFill>
            <a:effectLst/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rgbClr val="FF0000"/>
                </a:solidFill>
              </a:endParaRPr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CEA8B4DF-A2DE-6C96-371C-2217412FCB5B}"/>
                </a:ext>
              </a:extLst>
            </p:cNvPr>
            <p:cNvSpPr/>
            <p:nvPr/>
          </p:nvSpPr>
          <p:spPr>
            <a:xfrm>
              <a:off x="1008193" y="831174"/>
              <a:ext cx="365760" cy="1828800"/>
            </a:xfrm>
            <a:prstGeom prst="rect">
              <a:avLst/>
            </a:prstGeom>
            <a:gradFill flip="none" rotWithShape="1">
              <a:gsLst>
                <a:gs pos="0">
                  <a:srgbClr val="155BCD"/>
                </a:gs>
                <a:gs pos="100000">
                  <a:srgbClr val="0C3576"/>
                </a:gs>
              </a:gsLst>
              <a:lin ang="600000" scaled="0"/>
              <a:tileRect/>
            </a:gradFill>
            <a:effectLst/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rgbClr val="FF0000"/>
                </a:solidFill>
              </a:endParaRP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07E0EAB0-C617-40B2-0FF4-8F1701B40B5E}"/>
                </a:ext>
              </a:extLst>
            </p:cNvPr>
            <p:cNvSpPr txBox="1"/>
            <p:nvPr/>
          </p:nvSpPr>
          <p:spPr>
            <a:xfrm>
              <a:off x="1453248" y="794521"/>
              <a:ext cx="1102570" cy="19021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US" sz="19900" dirty="0" smtClean="0">
                  <a:ln w="15875">
                    <a:solidFill>
                      <a:schemeClr val="tx1"/>
                    </a:solidFill>
                  </a:ln>
                  <a:gradFill>
                    <a:gsLst>
                      <a:gs pos="0">
                        <a:srgbClr val="EDE6D3"/>
                      </a:gs>
                      <a:gs pos="100000">
                        <a:srgbClr val="D8C89D"/>
                      </a:gs>
                    </a:gsLst>
                    <a:lin ang="6000000" scaled="0"/>
                  </a:gradFill>
                  <a:latin typeface="Franklin Gothic Heavy" panose="02000000000000000000" pitchFamily="2" charset="0"/>
                  <a:ea typeface="Franklin Gothic Heavy" panose="02000000000000000000" pitchFamily="2" charset="0"/>
                </a:rPr>
                <a:t>H</a:t>
              </a:r>
              <a:endParaRPr lang="en-US" sz="19900" dirty="0">
                <a:ln w="15875">
                  <a:solidFill>
                    <a:schemeClr val="tx1"/>
                  </a:solidFill>
                </a:ln>
                <a:gradFill>
                  <a:gsLst>
                    <a:gs pos="0">
                      <a:srgbClr val="EDE6D3"/>
                    </a:gs>
                    <a:gs pos="100000">
                      <a:srgbClr val="D8C89D"/>
                    </a:gs>
                  </a:gsLst>
                  <a:lin ang="6000000" scaled="0"/>
                </a:gradFill>
                <a:latin typeface="Franklin Gothic Heavy" panose="02000000000000000000" pitchFamily="2" charset="0"/>
                <a:ea typeface="Franklin Gothic Heavy" panose="02000000000000000000" pitchFamily="2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7089168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5</Words>
  <Application>Microsoft Office PowerPoint</Application>
  <PresentationFormat>Widescreen</PresentationFormat>
  <Paragraphs>5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Arial</vt:lpstr>
      <vt:lpstr>Calibri</vt:lpstr>
      <vt:lpstr>Calibri Light</vt:lpstr>
      <vt:lpstr>Franklin Gothic Heavy</vt:lpstr>
      <vt:lpstr>Office Theme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Monterey 2nd Ward</dc:creator>
  <cp:lastModifiedBy>Blaylock, Dr. Brian, Contractor, Code 7531</cp:lastModifiedBy>
  <cp:revision>5</cp:revision>
  <dcterms:created xsi:type="dcterms:W3CDTF">2022-12-11T21:12:39Z</dcterms:created>
  <dcterms:modified xsi:type="dcterms:W3CDTF">2022-12-12T16:29:41Z</dcterms:modified>
</cp:coreProperties>
</file>