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" userDrawn="1">
          <p15:clr>
            <a:srgbClr val="A4A3A4"/>
          </p15:clr>
        </p15:guide>
        <p15:guide id="2" pos="120" userDrawn="1">
          <p15:clr>
            <a:srgbClr val="A4A3A4"/>
          </p15:clr>
        </p15:guide>
        <p15:guide id="3" orient="horz" pos="4152" userDrawn="1">
          <p15:clr>
            <a:srgbClr val="A4A3A4"/>
          </p15:clr>
        </p15:guide>
        <p15:guide id="4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31F74"/>
    <a:srgbClr val="FFFFFF"/>
    <a:srgbClr val="55687C"/>
    <a:srgbClr val="A9C26D"/>
    <a:srgbClr val="CD4E40"/>
    <a:srgbClr val="F5AA35"/>
    <a:srgbClr val="211971"/>
    <a:srgbClr val="28B199"/>
    <a:srgbClr val="AAB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62" autoAdjust="0"/>
  </p:normalViewPr>
  <p:slideViewPr>
    <p:cSldViewPr snapToGrid="0" showGuides="1">
      <p:cViewPr varScale="1">
        <p:scale>
          <a:sx n="73" d="100"/>
          <a:sy n="73" d="100"/>
        </p:scale>
        <p:origin x="1278" y="78"/>
      </p:cViewPr>
      <p:guideLst>
        <p:guide orient="horz" pos="436"/>
        <p:guide pos="120"/>
        <p:guide orient="horz" pos="4152"/>
        <p:guide pos="5647"/>
      </p:guideLst>
    </p:cSldViewPr>
  </p:slideViewPr>
  <p:outlineViewPr>
    <p:cViewPr>
      <p:scale>
        <a:sx n="33" d="100"/>
        <a:sy n="33" d="100"/>
      </p:scale>
      <p:origin x="0" y="-5076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'1.0' encoding='UTF-8' standalone='yes'?>
<Relationships xmlns="http://schemas.openxmlformats.org/package/2006/relationships"><Relationship Id="rId33" Type="http://schemas.microsoft.com/office/2015/10/relationships/revisionInfo" Target="revisionInfo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32" Type="http://schemas.openxmlformats.org/officeDocument/2006/relationships/tableStyles" Target="tableStyles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1" Type="http://schemas.openxmlformats.org/officeDocument/2006/relationships/theme" Target="theme/theme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E8670D-DACE-4106-9284-EFC2D346D8FE}" type="datetimeFigureOut">
              <a:rPr lang="en-US" smtClean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FA9D5C-3B56-4225-8FD0-D6D5AB77DF7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395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C8D6E-200A-4257-BFED-522F4EBA3D4A}" type="datetimeFigureOut">
              <a:rPr lang="en-US" smtClean="0"/>
              <a:t>11/15/2017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69ADC-C471-4C37-8B9A-09ED806281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211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91439"/>
            <a:ext cx="8778242" cy="64008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Summarize the slide’s message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C6F76-5EDA-4247-B34D-42592F5122A8}" type="datetime1">
              <a:rPr lang="en-US" smtClean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5400000">
            <a:off x="-228601" y="378478"/>
            <a:ext cx="640080" cy="66000"/>
          </a:xfrm>
          <a:prstGeom prst="rect">
            <a:avLst/>
          </a:prstGeom>
          <a:solidFill>
            <a:srgbClr val="201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069068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231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91439"/>
            <a:ext cx="8778242" cy="640080"/>
          </a:xfr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Summarize the slide’s message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C6F76-5EDA-4247-B34D-42592F5122A8}" type="datetime1">
              <a:rPr lang="en-US" smtClean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70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Summarize the slide’s message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DF4A-260C-4E98-8F6D-1C9651FA5C9C}" type="datetime1">
              <a:rPr lang="en-US" smtClean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182879" y="822960"/>
            <a:ext cx="8778242" cy="557784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 rot="5400000">
            <a:off x="-228601" y="378478"/>
            <a:ext cx="640080" cy="66000"/>
          </a:xfrm>
          <a:prstGeom prst="rect">
            <a:avLst/>
          </a:prstGeom>
          <a:solidFill>
            <a:srgbClr val="201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033544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91439"/>
            <a:ext cx="8778242" cy="64008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Summarize the slide’s message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C6F76-5EDA-4247-B34D-42592F5122A8}" type="datetime1">
              <a:rPr lang="en-US" smtClean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 rot="5400000">
            <a:off x="-228601" y="378478"/>
            <a:ext cx="640080" cy="66000"/>
          </a:xfrm>
          <a:prstGeom prst="rect">
            <a:avLst/>
          </a:prstGeom>
          <a:solidFill>
            <a:srgbClr val="201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" name="Left Text Placeholder"/>
          <p:cNvSpPr>
            <a:spLocks noGrp="1"/>
          </p:cNvSpPr>
          <p:nvPr>
            <p:ph sz="quarter" idx="12" hasCustomPrompt="1"/>
          </p:nvPr>
        </p:nvSpPr>
        <p:spPr>
          <a:xfrm>
            <a:off x="182563" y="898524"/>
            <a:ext cx="4297362" cy="5419149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300"/>
              </a:spcBef>
              <a:buNone/>
              <a:defRPr sz="1400"/>
            </a:lvl1pPr>
            <a:lvl2pPr marL="233363" indent="-228600">
              <a:lnSpc>
                <a:spcPct val="110000"/>
              </a:lnSpc>
              <a:spcBef>
                <a:spcPts val="300"/>
              </a:spcBef>
              <a:defRPr sz="1200"/>
            </a:lvl2pPr>
            <a:lvl3pPr marL="344488" indent="-228600">
              <a:lnSpc>
                <a:spcPct val="110000"/>
              </a:lnSpc>
              <a:spcBef>
                <a:spcPts val="300"/>
              </a:spcBef>
              <a:defRPr sz="1100"/>
            </a:lvl3pPr>
            <a:lvl4pPr marL="457200" indent="-228600">
              <a:lnSpc>
                <a:spcPct val="110000"/>
              </a:lnSpc>
              <a:spcBef>
                <a:spcPts val="300"/>
              </a:spcBef>
              <a:defRPr sz="1050"/>
            </a:lvl4pPr>
            <a:lvl5pPr marL="569913" indent="-228600">
              <a:lnSpc>
                <a:spcPct val="110000"/>
              </a:lnSpc>
              <a:spcBef>
                <a:spcPts val="300"/>
              </a:spcBef>
              <a:defRPr sz="1050"/>
            </a:lvl5pPr>
          </a:lstStyle>
          <a:p>
            <a:pPr lvl="0"/>
            <a:r>
              <a:rPr lang="en-US" dirty="0"/>
              <a:t>Enter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Right Text Placeholder"/>
          <p:cNvSpPr>
            <a:spLocks noGrp="1"/>
          </p:cNvSpPr>
          <p:nvPr>
            <p:ph sz="quarter" idx="13" hasCustomPrompt="1"/>
          </p:nvPr>
        </p:nvSpPr>
        <p:spPr>
          <a:xfrm>
            <a:off x="4663759" y="898524"/>
            <a:ext cx="4297362" cy="5419149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300"/>
              </a:spcBef>
              <a:buNone/>
              <a:defRPr sz="1400"/>
            </a:lvl1pPr>
            <a:lvl2pPr marL="233363" indent="-228600">
              <a:lnSpc>
                <a:spcPct val="110000"/>
              </a:lnSpc>
              <a:spcBef>
                <a:spcPts val="300"/>
              </a:spcBef>
              <a:defRPr sz="1200"/>
            </a:lvl2pPr>
            <a:lvl3pPr marL="344488" indent="-228600">
              <a:lnSpc>
                <a:spcPct val="110000"/>
              </a:lnSpc>
              <a:spcBef>
                <a:spcPts val="300"/>
              </a:spcBef>
              <a:defRPr sz="1100"/>
            </a:lvl3pPr>
            <a:lvl4pPr marL="457200" indent="-228600">
              <a:lnSpc>
                <a:spcPct val="110000"/>
              </a:lnSpc>
              <a:spcBef>
                <a:spcPts val="300"/>
              </a:spcBef>
              <a:defRPr sz="1050"/>
            </a:lvl4pPr>
            <a:lvl5pPr marL="569913" indent="-228600">
              <a:lnSpc>
                <a:spcPct val="110000"/>
              </a:lnSpc>
              <a:spcBef>
                <a:spcPts val="300"/>
              </a:spcBef>
              <a:defRPr sz="1050"/>
            </a:lvl5pPr>
          </a:lstStyle>
          <a:p>
            <a:pPr lvl="0"/>
            <a:r>
              <a:rPr lang="en-US" dirty="0"/>
              <a:t>Enter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48021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-701775"/>
            <a:ext cx="8778242" cy="640080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Summarize the slide’s message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C6F76-5EDA-4247-B34D-42592F5122A8}" type="datetime1">
              <a:rPr lang="en-US" smtClean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617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 rot="5400000">
            <a:off x="-1845129" y="1845113"/>
            <a:ext cx="6858000" cy="3167743"/>
          </a:xfrm>
          <a:prstGeom prst="rect">
            <a:avLst/>
          </a:prstGeom>
          <a:solidFill>
            <a:srgbClr val="231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66498"/>
            <a:ext cx="2802300" cy="640080"/>
          </a:xfrm>
          <a:noFill/>
        </p:spPr>
        <p:txBody>
          <a:bodyPr/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Describe section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613579" y="6492239"/>
            <a:ext cx="1371600" cy="274320"/>
          </a:xfrm>
          <a:noFill/>
        </p:spPr>
        <p:txBody>
          <a:bodyPr/>
          <a:lstStyle/>
          <a:p>
            <a:fld id="{33D6D1A4-82FD-416F-B454-ACF63A7912F0}" type="datetime1">
              <a:rPr lang="en-US" smtClean="0"/>
              <a:pPr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27201" y="6490967"/>
            <a:ext cx="5118776" cy="274320"/>
          </a:xfr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79" y="6490967"/>
            <a:ext cx="223176" cy="27432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82563" y="831847"/>
            <a:ext cx="2802616" cy="5543550"/>
          </a:xfr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lnSpc>
                <a:spcPct val="110000"/>
              </a:lnSpc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lnSpc>
                <a:spcPct val="110000"/>
              </a:lnSpc>
              <a:buNone/>
              <a:defRPr sz="1200">
                <a:solidFill>
                  <a:schemeClr val="bg1"/>
                </a:solidFill>
              </a:defRPr>
            </a:lvl3pPr>
            <a:lvl4pPr marL="1371600" indent="0">
              <a:lnSpc>
                <a:spcPct val="110000"/>
              </a:lnSpc>
              <a:buNone/>
              <a:defRPr sz="1100">
                <a:solidFill>
                  <a:schemeClr val="bg1"/>
                </a:solidFill>
              </a:defRPr>
            </a:lvl4pPr>
            <a:lvl5pPr marL="1828800" indent="0">
              <a:lnSpc>
                <a:spcPct val="110000"/>
              </a:lnSpc>
              <a:buNone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Fill in details about the section</a:t>
            </a:r>
          </a:p>
        </p:txBody>
      </p:sp>
    </p:spTree>
    <p:extLst>
      <p:ext uri="{BB962C8B-B14F-4D97-AF65-F5344CB8AC3E}">
        <p14:creationId xmlns:p14="http://schemas.microsoft.com/office/powerpoint/2010/main" val="3854053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-1" y="0"/>
            <a:ext cx="4572000" cy="6858000"/>
          </a:xfrm>
          <a:solidFill>
            <a:srgbClr val="231F74"/>
          </a:solidFill>
        </p:spPr>
        <p:txBody>
          <a:bodyPr anchor="t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879" y="91439"/>
            <a:ext cx="4206241" cy="6400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984269" y="6492240"/>
            <a:ext cx="1371600" cy="274320"/>
          </a:xfr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3D6D1A4-82FD-416F-B454-ACF63A7912F0}" type="datetime1">
              <a:rPr lang="en-US" smtClean="0"/>
              <a:pPr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54879" y="6490967"/>
            <a:ext cx="3591098" cy="27432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79" y="6490967"/>
            <a:ext cx="223176" cy="27432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139072"/>
            <a:ext cx="4572000" cy="1520825"/>
          </a:xfrm>
          <a:solidFill>
            <a:srgbClr val="000000">
              <a:alpha val="50196"/>
            </a:srgbClr>
          </a:solidFill>
        </p:spPr>
        <p:txBody>
          <a:bodyPr anchor="ctr"/>
          <a:lstStyle>
            <a:lvl1pPr marL="0" indent="0" algn="ctr">
              <a:buNone/>
              <a:defRPr b="1" cap="small" baseline="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of </a:t>
            </a:r>
            <a:r>
              <a:rPr lang="en-US"/>
              <a:t>the section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802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rgbClr val="2119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0" y="4299045"/>
            <a:ext cx="9144000" cy="831542"/>
          </a:xfrm>
          <a:solidFill>
            <a:schemeClr val="bg1"/>
          </a:solidFill>
        </p:spPr>
        <p:txBody>
          <a:bodyPr lIns="182880" anchor="ctr" anchorCtr="0">
            <a:normAutofit/>
          </a:bodyPr>
          <a:lstStyle>
            <a:lvl1pPr algn="l">
              <a:defRPr sz="4000" cap="small" baseline="0">
                <a:latin typeface="+mj-lt"/>
              </a:defRPr>
            </a:lvl1pPr>
          </a:lstStyle>
          <a:p>
            <a:r>
              <a:rPr lang="en-US" dirty="0"/>
              <a:t>Name of the Section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30588"/>
            <a:ext cx="9144000" cy="546881"/>
          </a:xfrm>
          <a:solidFill>
            <a:schemeClr val="bg1"/>
          </a:solidFill>
        </p:spPr>
        <p:txBody>
          <a:bodyPr lIns="182880" anchor="ctr" anchorCtr="0"/>
          <a:lstStyle>
            <a:lvl1pPr marL="0" indent="0" algn="l"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79" y="6490967"/>
            <a:ext cx="223176" cy="27432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EA9854-C19E-4C4C-9137-0D4556CC6316}" type="datetime1">
              <a:rPr lang="en-US" smtClean="0"/>
              <a:t>11/15/2017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988314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91439"/>
            <a:ext cx="8778242" cy="640080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79" y="831272"/>
            <a:ext cx="8778242" cy="5576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5513" y="6492240"/>
            <a:ext cx="1371600" cy="274320"/>
          </a:xfrm>
          <a:prstGeom prst="rect">
            <a:avLst/>
          </a:prstGeom>
          <a:solidFill>
            <a:srgbClr val="FFFFFF">
              <a:alpha val="50000"/>
            </a:srgbClr>
          </a:solidFill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D1A4-82FD-416F-B454-ACF63A7912F0}" type="datetime1">
              <a:rPr lang="en-US" smtClean="0"/>
              <a:pPr/>
              <a:t>11/15/2017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6570" y="6490967"/>
            <a:ext cx="6449407" cy="274320"/>
          </a:xfrm>
          <a:prstGeom prst="rect">
            <a:avLst/>
          </a:prstGeom>
          <a:solidFill>
            <a:srgbClr val="FFFFFF">
              <a:alpha val="50000"/>
            </a:srgbClr>
          </a:solidFill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79" y="6490967"/>
            <a:ext cx="223176" cy="274320"/>
          </a:xfrm>
          <a:prstGeom prst="rect">
            <a:avLst/>
          </a:prstGeom>
        </p:spPr>
      </p:pic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8420794" y="6490967"/>
            <a:ext cx="548640" cy="274320"/>
          </a:xfrm>
          <a:prstGeom prst="rect">
            <a:avLst/>
          </a:prstGeom>
          <a:solidFill>
            <a:srgbClr val="211971"/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FF8DF3F-F2A3-4961-8A86-E904B528F25E}" type="slidenum">
              <a:rPr lang="en-US" sz="1050" smtClean="0">
                <a:latin typeface="+mn-lt"/>
              </a:rPr>
              <a:pPr algn="r"/>
              <a:t>‹#›</a:t>
            </a:fld>
            <a:endParaRPr lang="en-US" sz="1050" dirty="0">
              <a:latin typeface="+mn-lt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82879" y="6803914"/>
            <a:ext cx="8778240" cy="18288"/>
          </a:xfrm>
          <a:prstGeom prst="rect">
            <a:avLst/>
          </a:prstGeom>
          <a:solidFill>
            <a:srgbClr val="201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89740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3" r:id="rId2"/>
    <p:sldLayoutId id="2147483668" r:id="rId3"/>
    <p:sldLayoutId id="2147483676" r:id="rId4"/>
    <p:sldLayoutId id="2147483678" r:id="rId5"/>
    <p:sldLayoutId id="2147483672" r:id="rId6"/>
    <p:sldLayoutId id="2147483674" r:id="rId7"/>
    <p:sldLayoutId id="2147483663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cap="sm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heatgrid</a:t>
            </a:r>
            <a:r>
              <a:rPr lang="en-US" dirty="0" smtClean="0"/>
              <a:t> Test Case</a:t>
            </a:r>
            <a:endParaRPr lang="en-IN" dirty="0"/>
          </a:p>
        </p:txBody>
      </p:sp>
      <p:sp>
        <p:nvSpPr>
          <p:cNvPr id="2" name="TextBox 1"/>
          <p:cNvSpPr txBox="1"/>
          <p:nvPr/>
        </p:nvSpPr>
        <p:spPr>
          <a:xfrm>
            <a:off x="1828800" y="810789"/>
            <a:ext cx="600000" cy="6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/>
              </a:rPr>
              <a:t>Bangalore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28800" y="810789"/>
            <a:ext cx="600000" cy="6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/>
              </a:rPr>
              <a:t>Boston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28800" y="810789"/>
            <a:ext cx="600000" cy="6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/>
              </a:rPr>
              <a:t>Chicago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28800" y="810789"/>
            <a:ext cx="600000" cy="6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/>
              </a:rPr>
              <a:t>Coimbatore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28800" y="810789"/>
            <a:ext cx="600000" cy="6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/>
              </a:rPr>
              <a:t>Hyderabad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28800" y="810789"/>
            <a:ext cx="600000" cy="6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/>
              </a:rPr>
              <a:t>Singapore</a:t>
            </a:r>
          </a:p>
        </p:txBody>
      </p:sp>
      <p:sp>
        <p:nvSpPr>
          <p:cNvPr id="9" name="Rectangle 8"/>
          <p:cNvSpPr/>
          <p:nvPr/>
        </p:nvSpPr>
        <p:spPr>
          <a:xfrm>
            <a:off x="1878800" y="1410789"/>
            <a:ext cx="500000" cy="550000"/>
          </a:xfrm>
          <a:prstGeom prst="rect">
            <a:avLst/>
          </a:prstGeom>
          <a:solidFill>
            <a:srgbClr val="D02927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878800" y="14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FFFFFF"/>
                </a:solidFill>
              </a:rPr>
              <a:t>Bangalore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478800" y="141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478800" y="14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Boston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78800" y="141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078800" y="14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Chicago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678800" y="1410789"/>
            <a:ext cx="500000" cy="550000"/>
          </a:xfrm>
          <a:prstGeom prst="rect">
            <a:avLst/>
          </a:prstGeom>
          <a:solidFill>
            <a:srgbClr val="E24731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3678800" y="14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FFFFFF"/>
                </a:solidFill>
              </a:rPr>
              <a:t>Coimbatore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278800" y="1410789"/>
            <a:ext cx="500000" cy="550000"/>
          </a:xfrm>
          <a:prstGeom prst="rect">
            <a:avLst/>
          </a:prstGeom>
          <a:solidFill>
            <a:srgbClr val="C3E67D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278800" y="14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Hyderabad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878800" y="141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878800" y="14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Singapore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0" y="1410789"/>
            <a:ext cx="2428800" cy="6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/>
              </a:rPr>
              <a:t>India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878800" y="206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878800" y="206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Bangalore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478800" y="206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2478800" y="206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Boston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078800" y="206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3078800" y="206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Chicago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678800" y="206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3678800" y="206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Coimbatore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278800" y="206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278800" y="206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Hyderabad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878800" y="2060789"/>
            <a:ext cx="500000" cy="550000"/>
          </a:xfrm>
          <a:prstGeom prst="rect">
            <a:avLst/>
          </a:prstGeom>
          <a:solidFill>
            <a:srgbClr val="006837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878800" y="206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FFFFFF"/>
                </a:solidFill>
              </a:rPr>
              <a:t>Singapore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0" y="2060789"/>
            <a:ext cx="2428800" cy="6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/>
              </a:rPr>
              <a:t>Singapore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878800" y="271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1878800" y="27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Bangalore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478800" y="2710789"/>
            <a:ext cx="500000" cy="550000"/>
          </a:xfrm>
          <a:prstGeom prst="rect">
            <a:avLst/>
          </a:prstGeom>
          <a:solidFill>
            <a:srgbClr val="A50026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2478800" y="27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FFFFFF"/>
                </a:solidFill>
              </a:rPr>
              <a:t>Boston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078800" y="2710789"/>
            <a:ext cx="500000" cy="550000"/>
          </a:xfrm>
          <a:prstGeom prst="rect">
            <a:avLst/>
          </a:prstGeom>
          <a:solidFill>
            <a:srgbClr val="7FC866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078800" y="27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Chicago</a:t>
            </a:r>
          </a:p>
        </p:txBody>
      </p:sp>
      <p:sp>
        <p:nvSpPr>
          <p:cNvPr id="41" name="Rectangle 40"/>
          <p:cNvSpPr/>
          <p:nvPr/>
        </p:nvSpPr>
        <p:spPr>
          <a:xfrm>
            <a:off x="3678800" y="271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678800" y="27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Coimbatore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278800" y="271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4278800" y="27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Hyderabad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78800" y="2710789"/>
            <a:ext cx="500000" cy="550000"/>
          </a:xfrm>
          <a:prstGeom prst="rect">
            <a:avLst/>
          </a:prstGeom>
          <a:solidFill>
            <a:srgbClr val="CCCCCC">
              <a:alpha val="100000"/>
            </a:srgbClr>
          </a:solidFill>
          <a:ln>
            <a:solidFill>
              <a:srgbClr val="CCCCCC">
                <a:alpha val="10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4878800" y="2710789"/>
            <a:ext cx="500000" cy="5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>
                  <a:srgbClr val="000000"/>
                </a:solidFill>
              </a:rPr>
              <a:t>Singapore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0" y="2710789"/>
            <a:ext cx="2428800" cy="6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2">
                <a:solidFill/>
              </a:rPr>
              <a:t>USA</a:t>
            </a:r>
          </a:p>
        </p:txBody>
      </p:sp>
    </p:spTree>
    <p:extLst>
      <p:ext uri="{BB962C8B-B14F-4D97-AF65-F5344CB8AC3E}">
        <p14:creationId xmlns:p14="http://schemas.microsoft.com/office/powerpoint/2010/main" val="3832195723"/>
      </p:ext>
    </p:extLst>
  </p:cSld>
  <p:clrMapOvr>
    <a:masterClrMapping/>
  </p:clrMapOvr>
</p:sld>
</file>

<file path=ppt/theme/theme1.xml><?xml version="1.0" encoding="utf-8"?>
<a:theme xmlns:a="http://schemas.openxmlformats.org/drawingml/2006/main" name="Gramener 2017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ramener">
      <a:majorFont>
        <a:latin typeface="Century Gothic"/>
        <a:ea typeface=""/>
        <a:cs typeface=""/>
      </a:majorFont>
      <a:minorFont>
        <a:latin typeface="Segoe U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.potx" id="{032D8077-F0E9-4B18-8884-CAD620914ADB}" vid="{6290A279-D22D-4CD9-A01B-F2E839E4A74F}"/>
    </a:ext>
  </a:extLst>
</a:theme>
</file>

<file path=ppt/theme/theme2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ramener">
      <a:majorFont>
        <a:latin typeface="Century Gothic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ramener">
      <a:majorFont>
        <a:latin typeface="Century Gothic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58</TotalTime>
  <Words>115</Words>
  <Application>Microsoft Office PowerPoint</Application>
  <PresentationFormat>On-screen Show (4:3)</PresentationFormat>
  <Paragraphs>42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Century Gothic</vt:lpstr>
      <vt:lpstr>Segoe UI</vt:lpstr>
      <vt:lpstr>Gramener 2017</vt:lpstr>
      <vt:lpstr>Input.pptx</vt:lpstr>
      <vt:lpstr>Bar chart</vt:lpstr>
      <vt:lpstr>Replicating slide</vt:lpstr>
      <vt:lpstr>Text Style Test</vt:lpstr>
      <vt:lpstr>Group Test</vt:lpstr>
      <vt:lpstr>Stack Elements Test</vt:lpstr>
      <vt:lpstr>Replace Text Example</vt:lpstr>
      <vt:lpstr>Css test Case</vt:lpstr>
      <vt:lpstr>Table test Case</vt:lpstr>
      <vt:lpstr>Column Bar Chart test Case</vt:lpstr>
      <vt:lpstr>Line Chart test Case</vt:lpstr>
      <vt:lpstr>Area Chart Test Case</vt:lpstr>
      <vt:lpstr>Scatter Chart Test Case</vt:lpstr>
      <vt:lpstr>Bubble Chart Test Case</vt:lpstr>
      <vt:lpstr>Bubble Chart – 3D Test Case</vt:lpstr>
      <vt:lpstr>Radar Chart Test Case</vt:lpstr>
      <vt:lpstr>Donut Chart Test Case</vt:lpstr>
      <vt:lpstr>Pie Chart Test Case</vt:lpstr>
      <vt:lpstr>Treemap Test Case</vt:lpstr>
      <vt:lpstr>Vertical Bullet Chart Test Case</vt:lpstr>
      <vt:lpstr>Vertical Bullet Chart Test Case</vt:lpstr>
      <vt:lpstr>heatgrid Test Case</vt:lpstr>
      <vt:lpstr>Sankey Test Case</vt:lpstr>
      <vt:lpstr>Calendarmap Test Case</vt:lpstr>
      <vt:lpstr>Invalid Input for Custom Charts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Input.pptx</dc:title>
  <dc:subject/>
  <dc:creator>Anand S</dc:creator>
  <cp:keywords/>
  <dc:description/>
  <cp:lastModifiedBy>Gramener</cp:lastModifiedBy>
  <cp:revision>58</cp:revision>
  <dcterms:created xsi:type="dcterms:W3CDTF">2017-11-09T05:20:38Z</dcterms:created>
  <dcterms:modified xsi:type="dcterms:W3CDTF">2017-11-15T13:50:10Z</dcterms:modified>
  <cp:category/>
</cp:coreProperties>
</file>