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C84CC-FD3D-41D0-A62B-372C519B0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51C76E-5D83-464F-BE6B-0151344AC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8DAB8-677F-427B-84DF-D9ECEB932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126D-0B9C-4968-AD63-2C5BAB2BC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0CFC5-5C86-4B1A-8862-12B134FBA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3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CEC57-4CC5-43CC-80B8-941338C62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BF5A98-DC37-4B0D-AE15-38CE4DF64A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3560E2-3BED-4433-B570-B75D142E2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90464E-E7C9-44BE-9EF9-9BE8B2B15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B410A-7BA1-41FC-9A5B-87351F7DB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69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15C436-0755-4A6A-9BDF-22F983C109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8CFDDC-4468-45E8-9AC9-FAFF0FA69A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13186-2A3E-43CF-BEB1-89FFF6B3B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60C3-5DD0-40B3-BE60-B42B931D7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8A376-2D90-4E1D-BDB5-169CE803D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2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33617-4184-4942-AD42-CDAB9BFF4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992C6-4556-4A15-B32C-AC3C1BEEE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816A5-5CDA-4FC4-B590-D68F4749E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DFC83-EDC9-4393-963F-E7BB223F4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F3BA1-AD98-439F-91BF-61133E5BD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217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5902B-C818-4D56-A2A3-1E1657CB9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35886A-DD32-4854-80DC-A178D59F6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649F75-6638-4B07-9498-AC527462A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85DF0-0F0A-497E-AC67-D45B3EF6B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71C55-CD0C-4D4D-8546-DC42626B9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925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3B6D6-C1FC-4F05-8E63-8E405EC39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0F1A6-1B0E-4A51-A124-F7657B3FBC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E6F3B5-10D6-46DF-9FA1-01C78C8EA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6879F5-DC4D-44A5-9FBB-13D5B355B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704AF1-391B-4A77-B19D-5A67B426B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187A94-BC64-4D92-9959-76F492F32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85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8161D-B9CD-475C-967B-5C3D46537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36B6E1-5E9D-42DF-BC30-851622737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EC33B-5C3C-4428-A541-1B31A7559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33F61-B39F-4CF7-B327-AC439FD3B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4C61A4-0B5D-4D40-AAF6-021CD6025E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39ADF0-7D96-456E-A7EA-2AD68DDCD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19EB6C-F591-4A7D-8386-694F8DEC6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168E7B-BF7A-4568-AFE4-3EB2F8FC3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1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78EAD-DE14-4C1A-9C3E-285C4E73E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FD563E-F922-42B3-8861-E0AEDC1B2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B56EDC-C343-466D-AF9B-050D5989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2D48A1-3D57-4DF7-ADF1-9CFED8F45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7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01105A-C345-4BB7-9736-D7D202B42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4C6234-038B-4F8B-A1F0-106F838C9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250A8-29EE-4824-8401-18CFD879A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30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D0D25-4B1F-49AE-B1CF-A662FFF05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8AE05-E820-4FE4-8809-A1166B766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D2EDF-0330-4E4C-820C-77848F956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E734A0-947E-47CB-8DFF-4360FE6D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780FA-B7AE-43E7-BD71-AA3448B64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3459F9-6A6A-497D-ADFA-415A45A44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8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D9CE-1EBE-4081-8D3D-22D8BE6B9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C08492-0430-4BD1-BC72-40FEDEC6BA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E78702-82A4-4A31-AED3-2B898C9DFE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C2268F-ECCD-4BD8-AF22-E478D36D7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284839-2723-4307-A1C0-68BC7DB8A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70C190-5C3B-4161-B18D-8F2E881BB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95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0CC78C-FA52-4CEF-A30C-E7C443A48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46E168-F812-43CA-9466-1CEFAF259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E568D-8C4D-4724-A66C-BBA9C83553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37DE-2384-4E44-9BD1-1BDC5BD7D6ED}" type="datetimeFigureOut">
              <a:rPr lang="en-US" smtClean="0"/>
              <a:t>31-Oct-17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E4B94-BB42-447E-9234-EFD8582DE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602A0-F07C-480C-B617-042EA69B1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03E1B-6678-4CDC-9776-DA49BA60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7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14CE66-9F58-4F5F-A33E-781E842F7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Old slide title</a:t>
            </a:r>
          </a:p>
        </p:txBody>
      </p:sp>
    </p:spTree>
    <p:extLst>
      <p:ext uri="{BB962C8B-B14F-4D97-AF65-F5344CB8AC3E}">
        <p14:creationId xmlns:p14="http://schemas.microsoft.com/office/powerpoint/2010/main" val="177805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Old slide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Old slide title</dc:title>
  <dc:creator>Anand S</dc:creator>
  <cp:lastModifiedBy>Anand S</cp:lastModifiedBy>
  <cp:revision>1</cp:revision>
  <dcterms:created xsi:type="dcterms:W3CDTF">2017-10-31T06:25:48Z</dcterms:created>
  <dcterms:modified xsi:type="dcterms:W3CDTF">2017-10-31T06:26:00Z</dcterms:modified>
</cp:coreProperties>
</file>