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embeddedFontLst>
    <p:embeddedFont>
      <p:font typeface="Roboto"/>
      <p:regular r:id="rId23"/>
      <p:bold r:id="rId24"/>
      <p:italic r:id="rId25"/>
      <p:boldItalic r:id="rId26"/>
    </p:embeddedFont>
    <p:embeddedFont>
      <p:font typeface="Playfair Display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Roboto-bold.fntdata"/><Relationship Id="rId23" Type="http://schemas.openxmlformats.org/officeDocument/2006/relationships/font" Target="fonts/Roboto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boldItalic.fntdata"/><Relationship Id="rId25" Type="http://schemas.openxmlformats.org/officeDocument/2006/relationships/font" Target="fonts/Roboto-italic.fntdata"/><Relationship Id="rId28" Type="http://schemas.openxmlformats.org/officeDocument/2006/relationships/font" Target="fonts/PlayfairDisplay-bold.fntdata"/><Relationship Id="rId27" Type="http://schemas.openxmlformats.org/officeDocument/2006/relationships/font" Target="fonts/PlayfairDisplay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PlayfairDisplay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font" Target="fonts/PlayfairDisplay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slide_17507801138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slide_17507801138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slide_17507827209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slide_17507827209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slide_17507828959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slide_17507828959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slide_17507830769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slide_17507830769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slide_17507833025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slide_17507833025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slide_17507833800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slide_17507833800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slide_17507834877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slide_17507834877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slide_17507836207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slide_17507836207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slide_17507839949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slide_17507839949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slide_1750780409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slide_1750780409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slide_17507804905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slide_17507804905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slide_17507807855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slide_17507807855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slide_17507811824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slide_17507811824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slide_17507812757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slide_17507812757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slide_17507814566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slide_17507814566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slide_17507815057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slide_17507815057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slide_17507816346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slide_17507816346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3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EF5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METRICS &amp; TAKEAWAYS</a:t>
            </a:r>
            <a:endParaRPr b="1"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Engagements:</a:t>
            </a:r>
            <a:r>
              <a:rPr lang="en" sz="1800">
                <a:solidFill>
                  <a:schemeClr val="dk2"/>
                </a:solidFill>
              </a:rPr>
              <a:t> 134K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Overall Engagement Rate:</a:t>
            </a:r>
            <a:r>
              <a:rPr lang="en" sz="1800">
                <a:solidFill>
                  <a:schemeClr val="dk2"/>
                </a:solidFill>
              </a:rPr>
              <a:t> 3.1%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Impressions:</a:t>
            </a:r>
            <a:r>
              <a:rPr lang="en" sz="1800">
                <a:solidFill>
                  <a:schemeClr val="dk2"/>
                </a:solidFill>
              </a:rPr>
              <a:t> 43.4M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Video Views:</a:t>
            </a:r>
            <a:r>
              <a:rPr lang="en" sz="1800">
                <a:solidFill>
                  <a:schemeClr val="dk2"/>
                </a:solidFill>
              </a:rPr>
              <a:t> 6.6M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Takeaways &amp; Trends</a:t>
            </a:r>
            <a:endParaRPr b="1"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The campaign achieved above-benchmark engagement through authentic storytelling and strategic timing during Super Bowl season, generating exceptional video view performance.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2" name="Google Shape;62;p13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b="1"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63" name="Google Shape;63;p13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b="1" sz="12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Roboto"/>
                <a:ea typeface="Roboto"/>
                <a:cs typeface="Roboto"/>
                <a:sym typeface="Roboto"/>
              </a:rPr>
              <a:t>Engagements: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 134K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Overall Engagement Rate:</a:t>
            </a:r>
            <a:r>
              <a:rPr b="1" lang="en" sz="1200">
                <a:latin typeface="Roboto"/>
                <a:ea typeface="Roboto"/>
                <a:cs typeface="Roboto"/>
                <a:sym typeface="Roboto"/>
              </a:rPr>
              <a:t> 3.1%</a:t>
            </a:r>
            <a:endParaRPr b="1" sz="12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Roboto"/>
                <a:ea typeface="Roboto"/>
                <a:cs typeface="Roboto"/>
                <a:sym typeface="Roboto"/>
              </a:rPr>
              <a:t>Impressions: 43.4M</a:t>
            </a:r>
            <a:endParaRPr b="1" sz="12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Roboto"/>
                <a:ea typeface="Roboto"/>
                <a:cs typeface="Roboto"/>
                <a:sym typeface="Roboto"/>
              </a:rPr>
              <a:t>Video Views: 6.6M</a:t>
            </a:r>
            <a:endParaRPr b="1" sz="12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The campaign achieved above-benchmark engagement through authentic storytelling and strategic timing during Super Bowl season, generating exceptional video view performance.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4" name="Google Shape;64;p13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E</a:t>
            </a: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ngagements: 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134K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</a:t>
            </a: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: 3.1%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ssions: 43.4M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</a:t>
            </a: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ews: 6.6M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</a:t>
            </a:r>
            <a:r>
              <a:rPr lang="en" sz="1800">
                <a:solidFill>
                  <a:schemeClr val="dk2"/>
                </a:solidFill>
              </a:rPr>
              <a:t>he campaign achieved above-benchmark engagement through authentic storytelling and strategic timing during Super Bowl season.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2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51" name="Google Shape;151;p22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Engagements: 134K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Rate: 3.1%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Impressions: 43.4M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Views: 6.6M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The campaign achieved above-benchmark engagement through authentic storytelling and strategic timing during Super Bowl season, generating exceptional video view performance.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2" name="Google Shape;15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2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6" name="Google Shape;156;p22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7" name="Google Shape;157;p22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3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63" name="Google Shape;163;p23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Engagements: 134K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Rate: 3.1%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Impressions: 43.4M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Views: 6.6M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The campaign achieved above-benchmark engagement through authentic storytelling and strategic timing during Super Bowl season, generating exceptional video view performance.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4" name="Google Shape;16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3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8" name="Google Shape;168;p23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9" name="Google Shape;169;p23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EF5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4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75" name="Google Shape;175;p24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Engagements: 134K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Rate: 3.1%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Impressions: 43.4M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Views: 6.6M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The campaign achieved above-benchmark engagement through authentic storytelling and strategic timing during Super Bowl season, generating exceptional video view performance.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6" name="Google Shape;17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4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0" name="Google Shape;180;p24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1" name="Google Shape;181;p24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5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87" name="Google Shape;187;p25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Engagements: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134K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Rate:</a:t>
            </a: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3.1%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Impressions: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43.4M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Views:</a:t>
            </a: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6.6M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The campaign achieved above-benchmark engagement through authentic storytelling and strategic timing during Super Bowl season, generating exceptional video view performance.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88" name="Google Shape;18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EF5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6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94" name="Google Shape;194;p26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Engagements:</a:t>
            </a:r>
            <a:r>
              <a:rPr lang="en" sz="1800">
                <a:solidFill>
                  <a:schemeClr val="dk2"/>
                </a:solidFill>
              </a:rPr>
              <a:t> 134K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Rate:</a:t>
            </a:r>
            <a:r>
              <a:rPr lang="en" sz="1800">
                <a:solidFill>
                  <a:schemeClr val="dk2"/>
                </a:solidFill>
              </a:rPr>
              <a:t> 3.1%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Impressions:</a:t>
            </a:r>
            <a:r>
              <a:rPr lang="en" sz="1800">
                <a:solidFill>
                  <a:schemeClr val="dk2"/>
                </a:solidFill>
              </a:rPr>
              <a:t> 43.4M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Views:</a:t>
            </a:r>
            <a:r>
              <a:rPr lang="en" sz="1800">
                <a:solidFill>
                  <a:schemeClr val="dk2"/>
                </a:solidFill>
              </a:rPr>
              <a:t> 6.6M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The campaign achieved above-benchmark engagement through authentic storytelling and strategic timing during Super Bowl season, generating exceptional video view performance.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95" name="Google Shape;19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6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9" name="Google Shape;199;p26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0" name="Google Shape;200;p26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EF5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7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06" name="Google Shape;206;p27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Engagements: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134K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Rate:</a:t>
            </a: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3.1%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Impressions: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43.4M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Views:</a:t>
            </a: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6.6M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The campaign achieved above-benchmark engagement through authentic storytelling and strategic timing during Super Bowl season, generating exceptional video view performance.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7" name="Google Shape;20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7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1" name="Google Shape;211;p27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2" name="Google Shape;212;p27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8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18" name="Google Shape;218;p28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METRICS &amp; TAKEAWAYS</a:t>
            </a:r>
            <a:endParaRPr b="1"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Engagements:</a:t>
            </a:r>
            <a:r>
              <a:rPr lang="en" sz="1800">
                <a:solidFill>
                  <a:schemeClr val="dk2"/>
                </a:solidFill>
              </a:rPr>
              <a:t> 134K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Overall Engagement Rate:</a:t>
            </a:r>
            <a:r>
              <a:rPr lang="en" sz="1800">
                <a:solidFill>
                  <a:schemeClr val="dk2"/>
                </a:solidFill>
              </a:rPr>
              <a:t> 3.1%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Impressions:</a:t>
            </a:r>
            <a:r>
              <a:rPr lang="en" sz="1800">
                <a:solidFill>
                  <a:schemeClr val="dk2"/>
                </a:solidFill>
              </a:rPr>
              <a:t> 43.4M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Video Views:</a:t>
            </a:r>
            <a:r>
              <a:rPr lang="en" sz="1800">
                <a:solidFill>
                  <a:schemeClr val="dk2"/>
                </a:solidFill>
              </a:rPr>
              <a:t> 6.6M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Takeaways &amp; Trends</a:t>
            </a:r>
            <a:endParaRPr b="1"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The campaign achieved above-benchmark engagement through authentic storytelling and strategic timing during Super Bowl season, generating exceptional video view performance.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19" name="Google Shape;21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8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3" name="Google Shape;223;p28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4" name="Google Shape;224;p28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9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30" name="Google Shape;230;p29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Engagements: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134K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Rate: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3.1%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Impressions: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43.4M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Views: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6.6M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The campaign achieved above-benchmark engagement through authentic storytelling and strategic timing during Super Bowl season, generating exceptional video view performance.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31" name="Google Shape;23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9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5" name="Google Shape;235;p29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6" name="Google Shape;236;p29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EF5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316484" y="1327785"/>
            <a:ext cx="33642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b="1"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316484" y="1651000"/>
            <a:ext cx="3364200" cy="10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Engagements: 134K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Overall Engagement Rate: 3.1%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Impressions: 43.4M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Video Views: 6.6M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2" name="Google Shape;72;p14"/>
          <p:cNvSpPr txBox="1"/>
          <p:nvPr/>
        </p:nvSpPr>
        <p:spPr>
          <a:xfrm>
            <a:off x="316484" y="2794000"/>
            <a:ext cx="33642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b="1"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" name="Google Shape;73;p14"/>
          <p:cNvSpPr txBox="1"/>
          <p:nvPr/>
        </p:nvSpPr>
        <p:spPr>
          <a:xfrm>
            <a:off x="316484" y="3111500"/>
            <a:ext cx="3364200" cy="165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The campaign achieved above-benchmark engagement through authentic storytelling and strategic timing during Super Bowl season, generating exceptional video view performance.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4" name="Google Shape;7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4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" name="Google Shape;78;p14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" name="Google Shape;79;p14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EF5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85" name="Google Shape;85;p15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METRICS &amp; TAKEAWAYS</a:t>
            </a:r>
            <a:endParaRPr b="1"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Engagements:</a:t>
            </a:r>
            <a:r>
              <a:rPr lang="en" sz="1800">
                <a:solidFill>
                  <a:schemeClr val="dk2"/>
                </a:solidFill>
              </a:rPr>
              <a:t> 134K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Overall Engagement Rate:</a:t>
            </a:r>
            <a:r>
              <a:rPr lang="en" sz="1800">
                <a:solidFill>
                  <a:schemeClr val="dk2"/>
                </a:solidFill>
              </a:rPr>
              <a:t> 3.1%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Impressions:</a:t>
            </a:r>
            <a:r>
              <a:rPr lang="en" sz="1800">
                <a:solidFill>
                  <a:schemeClr val="dk2"/>
                </a:solidFill>
              </a:rPr>
              <a:t> 43.4M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Video Views:</a:t>
            </a:r>
            <a:r>
              <a:rPr lang="en" sz="1800">
                <a:solidFill>
                  <a:schemeClr val="dk2"/>
                </a:solidFill>
              </a:rPr>
              <a:t> 6.6M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Takeaways &amp; Trends</a:t>
            </a:r>
            <a:endParaRPr b="1"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The campaign achieved above-benchmark engagement through authentic storytelling and strategic timing during Super Bowl season, generating exceptional video view performance.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86" name="Google Shape;8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5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" name="Google Shape;90;p15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" name="Google Shape;91;p15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EF5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6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97" name="Google Shape;97;p16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Engagements: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134K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Rate:</a:t>
            </a: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3.1%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Impressions:</a:t>
            </a: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43.4M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Views:</a:t>
            </a: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6.6M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The campaign achieved above-benchmark engagement through authentic storytelling and strategic timing during Super Bowl season, generating exceptional video view performance.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8" name="Google Shape;9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6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" name="Google Shape;102;p16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" name="Google Shape;103;p16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09" name="Google Shape;109;p17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Engagements: 134K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Overall Engagement Rate: 3.1%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Impressions: 43.4M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Video Views: 6.6M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Takeaways &amp; Trends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The campaign achieved above-benchmark engagement through authentic storytelling and strategic timing during Super Bowl season, generating exceptional video view performance.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EF5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15" name="Google Shape;115;p18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Engagements:</a:t>
            </a:r>
            <a:r>
              <a:rPr lang="en" sz="1800">
                <a:solidFill>
                  <a:schemeClr val="dk2"/>
                </a:solidFill>
              </a:rPr>
              <a:t> 134K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Rate:</a:t>
            </a:r>
            <a:r>
              <a:rPr lang="en" sz="1800">
                <a:solidFill>
                  <a:schemeClr val="dk2"/>
                </a:solidFill>
              </a:rPr>
              <a:t> 3.1%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Impressions:</a:t>
            </a:r>
            <a:r>
              <a:rPr lang="en" sz="1800">
                <a:solidFill>
                  <a:schemeClr val="dk2"/>
                </a:solidFill>
              </a:rPr>
              <a:t> 43.4M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Views:</a:t>
            </a:r>
            <a:r>
              <a:rPr lang="en" sz="1800">
                <a:solidFill>
                  <a:schemeClr val="dk2"/>
                </a:solidFill>
              </a:rPr>
              <a:t> 6.6M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b="1"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The campaign achieved above-benchmark engagement through authentic storytelling and strategic timing during Super Bowl season, generating exceptional video view performance.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16" name="Google Shape;11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8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" name="Google Shape;120;p18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1" name="Google Shape;121;p18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9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27" name="Google Shape;127;p19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Engagements: 134K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Rate: 3.1%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Impressions: 43.4M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Views: 6.6M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The campaign achieved above-benchmark engagement through authentic storytelling and strategic timing during Super Bowl season, generating exceptional video view performance.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EF5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0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33" name="Google Shape;133;p20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Engagements: 134K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Rate: 3.1%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Impressions: 43.4M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Views: 6.6M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The campaign achieved above-benchmark engagement through authentic storytelling and strategic timing during Super Bowl season, generating exceptional video view performance.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4" name="Google Shape;13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4704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0832" y="1419338"/>
            <a:ext cx="1518920" cy="328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6960" y="1421370"/>
            <a:ext cx="1518920" cy="32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0"/>
          <p:cNvSpPr txBox="1"/>
          <p:nvPr/>
        </p:nvSpPr>
        <p:spPr>
          <a:xfrm>
            <a:off x="3854704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45K Engagements (3.2%)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8" name="Google Shape;138;p20"/>
          <p:cNvSpPr txBox="1"/>
          <p:nvPr/>
        </p:nvSpPr>
        <p:spPr>
          <a:xfrm>
            <a:off x="5640832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52K Engagements (3.8%)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9" name="Google Shape;139;p20"/>
          <p:cNvSpPr txBox="1"/>
          <p:nvPr/>
        </p:nvSpPr>
        <p:spPr>
          <a:xfrm>
            <a:off x="7426960" y="558800"/>
            <a:ext cx="15189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50">
                <a:latin typeface="Roboto"/>
                <a:ea typeface="Roboto"/>
                <a:cs typeface="Roboto"/>
                <a:sym typeface="Roboto"/>
              </a:rPr>
              <a:t>37K Engagements (2.4%)</a:t>
            </a:r>
            <a:endParaRPr b="1" sz="85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1"/>
          <p:cNvSpPr txBox="1"/>
          <p:nvPr/>
        </p:nvSpPr>
        <p:spPr>
          <a:xfrm>
            <a:off x="282067" y="558800"/>
            <a:ext cx="33642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Playfair Display"/>
                <a:ea typeface="Playfair Display"/>
                <a:cs typeface="Playfair Display"/>
                <a:sym typeface="Playfair Display"/>
              </a:rPr>
              <a:t>INSTAGRAM GRID</a:t>
            </a:r>
            <a:endParaRPr sz="25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45" name="Google Shape;145;p21"/>
          <p:cNvSpPr txBox="1"/>
          <p:nvPr/>
        </p:nvSpPr>
        <p:spPr>
          <a:xfrm>
            <a:off x="316484" y="1327785"/>
            <a:ext cx="3364200" cy="3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METRICS &amp; TAKEAWAYS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Engagements: 134K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Overall Engagement Rate: 3.1%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Impressions: 43.4M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Video Views: 6.6M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Takeaways &amp; Trends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The campaign achieved above-benchmark engagement through authentic storytelling and strategic timing during Super Bowl season, generating exceptional video view performance.</a:t>
            </a:r>
            <a:endParaRPr sz="12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