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3" r:id="rId3"/>
    <p:sldId id="454" r:id="rId4"/>
    <p:sldId id="455" r:id="rId5"/>
    <p:sldId id="456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0" r:id="rId20"/>
    <p:sldId id="471" r:id="rId21"/>
    <p:sldId id="472" r:id="rId22"/>
    <p:sldId id="473" r:id="rId23"/>
    <p:sldId id="474" r:id="rId24"/>
    <p:sldId id="475" r:id="rId25"/>
    <p:sldId id="476" r:id="rId26"/>
    <p:sldId id="477" r:id="rId27"/>
    <p:sldId id="478" r:id="rId28"/>
    <p:sldId id="479" r:id="rId29"/>
    <p:sldId id="480" r:id="rId30"/>
    <p:sldId id="481" r:id="rId31"/>
    <p:sldId id="482" r:id="rId32"/>
    <p:sldId id="483" r:id="rId33"/>
    <p:sldId id="484" r:id="rId34"/>
    <p:sldId id="485" r:id="rId35"/>
    <p:sldId id="486" r:id="rId36"/>
    <p:sldId id="487" r:id="rId37"/>
    <p:sldId id="488" r:id="rId38"/>
    <p:sldId id="489" r:id="rId39"/>
    <p:sldId id="490" r:id="rId40"/>
    <p:sldId id="491" r:id="rId41"/>
    <p:sldId id="495" r:id="rId42"/>
    <p:sldId id="496" r:id="rId43"/>
    <p:sldId id="497" r:id="rId44"/>
    <p:sldId id="498" r:id="rId45"/>
    <p:sldId id="499" r:id="rId46"/>
    <p:sldId id="500" r:id="rId47"/>
    <p:sldId id="501" r:id="rId48"/>
    <p:sldId id="502" r:id="rId49"/>
    <p:sldId id="492" r:id="rId50"/>
    <p:sldId id="493" r:id="rId51"/>
    <p:sldId id="494" r:id="rId5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800</Words>
  <Application>WPS Presentation</Application>
  <PresentationFormat>自定义</PresentationFormat>
  <Paragraphs>800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10329</cp:lastModifiedBy>
  <cp:revision>56</cp:revision>
  <dcterms:created xsi:type="dcterms:W3CDTF">2024-11-19T02:39:00Z</dcterms:created>
  <dcterms:modified xsi:type="dcterms:W3CDTF">2024-11-20T09:38:55Z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