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0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3" r:id="rId7"/>
    <p:sldId id="262" r:id="rId8"/>
    <p:sldId id="261" r:id="rId9"/>
    <p:sldId id="260" r:id="rId10"/>
    <p:sldId id="267" r:id="rId11"/>
    <p:sldId id="266" r:id="rId12"/>
    <p:sldId id="265" r:id="rId13"/>
    <p:sldId id="264" r:id="rId14"/>
    <p:sldId id="279" r:id="rId15"/>
    <p:sldId id="278" r:id="rId16"/>
    <p:sldId id="277" r:id="rId17"/>
    <p:sldId id="276" r:id="rId18"/>
    <p:sldId id="275" r:id="rId19"/>
    <p:sldId id="274" r:id="rId20"/>
    <p:sldId id="273" r:id="rId21"/>
    <p:sldId id="272" r:id="rId22"/>
    <p:sldId id="271" r:id="rId23"/>
    <p:sldId id="270" r:id="rId24"/>
    <p:sldId id="269" r:id="rId25"/>
    <p:sldId id="268" r:id="rId26"/>
    <p:sldId id="303" r:id="rId27"/>
    <p:sldId id="302" r:id="rId28"/>
    <p:sldId id="301" r:id="rId29"/>
    <p:sldId id="300" r:id="rId30"/>
    <p:sldId id="299" r:id="rId31"/>
    <p:sldId id="298" r:id="rId32"/>
    <p:sldId id="297" r:id="rId33"/>
    <p:sldId id="296" r:id="rId34"/>
    <p:sldId id="295" r:id="rId35"/>
    <p:sldId id="294" r:id="rId36"/>
    <p:sldId id="293" r:id="rId37"/>
    <p:sldId id="292" r:id="rId38"/>
    <p:sldId id="291" r:id="rId39"/>
    <p:sldId id="290" r:id="rId40"/>
    <p:sldId id="289" r:id="rId41"/>
    <p:sldId id="288" r:id="rId42"/>
    <p:sldId id="287" r:id="rId43"/>
    <p:sldId id="286" r:id="rId44"/>
    <p:sldId id="285" r:id="rId45"/>
    <p:sldId id="284" r:id="rId46"/>
    <p:sldId id="283" r:id="rId47"/>
    <p:sldId id="282" r:id="rId48"/>
    <p:sldId id="281" r:id="rId49"/>
    <p:sldId id="280" r:id="rId50"/>
    <p:sldId id="351" r:id="rId51"/>
    <p:sldId id="350" r:id="rId52"/>
    <p:sldId id="349" r:id="rId53"/>
    <p:sldId id="348" r:id="rId54"/>
    <p:sldId id="347" r:id="rId55"/>
    <p:sldId id="346" r:id="rId56"/>
    <p:sldId id="345" r:id="rId57"/>
    <p:sldId id="344" r:id="rId58"/>
    <p:sldId id="343" r:id="rId59"/>
    <p:sldId id="342" r:id="rId60"/>
    <p:sldId id="341" r:id="rId61"/>
    <p:sldId id="340" r:id="rId62"/>
    <p:sldId id="339" r:id="rId63"/>
    <p:sldId id="338" r:id="rId64"/>
    <p:sldId id="337" r:id="rId65"/>
    <p:sldId id="336" r:id="rId66"/>
    <p:sldId id="335" r:id="rId67"/>
    <p:sldId id="334" r:id="rId68"/>
    <p:sldId id="333" r:id="rId69"/>
    <p:sldId id="332" r:id="rId70"/>
    <p:sldId id="331" r:id="rId71"/>
    <p:sldId id="330" r:id="rId72"/>
    <p:sldId id="329" r:id="rId73"/>
    <p:sldId id="328" r:id="rId74"/>
    <p:sldId id="327" r:id="rId75"/>
    <p:sldId id="326" r:id="rId76"/>
    <p:sldId id="325" r:id="rId77"/>
    <p:sldId id="324" r:id="rId78"/>
    <p:sldId id="323" r:id="rId79"/>
    <p:sldId id="322" r:id="rId80"/>
    <p:sldId id="321" r:id="rId81"/>
    <p:sldId id="320" r:id="rId82"/>
    <p:sldId id="319" r:id="rId83"/>
    <p:sldId id="318" r:id="rId84"/>
    <p:sldId id="317" r:id="rId85"/>
    <p:sldId id="316" r:id="rId86"/>
    <p:sldId id="315" r:id="rId87"/>
    <p:sldId id="314" r:id="rId88"/>
    <p:sldId id="313" r:id="rId89"/>
    <p:sldId id="312" r:id="rId90"/>
    <p:sldId id="311" r:id="rId91"/>
    <p:sldId id="310" r:id="rId92"/>
    <p:sldId id="309" r:id="rId93"/>
    <p:sldId id="308" r:id="rId94"/>
    <p:sldId id="307" r:id="rId95"/>
    <p:sldId id="306" r:id="rId96"/>
    <p:sldId id="305" r:id="rId97"/>
    <p:sldId id="304" r:id="rId98"/>
    <p:sldId id="399" r:id="rId99"/>
    <p:sldId id="400" r:id="rId100"/>
    <p:sldId id="401" r:id="rId101"/>
    <p:sldId id="402" r:id="rId102"/>
    <p:sldId id="403" r:id="rId103"/>
    <p:sldId id="404" r:id="rId104"/>
    <p:sldId id="405" r:id="rId105"/>
    <p:sldId id="406" r:id="rId106"/>
    <p:sldId id="407" r:id="rId107"/>
    <p:sldId id="408" r:id="rId108"/>
    <p:sldId id="409" r:id="rId109"/>
    <p:sldId id="410" r:id="rId110"/>
    <p:sldId id="411" r:id="rId111"/>
    <p:sldId id="412" r:id="rId112"/>
    <p:sldId id="413" r:id="rId113"/>
    <p:sldId id="414" r:id="rId114"/>
    <p:sldId id="415" r:id="rId115"/>
    <p:sldId id="416" r:id="rId116"/>
    <p:sldId id="417" r:id="rId117"/>
    <p:sldId id="418" r:id="rId118"/>
    <p:sldId id="419" r:id="rId119"/>
    <p:sldId id="420" r:id="rId120"/>
    <p:sldId id="421" r:id="rId121"/>
    <p:sldId id="422" r:id="rId122"/>
    <p:sldId id="423" r:id="rId123"/>
    <p:sldId id="424" r:id="rId124"/>
    <p:sldId id="425" r:id="rId125"/>
    <p:sldId id="426" r:id="rId126"/>
    <p:sldId id="427" r:id="rId127"/>
    <p:sldId id="428" r:id="rId128"/>
    <p:sldId id="429" r:id="rId129"/>
    <p:sldId id="430" r:id="rId130"/>
    <p:sldId id="431" r:id="rId131"/>
    <p:sldId id="432" r:id="rId132"/>
    <p:sldId id="433" r:id="rId133"/>
    <p:sldId id="434" r:id="rId134"/>
    <p:sldId id="435" r:id="rId135"/>
    <p:sldId id="436" r:id="rId136"/>
    <p:sldId id="437" r:id="rId137"/>
    <p:sldId id="438" r:id="rId138"/>
    <p:sldId id="439" r:id="rId139"/>
    <p:sldId id="440" r:id="rId140"/>
    <p:sldId id="441" r:id="rId141"/>
    <p:sldId id="442" r:id="rId142"/>
    <p:sldId id="443" r:id="rId143"/>
    <p:sldId id="444" r:id="rId144"/>
    <p:sldId id="445" r:id="rId145"/>
    <p:sldId id="446" r:id="rId146"/>
    <p:sldId id="447" r:id="rId147"/>
    <p:sldId id="448" r:id="rId148"/>
    <p:sldId id="449" r:id="rId149"/>
    <p:sldId id="450" r:id="rId150"/>
    <p:sldId id="451" r:id="rId151"/>
    <p:sldId id="452" r:id="rId152"/>
    <p:sldId id="453" r:id="rId153"/>
    <p:sldId id="454" r:id="rId154"/>
    <p:sldId id="455" r:id="rId155"/>
    <p:sldId id="456" r:id="rId156"/>
    <p:sldId id="457" r:id="rId157"/>
    <p:sldId id="458" r:id="rId158"/>
    <p:sldId id="459" r:id="rId159"/>
    <p:sldId id="460" r:id="rId160"/>
    <p:sldId id="461" r:id="rId161"/>
    <p:sldId id="462" r:id="rId162"/>
    <p:sldId id="463" r:id="rId163"/>
    <p:sldId id="464" r:id="rId164"/>
    <p:sldId id="465" r:id="rId165"/>
    <p:sldId id="466" r:id="rId166"/>
    <p:sldId id="467" r:id="rId167"/>
    <p:sldId id="468" r:id="rId168"/>
    <p:sldId id="469" r:id="rId169"/>
    <p:sldId id="470" r:id="rId170"/>
    <p:sldId id="471" r:id="rId171"/>
    <p:sldId id="472" r:id="rId172"/>
    <p:sldId id="473" r:id="rId173"/>
    <p:sldId id="474" r:id="rId174"/>
    <p:sldId id="475" r:id="rId175"/>
    <p:sldId id="476" r:id="rId176"/>
    <p:sldId id="477" r:id="rId177"/>
    <p:sldId id="478" r:id="rId178"/>
    <p:sldId id="479" r:id="rId179"/>
    <p:sldId id="480" r:id="rId180"/>
    <p:sldId id="481" r:id="rId181"/>
    <p:sldId id="482" r:id="rId182"/>
    <p:sldId id="483" r:id="rId183"/>
    <p:sldId id="484" r:id="rId184"/>
    <p:sldId id="485" r:id="rId185"/>
    <p:sldId id="486" r:id="rId186"/>
    <p:sldId id="487" r:id="rId187"/>
    <p:sldId id="488" r:id="rId188"/>
    <p:sldId id="489" r:id="rId189"/>
    <p:sldId id="490" r:id="rId190"/>
    <p:sldId id="491" r:id="rId191"/>
    <p:sldId id="495" r:id="rId192"/>
    <p:sldId id="496" r:id="rId193"/>
    <p:sldId id="497" r:id="rId194"/>
    <p:sldId id="498" r:id="rId195"/>
    <p:sldId id="499" r:id="rId196"/>
    <p:sldId id="500" r:id="rId197"/>
    <p:sldId id="501" r:id="rId198"/>
    <p:sldId id="502" r:id="rId199"/>
    <p:sldId id="492" r:id="rId200"/>
    <p:sldId id="493" r:id="rId201"/>
    <p:sldId id="494" r:id="rId202"/>
  </p:sldIdLst>
  <p:sldSz cx="14630400" cy="8229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55" autoAdjust="0"/>
    <p:restoredTop sz="94660"/>
  </p:normalViewPr>
  <p:slideViewPr>
    <p:cSldViewPr snapToGrid="0">
      <p:cViewPr>
        <p:scale>
          <a:sx n="100" d="100"/>
          <a:sy n="100" d="100"/>
        </p:scale>
        <p:origin x="2124" y="7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7.xml"/><Relationship Id="rId98" Type="http://schemas.openxmlformats.org/officeDocument/2006/relationships/slide" Target="slides/slide96.xml"/><Relationship Id="rId97" Type="http://schemas.openxmlformats.org/officeDocument/2006/relationships/slide" Target="slides/slide95.xml"/><Relationship Id="rId96" Type="http://schemas.openxmlformats.org/officeDocument/2006/relationships/slide" Target="slides/slide94.xml"/><Relationship Id="rId95" Type="http://schemas.openxmlformats.org/officeDocument/2006/relationships/slide" Target="slides/slide93.xml"/><Relationship Id="rId94" Type="http://schemas.openxmlformats.org/officeDocument/2006/relationships/slide" Target="slides/slide92.xml"/><Relationship Id="rId93" Type="http://schemas.openxmlformats.org/officeDocument/2006/relationships/slide" Target="slides/slide91.xml"/><Relationship Id="rId92" Type="http://schemas.openxmlformats.org/officeDocument/2006/relationships/slide" Target="slides/slide90.xml"/><Relationship Id="rId91" Type="http://schemas.openxmlformats.org/officeDocument/2006/relationships/slide" Target="slides/slide89.xml"/><Relationship Id="rId90" Type="http://schemas.openxmlformats.org/officeDocument/2006/relationships/slide" Target="slides/slide88.xml"/><Relationship Id="rId9" Type="http://schemas.openxmlformats.org/officeDocument/2006/relationships/slide" Target="slides/slide7.xml"/><Relationship Id="rId89" Type="http://schemas.openxmlformats.org/officeDocument/2006/relationships/slide" Target="slides/slide87.xml"/><Relationship Id="rId88" Type="http://schemas.openxmlformats.org/officeDocument/2006/relationships/slide" Target="slides/slide86.xml"/><Relationship Id="rId87" Type="http://schemas.openxmlformats.org/officeDocument/2006/relationships/slide" Target="slides/slide85.xml"/><Relationship Id="rId86" Type="http://schemas.openxmlformats.org/officeDocument/2006/relationships/slide" Target="slides/slide84.xml"/><Relationship Id="rId85" Type="http://schemas.openxmlformats.org/officeDocument/2006/relationships/slide" Target="slides/slide83.xml"/><Relationship Id="rId84" Type="http://schemas.openxmlformats.org/officeDocument/2006/relationships/slide" Target="slides/slide82.xml"/><Relationship Id="rId83" Type="http://schemas.openxmlformats.org/officeDocument/2006/relationships/slide" Target="slides/slide81.xml"/><Relationship Id="rId82" Type="http://schemas.openxmlformats.org/officeDocument/2006/relationships/slide" Target="slides/slide80.xml"/><Relationship Id="rId81" Type="http://schemas.openxmlformats.org/officeDocument/2006/relationships/slide" Target="slides/slide79.xml"/><Relationship Id="rId80" Type="http://schemas.openxmlformats.org/officeDocument/2006/relationships/slide" Target="slides/slide78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5" Type="http://schemas.openxmlformats.org/officeDocument/2006/relationships/tableStyles" Target="tableStyles.xml"/><Relationship Id="rId204" Type="http://schemas.openxmlformats.org/officeDocument/2006/relationships/viewProps" Target="viewProps.xml"/><Relationship Id="rId203" Type="http://schemas.openxmlformats.org/officeDocument/2006/relationships/presProps" Target="presProps.xml"/><Relationship Id="rId202" Type="http://schemas.openxmlformats.org/officeDocument/2006/relationships/slide" Target="slides/slide200.xml"/><Relationship Id="rId201" Type="http://schemas.openxmlformats.org/officeDocument/2006/relationships/slide" Target="slides/slide199.xml"/><Relationship Id="rId200" Type="http://schemas.openxmlformats.org/officeDocument/2006/relationships/slide" Target="slides/slide198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9" Type="http://schemas.openxmlformats.org/officeDocument/2006/relationships/slide" Target="slides/slide197.xml"/><Relationship Id="rId198" Type="http://schemas.openxmlformats.org/officeDocument/2006/relationships/slide" Target="slides/slide196.xml"/><Relationship Id="rId197" Type="http://schemas.openxmlformats.org/officeDocument/2006/relationships/slide" Target="slides/slide195.xml"/><Relationship Id="rId196" Type="http://schemas.openxmlformats.org/officeDocument/2006/relationships/slide" Target="slides/slide194.xml"/><Relationship Id="rId195" Type="http://schemas.openxmlformats.org/officeDocument/2006/relationships/slide" Target="slides/slide193.xml"/><Relationship Id="rId194" Type="http://schemas.openxmlformats.org/officeDocument/2006/relationships/slide" Target="slides/slide192.xml"/><Relationship Id="rId193" Type="http://schemas.openxmlformats.org/officeDocument/2006/relationships/slide" Target="slides/slide191.xml"/><Relationship Id="rId192" Type="http://schemas.openxmlformats.org/officeDocument/2006/relationships/slide" Target="slides/slide190.xml"/><Relationship Id="rId191" Type="http://schemas.openxmlformats.org/officeDocument/2006/relationships/slide" Target="slides/slide189.xml"/><Relationship Id="rId190" Type="http://schemas.openxmlformats.org/officeDocument/2006/relationships/slide" Target="slides/slide188.xml"/><Relationship Id="rId19" Type="http://schemas.openxmlformats.org/officeDocument/2006/relationships/slide" Target="slides/slide17.xml"/><Relationship Id="rId189" Type="http://schemas.openxmlformats.org/officeDocument/2006/relationships/slide" Target="slides/slide187.xml"/><Relationship Id="rId188" Type="http://schemas.openxmlformats.org/officeDocument/2006/relationships/slide" Target="slides/slide186.xml"/><Relationship Id="rId187" Type="http://schemas.openxmlformats.org/officeDocument/2006/relationships/slide" Target="slides/slide185.xml"/><Relationship Id="rId186" Type="http://schemas.openxmlformats.org/officeDocument/2006/relationships/slide" Target="slides/slide184.xml"/><Relationship Id="rId185" Type="http://schemas.openxmlformats.org/officeDocument/2006/relationships/slide" Target="slides/slide183.xml"/><Relationship Id="rId184" Type="http://schemas.openxmlformats.org/officeDocument/2006/relationships/slide" Target="slides/slide182.xml"/><Relationship Id="rId183" Type="http://schemas.openxmlformats.org/officeDocument/2006/relationships/slide" Target="slides/slide181.xml"/><Relationship Id="rId182" Type="http://schemas.openxmlformats.org/officeDocument/2006/relationships/slide" Target="slides/slide180.xml"/><Relationship Id="rId181" Type="http://schemas.openxmlformats.org/officeDocument/2006/relationships/slide" Target="slides/slide179.xml"/><Relationship Id="rId180" Type="http://schemas.openxmlformats.org/officeDocument/2006/relationships/slide" Target="slides/slide178.xml"/><Relationship Id="rId18" Type="http://schemas.openxmlformats.org/officeDocument/2006/relationships/slide" Target="slides/slide16.xml"/><Relationship Id="rId179" Type="http://schemas.openxmlformats.org/officeDocument/2006/relationships/slide" Target="slides/slide177.xml"/><Relationship Id="rId178" Type="http://schemas.openxmlformats.org/officeDocument/2006/relationships/slide" Target="slides/slide176.xml"/><Relationship Id="rId177" Type="http://schemas.openxmlformats.org/officeDocument/2006/relationships/slide" Target="slides/slide175.xml"/><Relationship Id="rId176" Type="http://schemas.openxmlformats.org/officeDocument/2006/relationships/slide" Target="slides/slide174.xml"/><Relationship Id="rId175" Type="http://schemas.openxmlformats.org/officeDocument/2006/relationships/slide" Target="slides/slide173.xml"/><Relationship Id="rId174" Type="http://schemas.openxmlformats.org/officeDocument/2006/relationships/slide" Target="slides/slide172.xml"/><Relationship Id="rId173" Type="http://schemas.openxmlformats.org/officeDocument/2006/relationships/slide" Target="slides/slide171.xml"/><Relationship Id="rId172" Type="http://schemas.openxmlformats.org/officeDocument/2006/relationships/slide" Target="slides/slide170.xml"/><Relationship Id="rId171" Type="http://schemas.openxmlformats.org/officeDocument/2006/relationships/slide" Target="slides/slide169.xml"/><Relationship Id="rId170" Type="http://schemas.openxmlformats.org/officeDocument/2006/relationships/slide" Target="slides/slide168.xml"/><Relationship Id="rId17" Type="http://schemas.openxmlformats.org/officeDocument/2006/relationships/slide" Target="slides/slide15.xml"/><Relationship Id="rId169" Type="http://schemas.openxmlformats.org/officeDocument/2006/relationships/slide" Target="slides/slide167.xml"/><Relationship Id="rId168" Type="http://schemas.openxmlformats.org/officeDocument/2006/relationships/slide" Target="slides/slide166.xml"/><Relationship Id="rId167" Type="http://schemas.openxmlformats.org/officeDocument/2006/relationships/slide" Target="slides/slide165.xml"/><Relationship Id="rId166" Type="http://schemas.openxmlformats.org/officeDocument/2006/relationships/slide" Target="slides/slide164.xml"/><Relationship Id="rId165" Type="http://schemas.openxmlformats.org/officeDocument/2006/relationships/slide" Target="slides/slide163.xml"/><Relationship Id="rId164" Type="http://schemas.openxmlformats.org/officeDocument/2006/relationships/slide" Target="slides/slide162.xml"/><Relationship Id="rId163" Type="http://schemas.openxmlformats.org/officeDocument/2006/relationships/slide" Target="slides/slide161.xml"/><Relationship Id="rId162" Type="http://schemas.openxmlformats.org/officeDocument/2006/relationships/slide" Target="slides/slide160.xml"/><Relationship Id="rId161" Type="http://schemas.openxmlformats.org/officeDocument/2006/relationships/slide" Target="slides/slide159.xml"/><Relationship Id="rId160" Type="http://schemas.openxmlformats.org/officeDocument/2006/relationships/slide" Target="slides/slide158.xml"/><Relationship Id="rId16" Type="http://schemas.openxmlformats.org/officeDocument/2006/relationships/slide" Target="slides/slide14.xml"/><Relationship Id="rId159" Type="http://schemas.openxmlformats.org/officeDocument/2006/relationships/slide" Target="slides/slide157.xml"/><Relationship Id="rId158" Type="http://schemas.openxmlformats.org/officeDocument/2006/relationships/slide" Target="slides/slide156.xml"/><Relationship Id="rId157" Type="http://schemas.openxmlformats.org/officeDocument/2006/relationships/slide" Target="slides/slide155.xml"/><Relationship Id="rId156" Type="http://schemas.openxmlformats.org/officeDocument/2006/relationships/slide" Target="slides/slide154.xml"/><Relationship Id="rId155" Type="http://schemas.openxmlformats.org/officeDocument/2006/relationships/slide" Target="slides/slide153.xml"/><Relationship Id="rId154" Type="http://schemas.openxmlformats.org/officeDocument/2006/relationships/slide" Target="slides/slide152.xml"/><Relationship Id="rId153" Type="http://schemas.openxmlformats.org/officeDocument/2006/relationships/slide" Target="slides/slide151.xml"/><Relationship Id="rId152" Type="http://schemas.openxmlformats.org/officeDocument/2006/relationships/slide" Target="slides/slide150.xml"/><Relationship Id="rId151" Type="http://schemas.openxmlformats.org/officeDocument/2006/relationships/slide" Target="slides/slide149.xml"/><Relationship Id="rId150" Type="http://schemas.openxmlformats.org/officeDocument/2006/relationships/slide" Target="slides/slide148.xml"/><Relationship Id="rId15" Type="http://schemas.openxmlformats.org/officeDocument/2006/relationships/slide" Target="slides/slide13.xml"/><Relationship Id="rId149" Type="http://schemas.openxmlformats.org/officeDocument/2006/relationships/slide" Target="slides/slide147.xml"/><Relationship Id="rId148" Type="http://schemas.openxmlformats.org/officeDocument/2006/relationships/slide" Target="slides/slide146.xml"/><Relationship Id="rId147" Type="http://schemas.openxmlformats.org/officeDocument/2006/relationships/slide" Target="slides/slide145.xml"/><Relationship Id="rId146" Type="http://schemas.openxmlformats.org/officeDocument/2006/relationships/slide" Target="slides/slide144.xml"/><Relationship Id="rId145" Type="http://schemas.openxmlformats.org/officeDocument/2006/relationships/slide" Target="slides/slide143.xml"/><Relationship Id="rId144" Type="http://schemas.openxmlformats.org/officeDocument/2006/relationships/slide" Target="slides/slide142.xml"/><Relationship Id="rId143" Type="http://schemas.openxmlformats.org/officeDocument/2006/relationships/slide" Target="slides/slide141.xml"/><Relationship Id="rId142" Type="http://schemas.openxmlformats.org/officeDocument/2006/relationships/slide" Target="slides/slide140.xml"/><Relationship Id="rId141" Type="http://schemas.openxmlformats.org/officeDocument/2006/relationships/slide" Target="slides/slide139.xml"/><Relationship Id="rId140" Type="http://schemas.openxmlformats.org/officeDocument/2006/relationships/slide" Target="slides/slide138.xml"/><Relationship Id="rId14" Type="http://schemas.openxmlformats.org/officeDocument/2006/relationships/slide" Target="slides/slide12.xml"/><Relationship Id="rId139" Type="http://schemas.openxmlformats.org/officeDocument/2006/relationships/slide" Target="slides/slide137.xml"/><Relationship Id="rId138" Type="http://schemas.openxmlformats.org/officeDocument/2006/relationships/slide" Target="slides/slide136.xml"/><Relationship Id="rId137" Type="http://schemas.openxmlformats.org/officeDocument/2006/relationships/slide" Target="slides/slide135.xml"/><Relationship Id="rId136" Type="http://schemas.openxmlformats.org/officeDocument/2006/relationships/slide" Target="slides/slide134.xml"/><Relationship Id="rId135" Type="http://schemas.openxmlformats.org/officeDocument/2006/relationships/slide" Target="slides/slide133.xml"/><Relationship Id="rId134" Type="http://schemas.openxmlformats.org/officeDocument/2006/relationships/slide" Target="slides/slide132.xml"/><Relationship Id="rId133" Type="http://schemas.openxmlformats.org/officeDocument/2006/relationships/slide" Target="slides/slide131.xml"/><Relationship Id="rId132" Type="http://schemas.openxmlformats.org/officeDocument/2006/relationships/slide" Target="slides/slide130.xml"/><Relationship Id="rId131" Type="http://schemas.openxmlformats.org/officeDocument/2006/relationships/slide" Target="slides/slide129.xml"/><Relationship Id="rId130" Type="http://schemas.openxmlformats.org/officeDocument/2006/relationships/slide" Target="slides/slide128.xml"/><Relationship Id="rId13" Type="http://schemas.openxmlformats.org/officeDocument/2006/relationships/slide" Target="slides/slide11.xml"/><Relationship Id="rId129" Type="http://schemas.openxmlformats.org/officeDocument/2006/relationships/slide" Target="slides/slide127.xml"/><Relationship Id="rId128" Type="http://schemas.openxmlformats.org/officeDocument/2006/relationships/slide" Target="slides/slide126.xml"/><Relationship Id="rId127" Type="http://schemas.openxmlformats.org/officeDocument/2006/relationships/slide" Target="slides/slide125.xml"/><Relationship Id="rId126" Type="http://schemas.openxmlformats.org/officeDocument/2006/relationships/slide" Target="slides/slide124.xml"/><Relationship Id="rId125" Type="http://schemas.openxmlformats.org/officeDocument/2006/relationships/slide" Target="slides/slide123.xml"/><Relationship Id="rId124" Type="http://schemas.openxmlformats.org/officeDocument/2006/relationships/slide" Target="slides/slide122.xml"/><Relationship Id="rId123" Type="http://schemas.openxmlformats.org/officeDocument/2006/relationships/slide" Target="slides/slide121.xml"/><Relationship Id="rId122" Type="http://schemas.openxmlformats.org/officeDocument/2006/relationships/slide" Target="slides/slide120.xml"/><Relationship Id="rId121" Type="http://schemas.openxmlformats.org/officeDocument/2006/relationships/slide" Target="slides/slide119.xml"/><Relationship Id="rId120" Type="http://schemas.openxmlformats.org/officeDocument/2006/relationships/slide" Target="slides/slide118.xml"/><Relationship Id="rId12" Type="http://schemas.openxmlformats.org/officeDocument/2006/relationships/slide" Target="slides/slide10.xml"/><Relationship Id="rId119" Type="http://schemas.openxmlformats.org/officeDocument/2006/relationships/slide" Target="slides/slide117.xml"/><Relationship Id="rId118" Type="http://schemas.openxmlformats.org/officeDocument/2006/relationships/slide" Target="slides/slide116.xml"/><Relationship Id="rId117" Type="http://schemas.openxmlformats.org/officeDocument/2006/relationships/slide" Target="slides/slide115.xml"/><Relationship Id="rId116" Type="http://schemas.openxmlformats.org/officeDocument/2006/relationships/slide" Target="slides/slide114.xml"/><Relationship Id="rId115" Type="http://schemas.openxmlformats.org/officeDocument/2006/relationships/slide" Target="slides/slide113.xml"/><Relationship Id="rId114" Type="http://schemas.openxmlformats.org/officeDocument/2006/relationships/slide" Target="slides/slide112.xml"/><Relationship Id="rId113" Type="http://schemas.openxmlformats.org/officeDocument/2006/relationships/slide" Target="slides/slide111.xml"/><Relationship Id="rId112" Type="http://schemas.openxmlformats.org/officeDocument/2006/relationships/slide" Target="slides/slide110.xml"/><Relationship Id="rId111" Type="http://schemas.openxmlformats.org/officeDocument/2006/relationships/slide" Target="slides/slide109.xml"/><Relationship Id="rId110" Type="http://schemas.openxmlformats.org/officeDocument/2006/relationships/slide" Target="slides/slide108.xml"/><Relationship Id="rId11" Type="http://schemas.openxmlformats.org/officeDocument/2006/relationships/slide" Target="slides/slide9.xml"/><Relationship Id="rId109" Type="http://schemas.openxmlformats.org/officeDocument/2006/relationships/slide" Target="slides/slide107.xml"/><Relationship Id="rId108" Type="http://schemas.openxmlformats.org/officeDocument/2006/relationships/slide" Target="slides/slide106.xml"/><Relationship Id="rId107" Type="http://schemas.openxmlformats.org/officeDocument/2006/relationships/slide" Target="slides/slide105.xml"/><Relationship Id="rId106" Type="http://schemas.openxmlformats.org/officeDocument/2006/relationships/slide" Target="slides/slide104.xml"/><Relationship Id="rId105" Type="http://schemas.openxmlformats.org/officeDocument/2006/relationships/slide" Target="slides/slide103.xml"/><Relationship Id="rId104" Type="http://schemas.openxmlformats.org/officeDocument/2006/relationships/slide" Target="slides/slide102.xml"/><Relationship Id="rId103" Type="http://schemas.openxmlformats.org/officeDocument/2006/relationships/slide" Target="slides/slide101.xml"/><Relationship Id="rId102" Type="http://schemas.openxmlformats.org/officeDocument/2006/relationships/slide" Target="slides/slide100.xml"/><Relationship Id="rId101" Type="http://schemas.openxmlformats.org/officeDocument/2006/relationships/slide" Target="slides/slide99.xml"/><Relationship Id="rId100" Type="http://schemas.openxmlformats.org/officeDocument/2006/relationships/slide" Target="slides/slide98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1346836"/>
            <a:ext cx="10972800" cy="2865120"/>
          </a:xfrm>
        </p:spPr>
        <p:txBody>
          <a:bodyPr anchor="b"/>
          <a:lstStyle>
            <a:lvl1pPr algn="ctr">
              <a:defRPr sz="7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322446"/>
            <a:ext cx="10972800" cy="1986914"/>
          </a:xfrm>
        </p:spPr>
        <p:txBody>
          <a:bodyPr/>
          <a:lstStyle>
            <a:lvl1pPr marL="0" indent="0" algn="ctr">
              <a:buNone/>
              <a:defRPr sz="288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469880" y="438150"/>
            <a:ext cx="3154680" cy="6974206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5840" y="438150"/>
            <a:ext cx="9281160" cy="6974206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8220" y="2051686"/>
            <a:ext cx="12618720" cy="3423284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8220" y="5507356"/>
            <a:ext cx="12618720" cy="1800224"/>
          </a:xfrm>
        </p:spPr>
        <p:txBody>
          <a:bodyPr/>
          <a:lstStyle>
            <a:lvl1pPr marL="0" indent="0">
              <a:buNone/>
              <a:defRPr sz="2880">
                <a:solidFill>
                  <a:schemeClr val="tx1">
                    <a:tint val="82000"/>
                  </a:schemeClr>
                </a:solidFill>
              </a:defRPr>
            </a:lvl1pPr>
            <a:lvl2pPr marL="54864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2pPr>
            <a:lvl3pPr marL="1097280" indent="0">
              <a:buNone/>
              <a:defRPr sz="2160">
                <a:solidFill>
                  <a:schemeClr val="tx1">
                    <a:tint val="82000"/>
                  </a:schemeClr>
                </a:solidFill>
              </a:defRPr>
            </a:lvl3pPr>
            <a:lvl4pPr marL="164592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4pPr>
            <a:lvl5pPr marL="219456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5pPr>
            <a:lvl6pPr marL="274320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6pPr>
            <a:lvl7pPr marL="329184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7pPr>
            <a:lvl8pPr marL="384048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8pPr>
            <a:lvl9pPr marL="438912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5840" y="2190750"/>
            <a:ext cx="6217920" cy="52216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0" y="2190750"/>
            <a:ext cx="6217920" cy="52216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438150"/>
            <a:ext cx="12618720" cy="159067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7746" y="2017396"/>
            <a:ext cx="6189344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7746" y="3006090"/>
            <a:ext cx="6189344" cy="44215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406640" y="2017396"/>
            <a:ext cx="6219826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406640" y="3006090"/>
            <a:ext cx="6219826" cy="44215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9826" y="1184911"/>
            <a:ext cx="7406640" cy="5848350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19826" y="1184911"/>
            <a:ext cx="7406640" cy="5848350"/>
          </a:xfrm>
        </p:spPr>
        <p:txBody>
          <a:bodyPr anchor="t"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5840" y="438150"/>
            <a:ext cx="12618720" cy="1590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40" y="2190750"/>
            <a:ext cx="12618720" cy="5221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0584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6320" y="7627621"/>
            <a:ext cx="493776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3272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037018" y="35554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1038672" y="3098728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813036" y="3098728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789170" y="5196339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789170" y="5593302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1051621" y="5411254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1054090" y="5752624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04722" y="5990173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26862" y="6391382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122116" y="6417213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1104231" y="6103709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470505" y="663230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820730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82861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1076302" y="4062352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12651" y="4064399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1075640" y="4783085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766649" y="4808755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42360" y="240903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099367" y="6689170"/>
            <a:ext cx="571960" cy="666426"/>
            <a:chOff x="4707332" y="2948913"/>
            <a:chExt cx="2318101" cy="1787470"/>
          </a:xfrm>
        </p:grpSpPr>
        <p:cxnSp>
          <p:nvCxnSpPr>
            <p:cNvPr id="36" name="Google Shape;115;p14"/>
            <p:cNvCxnSpPr/>
            <p:nvPr/>
          </p:nvCxnSpPr>
          <p:spPr>
            <a:xfrm flipH="1">
              <a:off x="4707334" y="294891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8" name="Google Shape;115;p14"/>
            <p:cNvCxnSpPr/>
            <p:nvPr/>
          </p:nvCxnSpPr>
          <p:spPr>
            <a:xfrm flipH="1">
              <a:off x="4707332" y="3844272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Google Shape;115;p14"/>
            <p:cNvCxnSpPr/>
            <p:nvPr/>
          </p:nvCxnSpPr>
          <p:spPr>
            <a:xfrm flipH="1">
              <a:off x="4707333" y="4736383"/>
              <a:ext cx="2318099" cy="0"/>
            </a:xfrm>
            <a:prstGeom prst="straightConnector1">
              <a:avLst/>
            </a:prstGeom>
            <a:ln w="12700" cap="flat" cmpd="sng" algn="ctr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1" name="文本框 68"/>
          <p:cNvSpPr txBox="1"/>
          <p:nvPr/>
        </p:nvSpPr>
        <p:spPr>
          <a:xfrm>
            <a:off x="-1119105" y="2409030"/>
            <a:ext cx="87436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1400">
                <a:solidFill>
                  <a:schemeClr val="accent6"/>
                </a:solidFill>
                <a:ea typeface="等线" panose="02010600030101010101" charset="-122"/>
              </a:rPr>
              <a:t>绿色</a:t>
            </a:r>
            <a:endParaRPr lang="zh-CN" altLang="en-US" sz="1400" dirty="0">
              <a:solidFill>
                <a:schemeClr val="accent6"/>
              </a:solidFill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主题​​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3200</Words>
  <Application>WPS Presentation</Application>
  <PresentationFormat>自定义</PresentationFormat>
  <Paragraphs>3200</Paragraphs>
  <Slides>200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200</vt:i4>
      </vt:variant>
    </vt:vector>
  </HeadingPairs>
  <TitlesOfParts>
    <vt:vector size="214" baseType="lpstr">
      <vt:lpstr>Arial</vt:lpstr>
      <vt:lpstr>宋体</vt:lpstr>
      <vt:lpstr>Wingdings</vt:lpstr>
      <vt:lpstr>Constantia</vt:lpstr>
      <vt:lpstr>等线</vt:lpstr>
      <vt:lpstr>Aptos</vt:lpstr>
      <vt:lpstr>Times New Roman</vt:lpstr>
      <vt:lpstr>微软雅黑</vt:lpstr>
      <vt:lpstr>Arial Unicode MS</vt:lpstr>
      <vt:lpstr>等线 Light</vt:lpstr>
      <vt:lpstr>Aptos Display</vt:lpstr>
      <vt:lpstr>Segoe Print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润庭 邓</dc:creator>
  <cp:lastModifiedBy>10329</cp:lastModifiedBy>
  <cp:revision>55</cp:revision>
  <dcterms:created xsi:type="dcterms:W3CDTF">2024-11-19T02:39:00Z</dcterms:created>
  <dcterms:modified xsi:type="dcterms:W3CDTF">2024-11-20T09:37:36Z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0D0BA0CB5BA74E3E90A29B76479AB8AA_12</vt:lpwstr>
  </property>
  <property fmtid="{D5CDD505-2E9C-101B-9397-08002B2CF9AE}" pid="3" name="KSOProductBuildVer">
    <vt:lpwstr>1033-12.2.0.18911</vt:lpwstr>
  </property>
</Properties>
</file>