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.xml" ContentType="application/vnd.openxmlformats-officedocument.presentationml.slide+xml"/>
  <Override PartName="/ppt/slides/slide250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456" r:id="rId5"/>
    <p:sldId id="457" r:id="rId6"/>
    <p:sldId id="458" r:id="rId7"/>
    <p:sldId id="461" r:id="rId8"/>
    <p:sldId id="462" r:id="rId9"/>
    <p:sldId id="463" r:id="rId10"/>
    <p:sldId id="464" r:id="rId11"/>
    <p:sldId id="465" r:id="rId12"/>
    <p:sldId id="466" r:id="rId13"/>
    <p:sldId id="467" r:id="rId14"/>
    <p:sldId id="468" r:id="rId15"/>
    <p:sldId id="469" r:id="rId16"/>
    <p:sldId id="470" r:id="rId17"/>
    <p:sldId id="471" r:id="rId18"/>
    <p:sldId id="472" r:id="rId19"/>
    <p:sldId id="473" r:id="rId20"/>
    <p:sldId id="474" r:id="rId21"/>
    <p:sldId id="475" r:id="rId22"/>
    <p:sldId id="476" r:id="rId23"/>
    <p:sldId id="477" r:id="rId24"/>
    <p:sldId id="478" r:id="rId25"/>
    <p:sldId id="479" r:id="rId26"/>
    <p:sldId id="480" r:id="rId27"/>
    <p:sldId id="481" r:id="rId28"/>
    <p:sldId id="482" r:id="rId29"/>
    <p:sldId id="483" r:id="rId30"/>
    <p:sldId id="484" r:id="rId31"/>
    <p:sldId id="485" r:id="rId32"/>
    <p:sldId id="486" r:id="rId33"/>
    <p:sldId id="487" r:id="rId34"/>
    <p:sldId id="488" r:id="rId35"/>
    <p:sldId id="489" r:id="rId36"/>
    <p:sldId id="490" r:id="rId37"/>
    <p:sldId id="491" r:id="rId38"/>
    <p:sldId id="492" r:id="rId39"/>
    <p:sldId id="493" r:id="rId40"/>
    <p:sldId id="494" r:id="rId41"/>
    <p:sldId id="495" r:id="rId42"/>
    <p:sldId id="496" r:id="rId43"/>
    <p:sldId id="497" r:id="rId44"/>
    <p:sldId id="498" r:id="rId45"/>
    <p:sldId id="499" r:id="rId46"/>
    <p:sldId id="500" r:id="rId47"/>
    <p:sldId id="501" r:id="rId48"/>
    <p:sldId id="502" r:id="rId49"/>
    <p:sldId id="503" r:id="rId50"/>
    <p:sldId id="504" r:id="rId51"/>
    <p:sldId id="505" r:id="rId52"/>
    <p:sldId id="506" r:id="rId53"/>
    <p:sldId id="507" r:id="rId54"/>
    <p:sldId id="508" r:id="rId55"/>
    <p:sldId id="509" r:id="rId56"/>
    <p:sldId id="510" r:id="rId57"/>
    <p:sldId id="511" r:id="rId58"/>
    <p:sldId id="512" r:id="rId59"/>
    <p:sldId id="513" r:id="rId60"/>
    <p:sldId id="514" r:id="rId61"/>
    <p:sldId id="515" r:id="rId62"/>
    <p:sldId id="516" r:id="rId63"/>
    <p:sldId id="517" r:id="rId64"/>
    <p:sldId id="518" r:id="rId65"/>
    <p:sldId id="519" r:id="rId66"/>
    <p:sldId id="520" r:id="rId67"/>
    <p:sldId id="521" r:id="rId68"/>
    <p:sldId id="522" r:id="rId69"/>
    <p:sldId id="523" r:id="rId70"/>
    <p:sldId id="524" r:id="rId71"/>
    <p:sldId id="525" r:id="rId72"/>
    <p:sldId id="526" r:id="rId73"/>
    <p:sldId id="527" r:id="rId74"/>
    <p:sldId id="528" r:id="rId75"/>
    <p:sldId id="529" r:id="rId76"/>
    <p:sldId id="530" r:id="rId77"/>
    <p:sldId id="531" r:id="rId78"/>
    <p:sldId id="532" r:id="rId79"/>
    <p:sldId id="533" r:id="rId80"/>
    <p:sldId id="534" r:id="rId81"/>
    <p:sldId id="535" r:id="rId82"/>
    <p:sldId id="536" r:id="rId83"/>
    <p:sldId id="537" r:id="rId84"/>
    <p:sldId id="538" r:id="rId85"/>
    <p:sldId id="539" r:id="rId86"/>
    <p:sldId id="540" r:id="rId87"/>
    <p:sldId id="459" r:id="rId88"/>
    <p:sldId id="541" r:id="rId89"/>
    <p:sldId id="542" r:id="rId90"/>
    <p:sldId id="543" r:id="rId91"/>
    <p:sldId id="544" r:id="rId92"/>
    <p:sldId id="545" r:id="rId93"/>
    <p:sldId id="546" r:id="rId94"/>
    <p:sldId id="547" r:id="rId95"/>
    <p:sldId id="548" r:id="rId96"/>
    <p:sldId id="549" r:id="rId97"/>
    <p:sldId id="550" r:id="rId98"/>
    <p:sldId id="551" r:id="rId99"/>
    <p:sldId id="552" r:id="rId100"/>
    <p:sldId id="553" r:id="rId101"/>
    <p:sldId id="554" r:id="rId102"/>
    <p:sldId id="555" r:id="rId103"/>
    <p:sldId id="556" r:id="rId104"/>
    <p:sldId id="557" r:id="rId105"/>
    <p:sldId id="558" r:id="rId106"/>
    <p:sldId id="559" r:id="rId107"/>
    <p:sldId id="560" r:id="rId108"/>
    <p:sldId id="561" r:id="rId109"/>
    <p:sldId id="562" r:id="rId110"/>
    <p:sldId id="563" r:id="rId111"/>
    <p:sldId id="564" r:id="rId112"/>
    <p:sldId id="565" r:id="rId113"/>
    <p:sldId id="566" r:id="rId114"/>
    <p:sldId id="567" r:id="rId115"/>
    <p:sldId id="568" r:id="rId116"/>
    <p:sldId id="569" r:id="rId117"/>
    <p:sldId id="570" r:id="rId118"/>
    <p:sldId id="571" r:id="rId119"/>
    <p:sldId id="572" r:id="rId120"/>
    <p:sldId id="573" r:id="rId121"/>
    <p:sldId id="574" r:id="rId122"/>
    <p:sldId id="575" r:id="rId123"/>
    <p:sldId id="576" r:id="rId124"/>
    <p:sldId id="577" r:id="rId125"/>
    <p:sldId id="578" r:id="rId126"/>
    <p:sldId id="579" r:id="rId127"/>
    <p:sldId id="580" r:id="rId128"/>
    <p:sldId id="581" r:id="rId129"/>
    <p:sldId id="582" r:id="rId130"/>
    <p:sldId id="583" r:id="rId131"/>
    <p:sldId id="584" r:id="rId132"/>
    <p:sldId id="585" r:id="rId133"/>
    <p:sldId id="586" r:id="rId134"/>
    <p:sldId id="587" r:id="rId135"/>
    <p:sldId id="588" r:id="rId136"/>
    <p:sldId id="589" r:id="rId137"/>
    <p:sldId id="590" r:id="rId138"/>
    <p:sldId id="591" r:id="rId139"/>
    <p:sldId id="592" r:id="rId140"/>
    <p:sldId id="593" r:id="rId141"/>
    <p:sldId id="594" r:id="rId142"/>
    <p:sldId id="595" r:id="rId143"/>
    <p:sldId id="596" r:id="rId144"/>
    <p:sldId id="597" r:id="rId145"/>
    <p:sldId id="598" r:id="rId146"/>
    <p:sldId id="599" r:id="rId147"/>
    <p:sldId id="601" r:id="rId148"/>
    <p:sldId id="602" r:id="rId149"/>
    <p:sldId id="603" r:id="rId150"/>
    <p:sldId id="604" r:id="rId151"/>
    <p:sldId id="605" r:id="rId152"/>
    <p:sldId id="606" r:id="rId153"/>
    <p:sldId id="607" r:id="rId154"/>
    <p:sldId id="608" r:id="rId155"/>
    <p:sldId id="609" r:id="rId156"/>
    <p:sldId id="610" r:id="rId157"/>
    <p:sldId id="611" r:id="rId158"/>
    <p:sldId id="612" r:id="rId159"/>
    <p:sldId id="613" r:id="rId160"/>
    <p:sldId id="614" r:id="rId161"/>
    <p:sldId id="615" r:id="rId162"/>
    <p:sldId id="616" r:id="rId163"/>
    <p:sldId id="617" r:id="rId164"/>
    <p:sldId id="618" r:id="rId165"/>
    <p:sldId id="619" r:id="rId166"/>
    <p:sldId id="620" r:id="rId167"/>
    <p:sldId id="621" r:id="rId168"/>
    <p:sldId id="622" r:id="rId169"/>
    <p:sldId id="623" r:id="rId170"/>
    <p:sldId id="624" r:id="rId171"/>
    <p:sldId id="625" r:id="rId172"/>
    <p:sldId id="626" r:id="rId173"/>
    <p:sldId id="627" r:id="rId174"/>
    <p:sldId id="628" r:id="rId175"/>
    <p:sldId id="629" r:id="rId176"/>
    <p:sldId id="630" r:id="rId177"/>
    <p:sldId id="631" r:id="rId178"/>
    <p:sldId id="632" r:id="rId179"/>
    <p:sldId id="633" r:id="rId180"/>
    <p:sldId id="634" r:id="rId181"/>
    <p:sldId id="635" r:id="rId182"/>
    <p:sldId id="636" r:id="rId183"/>
    <p:sldId id="637" r:id="rId184"/>
    <p:sldId id="638" r:id="rId185"/>
    <p:sldId id="639" r:id="rId186"/>
    <p:sldId id="640" r:id="rId187"/>
    <p:sldId id="641" r:id="rId188"/>
    <p:sldId id="642" r:id="rId189"/>
    <p:sldId id="643" r:id="rId190"/>
    <p:sldId id="644" r:id="rId191"/>
    <p:sldId id="645" r:id="rId192"/>
    <p:sldId id="646" r:id="rId193"/>
    <p:sldId id="647" r:id="rId194"/>
    <p:sldId id="648" r:id="rId195"/>
    <p:sldId id="649" r:id="rId196"/>
    <p:sldId id="650" r:id="rId197"/>
    <p:sldId id="651" r:id="rId198"/>
    <p:sldId id="652" r:id="rId199"/>
    <p:sldId id="653" r:id="rId200"/>
    <p:sldId id="654" r:id="rId201"/>
    <p:sldId id="655" r:id="rId202"/>
    <p:sldId id="656" r:id="rId203"/>
    <p:sldId id="657" r:id="rId204"/>
    <p:sldId id="658" r:id="rId205"/>
    <p:sldId id="659" r:id="rId206"/>
    <p:sldId id="660" r:id="rId207"/>
    <p:sldId id="661" r:id="rId208"/>
    <p:sldId id="662" r:id="rId209"/>
    <p:sldId id="663" r:id="rId210"/>
    <p:sldId id="664" r:id="rId211"/>
    <p:sldId id="665" r:id="rId212"/>
    <p:sldId id="666" r:id="rId213"/>
    <p:sldId id="667" r:id="rId214"/>
    <p:sldId id="668" r:id="rId215"/>
    <p:sldId id="669" r:id="rId216"/>
    <p:sldId id="670" r:id="rId217"/>
    <p:sldId id="671" r:id="rId218"/>
    <p:sldId id="672" r:id="rId219"/>
    <p:sldId id="673" r:id="rId220"/>
    <p:sldId id="674" r:id="rId221"/>
    <p:sldId id="675" r:id="rId222"/>
    <p:sldId id="676" r:id="rId223"/>
    <p:sldId id="677" r:id="rId224"/>
    <p:sldId id="678" r:id="rId225"/>
    <p:sldId id="679" r:id="rId226"/>
    <p:sldId id="680" r:id="rId227"/>
    <p:sldId id="681" r:id="rId228"/>
    <p:sldId id="682" r:id="rId229"/>
    <p:sldId id="683" r:id="rId230"/>
    <p:sldId id="684" r:id="rId231"/>
    <p:sldId id="685" r:id="rId232"/>
    <p:sldId id="686" r:id="rId233"/>
    <p:sldId id="687" r:id="rId234"/>
    <p:sldId id="688" r:id="rId235"/>
    <p:sldId id="689" r:id="rId236"/>
    <p:sldId id="690" r:id="rId237"/>
    <p:sldId id="691" r:id="rId238"/>
    <p:sldId id="692" r:id="rId239"/>
    <p:sldId id="693" r:id="rId240"/>
    <p:sldId id="694" r:id="rId241"/>
    <p:sldId id="695" r:id="rId242"/>
    <p:sldId id="696" r:id="rId243"/>
    <p:sldId id="697" r:id="rId244"/>
    <p:sldId id="698" r:id="rId245"/>
    <p:sldId id="699" r:id="rId246"/>
    <p:sldId id="700" r:id="rId247"/>
    <p:sldId id="701" r:id="rId248"/>
    <p:sldId id="702" r:id="rId249"/>
    <p:sldId id="703" r:id="rId250"/>
    <p:sldId id="704" r:id="rId251"/>
    <p:sldId id="600" r:id="rId252"/>
    <p:sldId id="460" r:id="rId253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55" autoAdjust="0"/>
    <p:restoredTop sz="94660"/>
  </p:normalViewPr>
  <p:slideViewPr>
    <p:cSldViewPr snapToGrid="0">
      <p:cViewPr>
        <p:scale>
          <a:sx n="100" d="100"/>
          <a:sy n="100" d="100"/>
        </p:scale>
        <p:origin x="2124" y="7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6" Type="http://schemas.openxmlformats.org/officeDocument/2006/relationships/tableStyles" Target="tableStyles.xml"/><Relationship Id="rId255" Type="http://schemas.openxmlformats.org/officeDocument/2006/relationships/viewProps" Target="viewProps.xml"/><Relationship Id="rId254" Type="http://schemas.openxmlformats.org/officeDocument/2006/relationships/presProps" Target="presProps.xml"/><Relationship Id="rId253" Type="http://schemas.openxmlformats.org/officeDocument/2006/relationships/slide" Target="slides/slide250.xml"/><Relationship Id="rId252" Type="http://schemas.openxmlformats.org/officeDocument/2006/relationships/slide" Target="slides/slide249.xml"/><Relationship Id="rId251" Type="http://schemas.openxmlformats.org/officeDocument/2006/relationships/slide" Target="slides/slide248.xml"/><Relationship Id="rId250" Type="http://schemas.openxmlformats.org/officeDocument/2006/relationships/slide" Target="slides/slide247.xml"/><Relationship Id="rId25" Type="http://schemas.openxmlformats.org/officeDocument/2006/relationships/slide" Target="slides/slide22.xml"/><Relationship Id="rId249" Type="http://schemas.openxmlformats.org/officeDocument/2006/relationships/slide" Target="slides/slide246.xml"/><Relationship Id="rId248" Type="http://schemas.openxmlformats.org/officeDocument/2006/relationships/slide" Target="slides/slide245.xml"/><Relationship Id="rId247" Type="http://schemas.openxmlformats.org/officeDocument/2006/relationships/slide" Target="slides/slide244.xml"/><Relationship Id="rId246" Type="http://schemas.openxmlformats.org/officeDocument/2006/relationships/slide" Target="slides/slide243.xml"/><Relationship Id="rId245" Type="http://schemas.openxmlformats.org/officeDocument/2006/relationships/slide" Target="slides/slide242.xml"/><Relationship Id="rId244" Type="http://schemas.openxmlformats.org/officeDocument/2006/relationships/slide" Target="slides/slide241.xml"/><Relationship Id="rId243" Type="http://schemas.openxmlformats.org/officeDocument/2006/relationships/slide" Target="slides/slide240.xml"/><Relationship Id="rId242" Type="http://schemas.openxmlformats.org/officeDocument/2006/relationships/slide" Target="slides/slide239.xml"/><Relationship Id="rId241" Type="http://schemas.openxmlformats.org/officeDocument/2006/relationships/slide" Target="slides/slide238.xml"/><Relationship Id="rId240" Type="http://schemas.openxmlformats.org/officeDocument/2006/relationships/slide" Target="slides/slide237.xml"/><Relationship Id="rId24" Type="http://schemas.openxmlformats.org/officeDocument/2006/relationships/slide" Target="slides/slide21.xml"/><Relationship Id="rId239" Type="http://schemas.openxmlformats.org/officeDocument/2006/relationships/slide" Target="slides/slide236.xml"/><Relationship Id="rId238" Type="http://schemas.openxmlformats.org/officeDocument/2006/relationships/slide" Target="slides/slide235.xml"/><Relationship Id="rId237" Type="http://schemas.openxmlformats.org/officeDocument/2006/relationships/slide" Target="slides/slide234.xml"/><Relationship Id="rId236" Type="http://schemas.openxmlformats.org/officeDocument/2006/relationships/slide" Target="slides/slide233.xml"/><Relationship Id="rId235" Type="http://schemas.openxmlformats.org/officeDocument/2006/relationships/slide" Target="slides/slide232.xml"/><Relationship Id="rId234" Type="http://schemas.openxmlformats.org/officeDocument/2006/relationships/slide" Target="slides/slide231.xml"/><Relationship Id="rId233" Type="http://schemas.openxmlformats.org/officeDocument/2006/relationships/slide" Target="slides/slide230.xml"/><Relationship Id="rId232" Type="http://schemas.openxmlformats.org/officeDocument/2006/relationships/slide" Target="slides/slide229.xml"/><Relationship Id="rId231" Type="http://schemas.openxmlformats.org/officeDocument/2006/relationships/slide" Target="slides/slide228.xml"/><Relationship Id="rId230" Type="http://schemas.openxmlformats.org/officeDocument/2006/relationships/slide" Target="slides/slide227.xml"/><Relationship Id="rId23" Type="http://schemas.openxmlformats.org/officeDocument/2006/relationships/slide" Target="slides/slide20.xml"/><Relationship Id="rId229" Type="http://schemas.openxmlformats.org/officeDocument/2006/relationships/slide" Target="slides/slide226.xml"/><Relationship Id="rId228" Type="http://schemas.openxmlformats.org/officeDocument/2006/relationships/slide" Target="slides/slide225.xml"/><Relationship Id="rId227" Type="http://schemas.openxmlformats.org/officeDocument/2006/relationships/slide" Target="slides/slide224.xml"/><Relationship Id="rId226" Type="http://schemas.openxmlformats.org/officeDocument/2006/relationships/slide" Target="slides/slide223.xml"/><Relationship Id="rId225" Type="http://schemas.openxmlformats.org/officeDocument/2006/relationships/slide" Target="slides/slide222.xml"/><Relationship Id="rId224" Type="http://schemas.openxmlformats.org/officeDocument/2006/relationships/slide" Target="slides/slide221.xml"/><Relationship Id="rId223" Type="http://schemas.openxmlformats.org/officeDocument/2006/relationships/slide" Target="slides/slide220.xml"/><Relationship Id="rId222" Type="http://schemas.openxmlformats.org/officeDocument/2006/relationships/slide" Target="slides/slide219.xml"/><Relationship Id="rId221" Type="http://schemas.openxmlformats.org/officeDocument/2006/relationships/slide" Target="slides/slide218.xml"/><Relationship Id="rId220" Type="http://schemas.openxmlformats.org/officeDocument/2006/relationships/slide" Target="slides/slide217.xml"/><Relationship Id="rId22" Type="http://schemas.openxmlformats.org/officeDocument/2006/relationships/slide" Target="slides/slide19.xml"/><Relationship Id="rId219" Type="http://schemas.openxmlformats.org/officeDocument/2006/relationships/slide" Target="slides/slide216.xml"/><Relationship Id="rId218" Type="http://schemas.openxmlformats.org/officeDocument/2006/relationships/slide" Target="slides/slide215.xml"/><Relationship Id="rId217" Type="http://schemas.openxmlformats.org/officeDocument/2006/relationships/slide" Target="slides/slide214.xml"/><Relationship Id="rId216" Type="http://schemas.openxmlformats.org/officeDocument/2006/relationships/slide" Target="slides/slide213.xml"/><Relationship Id="rId215" Type="http://schemas.openxmlformats.org/officeDocument/2006/relationships/slide" Target="slides/slide212.xml"/><Relationship Id="rId214" Type="http://schemas.openxmlformats.org/officeDocument/2006/relationships/slide" Target="slides/slide211.xml"/><Relationship Id="rId213" Type="http://schemas.openxmlformats.org/officeDocument/2006/relationships/slide" Target="slides/slide210.xml"/><Relationship Id="rId212" Type="http://schemas.openxmlformats.org/officeDocument/2006/relationships/slide" Target="slides/slide209.xml"/><Relationship Id="rId211" Type="http://schemas.openxmlformats.org/officeDocument/2006/relationships/slide" Target="slides/slide208.xml"/><Relationship Id="rId210" Type="http://schemas.openxmlformats.org/officeDocument/2006/relationships/slide" Target="slides/slide207.xml"/><Relationship Id="rId21" Type="http://schemas.openxmlformats.org/officeDocument/2006/relationships/slide" Target="slides/slide18.xml"/><Relationship Id="rId209" Type="http://schemas.openxmlformats.org/officeDocument/2006/relationships/slide" Target="slides/slide206.xml"/><Relationship Id="rId208" Type="http://schemas.openxmlformats.org/officeDocument/2006/relationships/slide" Target="slides/slide205.xml"/><Relationship Id="rId207" Type="http://schemas.openxmlformats.org/officeDocument/2006/relationships/slide" Target="slides/slide204.xml"/><Relationship Id="rId206" Type="http://schemas.openxmlformats.org/officeDocument/2006/relationships/slide" Target="slides/slide203.xml"/><Relationship Id="rId205" Type="http://schemas.openxmlformats.org/officeDocument/2006/relationships/slide" Target="slides/slide202.xml"/><Relationship Id="rId204" Type="http://schemas.openxmlformats.org/officeDocument/2006/relationships/slide" Target="slides/slide201.xml"/><Relationship Id="rId203" Type="http://schemas.openxmlformats.org/officeDocument/2006/relationships/slide" Target="slides/slide200.xml"/><Relationship Id="rId202" Type="http://schemas.openxmlformats.org/officeDocument/2006/relationships/slide" Target="slides/slide199.xml"/><Relationship Id="rId201" Type="http://schemas.openxmlformats.org/officeDocument/2006/relationships/slide" Target="slides/slide198.xml"/><Relationship Id="rId200" Type="http://schemas.openxmlformats.org/officeDocument/2006/relationships/slide" Target="slides/slide197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9" Type="http://schemas.openxmlformats.org/officeDocument/2006/relationships/slide" Target="slides/slide196.xml"/><Relationship Id="rId198" Type="http://schemas.openxmlformats.org/officeDocument/2006/relationships/slide" Target="slides/slide195.xml"/><Relationship Id="rId197" Type="http://schemas.openxmlformats.org/officeDocument/2006/relationships/slide" Target="slides/slide194.xml"/><Relationship Id="rId196" Type="http://schemas.openxmlformats.org/officeDocument/2006/relationships/slide" Target="slides/slide193.xml"/><Relationship Id="rId195" Type="http://schemas.openxmlformats.org/officeDocument/2006/relationships/slide" Target="slides/slide192.xml"/><Relationship Id="rId194" Type="http://schemas.openxmlformats.org/officeDocument/2006/relationships/slide" Target="slides/slide191.xml"/><Relationship Id="rId193" Type="http://schemas.openxmlformats.org/officeDocument/2006/relationships/slide" Target="slides/slide190.xml"/><Relationship Id="rId192" Type="http://schemas.openxmlformats.org/officeDocument/2006/relationships/slide" Target="slides/slide189.xml"/><Relationship Id="rId191" Type="http://schemas.openxmlformats.org/officeDocument/2006/relationships/slide" Target="slides/slide188.xml"/><Relationship Id="rId190" Type="http://schemas.openxmlformats.org/officeDocument/2006/relationships/slide" Target="slides/slide187.xml"/><Relationship Id="rId19" Type="http://schemas.openxmlformats.org/officeDocument/2006/relationships/slide" Target="slides/slide16.xml"/><Relationship Id="rId189" Type="http://schemas.openxmlformats.org/officeDocument/2006/relationships/slide" Target="slides/slide186.xml"/><Relationship Id="rId188" Type="http://schemas.openxmlformats.org/officeDocument/2006/relationships/slide" Target="slides/slide185.xml"/><Relationship Id="rId187" Type="http://schemas.openxmlformats.org/officeDocument/2006/relationships/slide" Target="slides/slide184.xml"/><Relationship Id="rId186" Type="http://schemas.openxmlformats.org/officeDocument/2006/relationships/slide" Target="slides/slide183.xml"/><Relationship Id="rId185" Type="http://schemas.openxmlformats.org/officeDocument/2006/relationships/slide" Target="slides/slide182.xml"/><Relationship Id="rId184" Type="http://schemas.openxmlformats.org/officeDocument/2006/relationships/slide" Target="slides/slide181.xml"/><Relationship Id="rId183" Type="http://schemas.openxmlformats.org/officeDocument/2006/relationships/slide" Target="slides/slide180.xml"/><Relationship Id="rId182" Type="http://schemas.openxmlformats.org/officeDocument/2006/relationships/slide" Target="slides/slide179.xml"/><Relationship Id="rId181" Type="http://schemas.openxmlformats.org/officeDocument/2006/relationships/slide" Target="slides/slide178.xml"/><Relationship Id="rId180" Type="http://schemas.openxmlformats.org/officeDocument/2006/relationships/slide" Target="slides/slide177.xml"/><Relationship Id="rId18" Type="http://schemas.openxmlformats.org/officeDocument/2006/relationships/slide" Target="slides/slide15.xml"/><Relationship Id="rId179" Type="http://schemas.openxmlformats.org/officeDocument/2006/relationships/slide" Target="slides/slide176.xml"/><Relationship Id="rId178" Type="http://schemas.openxmlformats.org/officeDocument/2006/relationships/slide" Target="slides/slide175.xml"/><Relationship Id="rId177" Type="http://schemas.openxmlformats.org/officeDocument/2006/relationships/slide" Target="slides/slide174.xml"/><Relationship Id="rId176" Type="http://schemas.openxmlformats.org/officeDocument/2006/relationships/slide" Target="slides/slide173.xml"/><Relationship Id="rId175" Type="http://schemas.openxmlformats.org/officeDocument/2006/relationships/slide" Target="slides/slide172.xml"/><Relationship Id="rId174" Type="http://schemas.openxmlformats.org/officeDocument/2006/relationships/slide" Target="slides/slide171.xml"/><Relationship Id="rId173" Type="http://schemas.openxmlformats.org/officeDocument/2006/relationships/slide" Target="slides/slide170.xml"/><Relationship Id="rId172" Type="http://schemas.openxmlformats.org/officeDocument/2006/relationships/slide" Target="slides/slide169.xml"/><Relationship Id="rId171" Type="http://schemas.openxmlformats.org/officeDocument/2006/relationships/slide" Target="slides/slide168.xml"/><Relationship Id="rId170" Type="http://schemas.openxmlformats.org/officeDocument/2006/relationships/slide" Target="slides/slide167.xml"/><Relationship Id="rId17" Type="http://schemas.openxmlformats.org/officeDocument/2006/relationships/slide" Target="slides/slide14.xml"/><Relationship Id="rId169" Type="http://schemas.openxmlformats.org/officeDocument/2006/relationships/slide" Target="slides/slide166.xml"/><Relationship Id="rId168" Type="http://schemas.openxmlformats.org/officeDocument/2006/relationships/slide" Target="slides/slide165.xml"/><Relationship Id="rId167" Type="http://schemas.openxmlformats.org/officeDocument/2006/relationships/slide" Target="slides/slide164.xml"/><Relationship Id="rId166" Type="http://schemas.openxmlformats.org/officeDocument/2006/relationships/slide" Target="slides/slide163.xml"/><Relationship Id="rId165" Type="http://schemas.openxmlformats.org/officeDocument/2006/relationships/slide" Target="slides/slide162.xml"/><Relationship Id="rId164" Type="http://schemas.openxmlformats.org/officeDocument/2006/relationships/slide" Target="slides/slide161.xml"/><Relationship Id="rId163" Type="http://schemas.openxmlformats.org/officeDocument/2006/relationships/slide" Target="slides/slide160.xml"/><Relationship Id="rId162" Type="http://schemas.openxmlformats.org/officeDocument/2006/relationships/slide" Target="slides/slide159.xml"/><Relationship Id="rId161" Type="http://schemas.openxmlformats.org/officeDocument/2006/relationships/slide" Target="slides/slide158.xml"/><Relationship Id="rId160" Type="http://schemas.openxmlformats.org/officeDocument/2006/relationships/slide" Target="slides/slide157.xml"/><Relationship Id="rId16" Type="http://schemas.openxmlformats.org/officeDocument/2006/relationships/slide" Target="slides/slide13.xml"/><Relationship Id="rId159" Type="http://schemas.openxmlformats.org/officeDocument/2006/relationships/slide" Target="slides/slide156.xml"/><Relationship Id="rId158" Type="http://schemas.openxmlformats.org/officeDocument/2006/relationships/slide" Target="slides/slide155.xml"/><Relationship Id="rId157" Type="http://schemas.openxmlformats.org/officeDocument/2006/relationships/slide" Target="slides/slide154.xml"/><Relationship Id="rId156" Type="http://schemas.openxmlformats.org/officeDocument/2006/relationships/slide" Target="slides/slide153.xml"/><Relationship Id="rId155" Type="http://schemas.openxmlformats.org/officeDocument/2006/relationships/slide" Target="slides/slide152.xml"/><Relationship Id="rId154" Type="http://schemas.openxmlformats.org/officeDocument/2006/relationships/slide" Target="slides/slide151.xml"/><Relationship Id="rId153" Type="http://schemas.openxmlformats.org/officeDocument/2006/relationships/slide" Target="slides/slide150.xml"/><Relationship Id="rId152" Type="http://schemas.openxmlformats.org/officeDocument/2006/relationships/slide" Target="slides/slide149.xml"/><Relationship Id="rId151" Type="http://schemas.openxmlformats.org/officeDocument/2006/relationships/slide" Target="slides/slide148.xml"/><Relationship Id="rId150" Type="http://schemas.openxmlformats.org/officeDocument/2006/relationships/slide" Target="slides/slide147.xml"/><Relationship Id="rId15" Type="http://schemas.openxmlformats.org/officeDocument/2006/relationships/slide" Target="slides/slide12.xml"/><Relationship Id="rId149" Type="http://schemas.openxmlformats.org/officeDocument/2006/relationships/slide" Target="slides/slide146.xml"/><Relationship Id="rId148" Type="http://schemas.openxmlformats.org/officeDocument/2006/relationships/slide" Target="slides/slide145.xml"/><Relationship Id="rId147" Type="http://schemas.openxmlformats.org/officeDocument/2006/relationships/slide" Target="slides/slide144.xml"/><Relationship Id="rId146" Type="http://schemas.openxmlformats.org/officeDocument/2006/relationships/slide" Target="slides/slide143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1.xml"/><Relationship Id="rId139" Type="http://schemas.openxmlformats.org/officeDocument/2006/relationships/slide" Target="slides/slide136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82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82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82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82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173450-21BC-4A53-A38A-02AF4E4F56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A57DB2-7B4A-476D-BD91-FA8E9281E5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"/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  <a:endParaRPr lang="zh-CN" altLang="en-US" sz="1400" dirty="0">
              <a:solidFill>
                <a:srgbClr val="316B93"/>
              </a:solidFill>
            </a:endParaRPr>
          </a:p>
        </p:txBody>
      </p:sp>
      <p:sp>
        <p:nvSpPr>
          <p:cNvPr id="3" name="文本框 37"/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  <a:endParaRPr lang="zh-CN" altLang="en-US" sz="1400" dirty="0">
              <a:solidFill>
                <a:srgbClr val="AF8647"/>
              </a:solidFill>
            </a:endParaRPr>
          </a:p>
        </p:txBody>
      </p:sp>
      <p:sp>
        <p:nvSpPr>
          <p:cNvPr id="4" name="文本框 38"/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  <a:endParaRPr lang="zh-CN" altLang="en-US" sz="1400" dirty="0">
              <a:solidFill>
                <a:srgbClr val="256824"/>
              </a:solidFill>
            </a:endParaRPr>
          </a:p>
        </p:txBody>
      </p:sp>
      <p:sp>
        <p:nvSpPr>
          <p:cNvPr id="5" name="文本框 39"/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  <a:endParaRPr lang="zh-CN" altLang="en-US" sz="1400" dirty="0">
              <a:solidFill>
                <a:srgbClr val="CE1DD3"/>
              </a:solidFill>
            </a:endParaRPr>
          </a:p>
        </p:txBody>
      </p:sp>
      <p:sp>
        <p:nvSpPr>
          <p:cNvPr id="6" name="文本框 40"/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  <a:endParaRPr lang="zh-CN" altLang="en-US" sz="1400" dirty="0">
              <a:solidFill>
                <a:srgbClr val="BA1C20"/>
              </a:solidFill>
            </a:endParaRPr>
          </a:p>
        </p:txBody>
      </p:sp>
      <p:sp>
        <p:nvSpPr>
          <p:cNvPr id="7" name="Google Shape;59;p14"/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8" name="Google Shape;60;p14"/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9" name="Google Shape;113;p14"/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10" name="Google Shape;114;p14"/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11" name="Google Shape;115;p14"/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16;p14"/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" name="Google Shape;120;p14"/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21;p14"/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5" name="Google Shape;118;p14"/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" name="Google Shape;119;p14"/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" name="Google Shape;123;p14"/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8" name="Google Shape;124;p14"/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9" name="Google Shape;65;p14"/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0" name="Google Shape;67;p14"/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1" name="Google Shape;98;p14"/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2" name="Google Shape;99;p14"/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3" name="Google Shape;74;p14"/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4" name="Google Shape;75;p14"/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5" name="Google Shape;100;p14"/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26" name="Google Shape;101;p14"/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27" name="Rectangle 218"/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8" name="Rectangle 328"/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29" name="Rectangle 331"/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0" name="Rectangle 108"/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sp>
        <p:nvSpPr>
          <p:cNvPr id="31" name="Rectangle 220"/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2880"/>
          </a:p>
        </p:txBody>
      </p:sp>
      <p:cxnSp>
        <p:nvCxnSpPr>
          <p:cNvPr id="32" name="Google Shape;115;p14"/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文本框 67"/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文本框 68"/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35" name="Google Shape;60;p14"/>
          <p:cNvSpPr/>
          <p:nvPr/>
        </p:nvSpPr>
        <p:spPr>
          <a:xfrm>
            <a:off x="-1046480" y="2383155"/>
            <a:ext cx="387985" cy="607060"/>
          </a:xfrm>
          <a:prstGeom prst="rect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33CC33">
                    <a:alpha val="20000"/>
                  </a:srgb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spcFirstLastPara="1" wrap="square" lIns="146280" tIns="73120" rIns="146280" bIns="73120" anchor="ctr" anchorCtr="0">
            <a:noAutofit/>
          </a:bodyPr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36" name="Google Shape;115;p14"/>
          <p:cNvCxnSpPr>
            <a:stCxn id="35" idx="3"/>
            <a:endCxn id="35" idx="1"/>
          </p:cNvCxnSpPr>
          <p:nvPr/>
        </p:nvCxnSpPr>
        <p:spPr>
          <a:xfrm flipH="1">
            <a:off x="-1046443" y="2686830"/>
            <a:ext cx="387985" cy="0"/>
          </a:xfrm>
          <a:prstGeom prst="straightConnector1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3500</Words>
  <Application>WPS Presentation</Application>
  <PresentationFormat>自定义</PresentationFormat>
  <Paragraphs>3500</Paragraphs>
  <Slides>250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250</vt:i4>
      </vt:variant>
    </vt:vector>
  </HeadingPairs>
  <TitlesOfParts>
    <vt:vector size="265" baseType="lpstr">
      <vt:lpstr>Arial</vt:lpstr>
      <vt:lpstr>宋体</vt:lpstr>
      <vt:lpstr>Wingdings</vt:lpstr>
      <vt:lpstr>Constantia</vt:lpstr>
      <vt:lpstr>等线</vt:lpstr>
      <vt:lpstr>Aptos</vt:lpstr>
      <vt:lpstr>Times New Roman</vt:lpstr>
      <vt:lpstr>微软雅黑</vt:lpstr>
      <vt:lpstr>Arial Unicode MS</vt:lpstr>
      <vt:lpstr>等线 Light</vt:lpstr>
      <vt:lpstr>Aptos Display</vt:lpstr>
      <vt:lpstr>Segoe Print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润庭 邓</dc:creator>
  <cp:lastModifiedBy>10329</cp:lastModifiedBy>
  <cp:revision>6</cp:revision>
  <dcterms:created xsi:type="dcterms:W3CDTF">2024-11-19T02:39:00Z</dcterms:created>
  <dcterms:modified xsi:type="dcterms:W3CDTF">2024-11-19T05:24:50Z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0D0BA0CB5BA74E3E90A29B76479AB8AA_12</vt:lpwstr>
  </property>
  <property fmtid="{D5CDD505-2E9C-101B-9397-08002B2CF9AE}" pid="3" name="KSOProductBuildVer">
    <vt:lpwstr>1033-12.2.0.18911</vt:lpwstr>
  </property>
</Properties>
</file>