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0" r:id="rId156"/>
    <p:sldId id="411" r:id="rId157"/>
    <p:sldId id="412" r:id="rId158"/>
    <p:sldId id="413" r:id="rId159"/>
    <p:sldId id="414" r:id="rId160"/>
    <p:sldId id="415" r:id="rId161"/>
    <p:sldId id="416" r:id="rId162"/>
    <p:sldId id="417" r:id="rId163"/>
    <p:sldId id="418" r:id="rId164"/>
    <p:sldId id="419" r:id="rId165"/>
    <p:sldId id="420" r:id="rId166"/>
    <p:sldId id="421" r:id="rId167"/>
    <p:sldId id="422" r:id="rId168"/>
    <p:sldId id="423" r:id="rId169"/>
    <p:sldId id="424" r:id="rId170"/>
    <p:sldId id="425" r:id="rId171"/>
    <p:sldId id="426" r:id="rId172"/>
    <p:sldId id="427" r:id="rId173"/>
    <p:sldId id="428" r:id="rId174"/>
    <p:sldId id="429" r:id="rId175"/>
    <p:sldId id="430" r:id="rId176"/>
    <p:sldId id="431" r:id="rId177"/>
    <p:sldId id="432" r:id="rId178"/>
    <p:sldId id="433" r:id="rId179"/>
    <p:sldId id="434" r:id="rId180"/>
    <p:sldId id="435" r:id="rId181"/>
    <p:sldId id="436" r:id="rId182"/>
    <p:sldId id="437" r:id="rId183"/>
    <p:sldId id="438" r:id="rId184"/>
    <p:sldId id="439" r:id="rId185"/>
    <p:sldId id="440" r:id="rId186"/>
    <p:sldId id="441" r:id="rId187"/>
    <p:sldId id="442" r:id="rId188"/>
    <p:sldId id="443" r:id="rId189"/>
    <p:sldId id="444" r:id="rId190"/>
    <p:sldId id="445" r:id="rId191"/>
    <p:sldId id="446" r:id="rId192"/>
    <p:sldId id="447" r:id="rId193"/>
    <p:sldId id="448" r:id="rId194"/>
    <p:sldId id="449" r:id="rId195"/>
    <p:sldId id="450" r:id="rId196"/>
    <p:sldId id="451" r:id="rId197"/>
    <p:sldId id="452" r:id="rId198"/>
    <p:sldId id="453" r:id="rId199"/>
    <p:sldId id="454" r:id="rId200"/>
    <p:sldId id="455" r:id="rId201"/>
  </p:sldIdLst>
  <p:sldSz cx="146304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55" autoAdjust="0"/>
    <p:restoredTop sz="94660"/>
  </p:normalViewPr>
  <p:slideViewPr>
    <p:cSldViewPr snapToGrid="0">
      <p:cViewPr>
        <p:scale>
          <a:sx n="100" d="100"/>
          <a:sy n="100" d="100"/>
        </p:scale>
        <p:origin x="2124" y="7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tableStyles" Target="tableStyles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190" Type="http://schemas.openxmlformats.org/officeDocument/2006/relationships/slide" Target="slides/slide189.xml"/><Relationship Id="rId204" Type="http://schemas.openxmlformats.org/officeDocument/2006/relationships/theme" Target="theme/theme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presProps" Target="presProps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541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539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07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15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82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82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051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39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058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666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953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87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73450-21BC-4A53-A38A-02AF4E4F56C5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7DB2-7B4A-476D-BD91-FA8E9281E5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28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D173450-21BC-4A53-A38A-02AF4E4F56C5}" type="datetimeFigureOut">
              <a:rPr lang="zh-CN" altLang="en-US" smtClean="0"/>
              <a:t>2024/11/19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A57DB2-7B4A-476D-BD91-FA8E9281E5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764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51DB2D93-D7A3-1445-7C03-F3D47C39DAA7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2A18642-4F36-3CB8-C0C2-75D67F724D02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3F7572E-8CFD-E474-9D38-D7499DEC2613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EFCE9D5-4C33-DFB8-B4AA-2C2594C707D4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CC5C73E-0A88-E6B1-2F28-431A19EB531D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2D41A881-32AC-E070-AF79-55DB0CB2C99E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952627AE-1E59-4D97-CC9F-60D9521C4C1B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88E74275-2291-FD1B-2108-4A645F1EDD96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5BAA0C96-6132-3F0F-456E-47D5FF366B0C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600C8CE6-C5A3-D230-DC70-3F7C281C9616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2FFB9D4A-8FD8-C352-0D7B-434458779545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CF0D8B66-75C8-A0FD-B031-71C569476C51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0A717ACB-81F9-17F5-5766-06BE5B4DC558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63D6446C-5D38-92B0-9A15-8576F7CF5188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208A57D9-5FF8-B777-81E9-2E084D7F074F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A7B4A5CE-9310-B5C8-AC59-843B40973033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F03C84BC-F8E8-DE30-34D5-07FE95065758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85CE5B52-C2C3-6609-0838-CF290A82D8C3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BD605057-10FB-325E-649A-8D58F91C7D0B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B9BCA43A-B960-5C70-6923-24FAB019D5FF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FA4458C1-2751-53E8-AEF6-1AF1CCBA3A11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26F7D25E-325D-FF1B-2F0C-C2035A82A121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79BD5EC3-8637-C303-149F-5D435D7F6A18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62CA74A0-5F8F-9DEC-63CC-07AB84224021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6F89934F-C1B3-6F03-C223-214DE4D47D36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55306840-D693-AEC1-1724-425D981E2A02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4EDD03C6-751D-17F0-3C6C-0747BB4CC426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A7F54269-90EF-52A3-BD19-0F6031B07CA9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CA92EAA2-B6B4-02C2-6961-404FBD0D553D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A24F2429-DB8E-42D3-0914-14D62EEA3512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3597D289-4C0A-498D-CD5F-9B3056D799E3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8A33CB21-5251-0755-761E-6B517D5249EF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A4335C5-A043-90C6-FE8F-7CAB804392D7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5398825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884A3-7806-B6C8-2D36-65049B3F2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1251DC13-5286-A073-E28F-FD70432F375A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FD2497C-348B-4797-5753-3B616FDAEB52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B14FE1F-30B7-CFD6-557B-855AA3344329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D3C9DEF-40AF-C6FC-56F7-83ABD320D62F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87687D5-EB2E-EC95-AF62-8888713F4629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06A77DFC-CBBF-5DDC-0EE6-82F14BFB7DDB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B8B7025B-1D8A-3F1A-5670-344A98872472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5AA8D58B-5A5C-8758-F1DE-2A60C279B47A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8297F9E9-2BE3-4255-BA25-92F8C287A46F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C16265F8-8107-B637-DF5B-6332D8AFFC22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EC497A37-7A66-C551-A8FF-CA0D891DD293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35F37DBA-F823-DD1A-FBE7-20A7A0790F26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8B6C5CE5-3712-23F8-654D-09EDD0E775CF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D19E50C1-B85A-1CE6-CD79-0F0B64B4C720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0F07AD65-4344-5E8A-9749-9A8B672D6501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DC3BCB9C-30F3-4BA3-DD6C-0F16E5D649FC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6A64A0A5-39D0-2BED-9EA4-42F6F2C0993D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A9EE117B-044B-4F68-BB59-78A33D3126E5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2CDAE01E-A4CF-6F47-1A7B-B80CBCA56073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7307C2CC-F042-D334-B5D0-81728947F9FD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0EE2A153-EC9A-C20A-825E-6183BB4F8EA6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C0AD250B-F27B-A13E-3C27-C2E5E12D8BD0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27E70A4F-7D6E-2654-C2D9-6334CB4F6ADA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6AB82F48-048A-CA47-920F-76FE69692B4F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3287A981-A420-7FE0-A160-6763E13FC7C8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C803A9E9-2AE0-3848-3016-5AB8E224D94C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3B2601EA-1015-483A-7691-253D73749CC3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137FC11B-D622-A226-D67D-55C951FCAEB1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BB3309C8-0053-517A-8569-068B62D65879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B40CE13A-A10E-4423-04EC-7A0A457398FE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194FA431-FDEF-463A-361B-CC94BFEB2CA1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E2FA583E-7F56-9796-9405-EEDBD534C61D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1D4A5530-760C-673F-B50E-D77706BD031F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69468459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15C6B2-317D-9A3C-BE2B-95E14DB3F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3EEF8915-9946-DB10-F172-64FD5F0C6FF5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9B3C4D6-F254-A696-369B-B3A66D2255AE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6BB75E7-B834-DB36-B64B-A00C7A2597E3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2820A1D-C963-9C5D-3046-A38F869AC644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8CC45B4-DBDB-2E51-788A-4BB638D49D31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7CFA2D43-2BF8-EAA4-0DFD-882D7DE7183A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DF282F30-F9D0-087E-46BF-7A92A57222D6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CA74A846-A218-79BC-D9C7-183076A804D9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7ADE4607-1F41-D976-29C8-A2CA05D17724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05E7AC6B-84E5-D450-6620-6AEAC47D7BCF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18FB8C79-C53E-3CA7-FD0A-39D766669A83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FCC40419-C353-D0BC-DB69-195E277CC2E4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3B32572F-38B5-0117-9E70-3C29271D5E88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153DAEE6-64C4-7706-48A4-97B696F37102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9D9B5B98-B6E4-D330-0AEE-E3DE1EF70990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EC21C5A2-AEBF-3CC1-6D80-D1FF1E93C047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B7D0FD5F-43F9-391F-9F58-548D247B651E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DED708C3-A80F-179D-DA6A-4E3E3A4D99DE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EB1E955E-BE4A-2E0D-2921-C4EECBAC8274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528F69C0-798B-61F6-D001-5259B4157A11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E9250373-F7DA-8D87-6A62-752EDCB3911F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A0BFA8D5-D7E7-F196-5991-F77AA69EAD51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C5B302B9-5A5B-C00B-AFBF-8FA48E46C7AB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0F935820-CB70-7453-43EE-745630546667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647CA051-5017-5C03-E6FA-1D42320E935A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129D7E12-A7BD-08F6-9FD6-37DE79C6412C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8CEB3683-9735-1080-D8C2-B177B8D8872E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BBFD627A-51D1-DCF6-0925-DB2378A2842E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59D5DA16-DF49-D455-C354-C13968E8FB2A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C6EAA0F4-F41D-A17F-9842-5166B2BF24CB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5C7706A0-567D-A73C-6E4F-3B405DFAD66E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D6836CFF-2CB4-017A-3743-E1C2A8537B33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A2F51E62-4A6E-01BA-53D1-79353634C631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50545542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54E32-6EC1-68C4-11A2-CDA9B6B82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A6C18D04-70B6-BD5A-3B91-B39A52357CC7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7185877-5A30-B0CF-E629-18469D625296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73F3E6F-D83B-D0C2-4F74-1BB0B63EC057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FA33889-7ABE-B5FA-2FE9-30D529555159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BA95F3A-1A1A-5D13-335C-8CE446EDFF68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0D340C12-73B3-5724-7C60-F5E2FEFF0EAF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E6489BD5-56AA-CDA1-A3F3-A3C05B8ACCE8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ECA4136E-8E14-E6E6-7B04-C6C4399D4D6F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98531863-A8AF-712D-40A5-1AEC5F4A77B2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37D553C8-46F4-2C54-8A22-5B2FFE3CEB74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E7F0B6CE-25FB-631B-D29E-380D30C6FA1D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89F3A406-5CE5-9E39-ABEE-8E2E3F96C416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ABF66B08-C089-E381-20A3-A3F9004C53B0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5A8115CD-5366-7E21-3AD2-7C7EC640A64D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4D249023-3911-7267-F493-8AB72B651005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AAC6E9F3-0F54-2322-FDDE-7F89D831D1C6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29AF38FC-7159-E39C-661D-0C9B065F7812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8095E791-F51C-93D4-3E14-9C14136A5516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14D32A41-D145-85FF-F9CD-1DD9D3BE2B56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FFB69C6D-1F83-4897-F913-F43A18BAAE5B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3A5406BA-B188-154D-8711-3B5099F5C0C6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3AD7AA3E-893B-6AFF-369D-1FCD144EC998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2501491C-120D-D218-0D98-42BEC1FDCC70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88E4485F-BD53-8A62-3C24-08AE1E0CB531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DB82EEF9-F36B-CAD7-964B-AB46C8436505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77DFD04E-7344-990C-C34C-9CFE340E3D0C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45F70225-0A06-CBFD-5FD9-5F4335C0793A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071E8984-9E48-0616-D9E1-A65E77BC1E66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EA9EACEF-E7AF-691D-799B-B923DE2C724D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EF017DE1-A345-978A-CC2B-049E5A16E245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664C448F-6D35-9752-72A3-04AACE1B0A73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2A4B5538-11C4-67AB-A9BD-4C829154FC3C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268F16D4-C993-BFC9-73C0-A7795C612617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65177934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B6C18A-B26F-7861-3581-BEC11C79AA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5DB0271C-6A67-ED47-9E3F-2C328D341E50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94293D9-2666-F9DC-8213-40F2F328DE34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52E4DF5-B94F-0671-EC3D-A55E1EF16108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E62BF31-F2BC-1F90-08A1-7AA9A16C27C6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B0196A0-B21A-5E00-7E03-2ED6C9E4A821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D805A4F1-DCFD-A3E8-C540-BB36617556B5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C8298F34-91CF-2B87-11BA-02F581DA3384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DEA1A89D-5609-9172-9B5D-1651066C86E3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303AD9E8-7948-E4D4-A61A-10A6FFF73E7C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65CCA49C-A56A-1A59-09ED-750BC53DE28E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7FEE5651-AD26-EB10-82A4-202607EC2CA0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41F23F05-B684-E852-AE6F-0C59AC1FE8B2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BBFC9E6B-A261-F845-6CAB-9EA31668F4E4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81B08680-BEAE-3E9A-A6E1-664D4D795163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8BEA003F-7036-E1A2-908F-2CA30E57C86B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DA756C2E-1A9B-CAD4-4C16-8AD5FCC94DF2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92C66684-B8D1-4091-9DA0-CD090319FCBF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1ED54660-7F29-863F-E463-3C632381D775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F9C07524-249B-080E-6B26-E8168618278A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A9A99A8C-6A69-748A-0181-ED0D25A9CAC9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30E9A4F9-DCE9-747D-6E46-46291EEEEE05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D375DA12-B99B-FBA8-5FAB-B0FFDBB392EE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3261A8C9-FE1B-AEB7-4206-2C56FACA72B9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DC9D9E6A-C8B9-E1DE-34EA-8C397EFA5455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DC23909E-E99A-FD6C-1F0C-42AAD70C9542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2BEFE77E-4C05-96FB-AB50-BD3F0843A1CA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A4B7B56E-96BC-9A0F-A1FC-8855EB1A718F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0225A0D3-6D80-5A4C-7EA9-E263BCEB2657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CF0DA6A3-A942-F26F-9D8A-10D9AFF59941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FCB01150-BAE4-4B90-74A2-F15DAD8C4BF9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72041355-A3AC-68B7-55D3-6871FA4EBB7D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F49F4644-3A4A-C566-8C50-150E93505C77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B333A70-BECA-4EF0-1C18-96C77587F257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14520179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21075-7BEF-2675-9164-ED67D0DCF0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117F9316-ADB8-AB1A-D9AC-8F49E2B7E434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8B5E8E4-8AAE-760A-57D6-8D632CFA2E34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C8F6770-3AE6-E6D7-9FFE-9E5A9A406988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418EF04-7B19-702A-FDB2-C56010D3FB18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45F641A-BCD4-596B-1DC1-41E482CA3F67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A7A55EE3-B323-14A9-7FAF-9354D613DC75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CC003F49-66A5-9323-7C58-49F0233FDC71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32EA1545-FFFF-5541-468B-FFD791F85A6F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9CFA4B80-F6C5-229F-74D2-761E8D8E087D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C1AE0181-7BE0-EE49-4024-03A913A940BB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25111B7F-5C12-950A-350C-F199D583AA12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28306125-743C-A960-442B-A79596B684A6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A1996D49-94AE-CBDA-5216-C6F844907A3F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3BAFA5C4-9025-E1A7-54AB-D4EEC7D6E696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6E67A934-5101-EFC8-A6AD-E611C8EFE735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1FE64C54-B497-D171-6FF8-045219D2FF7A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8821920D-24EB-FB49-7DE3-213ECD678859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AB206491-0EF0-27DD-B659-8CB54E370DDB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62ECFBBC-DAD1-1560-B4D3-E4D7114ACA54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58129405-1D49-0638-102C-2E64992B5AC1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5A9F1281-5E01-A964-29B4-A05E6F0B0B69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D3AF5A08-242A-B0B9-811D-52C8EC0661A7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4E975981-470D-ED54-46E0-A0A3ACC14F3F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16A15B8C-0586-8459-93C1-B2B6AC17D16C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E9199E30-6CA8-EFC7-7933-15F12BB50043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38998076-62EC-D55B-7A3C-6560B43A483E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51FE7386-2B97-23CD-D46F-4602F52B54CD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1737D793-8FB9-CAC6-E523-35B989BB9CE0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B690F2A1-CC22-E661-24F6-2D564CFBB998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0A74F36F-EB8F-6C82-09D8-D2F4BCBAC757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A1C9B19A-5E72-9ACB-C35E-F991778FC50B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358180EC-475A-5AE2-4B60-9A187BAD220F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54518A9-812D-1D22-645B-7F7E62203199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56812668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230DD1-9203-B313-266F-FADC58F7C0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A99AF88-C433-AD64-6AD4-3843DA16B344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BBBEDA0-9F4A-5F0E-1E77-EFE57B213721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3BA8434-FF7C-392F-1107-4BFC20348F07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AAE0376-57B3-A969-3644-3A91CFF5DD27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635AD2B-02EF-0AB9-7574-24EC353AC788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8A0F6862-F388-4599-47CC-FC9DFAC28F50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A8D21399-B2F6-FF40-DDDE-5D957F77E83C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7F352ABE-0B16-7590-253C-4AF91B63DA73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C5640941-5C2F-6494-5100-D33A672C35AD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C34ED1C1-A102-3624-0034-EC97D0775E45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A13D961B-F3FB-A640-C41E-D71D6E9CF1B0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57A8B1A1-9472-468F-FDE6-842BD7559AA6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15DA4E18-6814-609D-EE1A-3B7B44430FD0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8044C0E6-6868-C277-A8B3-095B7E76D6B9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1093C11E-7666-53AC-192F-9C78EADC6AE5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DA2EC957-C7EA-8E9F-5EF3-9131243343E0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99B92706-F9D0-6176-C291-30E44DB25A8A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0A21C487-D7ED-5C28-7899-20F4B29DF1D9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97519049-50BA-876F-1FCF-7CC4E40FD2F8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CEB84A03-0881-DC10-EC77-6FB37314B1E4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77870D12-BA57-33E9-F538-50645426C473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5CBBD63A-7DB6-83CA-59E9-CBD05132193E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62A347AC-08C3-8672-1706-6E92616D0EC6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22DA0004-BABF-F392-8604-BAB317743A30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FDD37EBB-66A2-DCA2-784A-1B218704FB68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EECD8C57-155C-B350-530C-A722A06FA7A2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01040D1A-CCAC-F6C5-51EE-9F459842DD1B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2B02A049-509D-F227-A5A9-589BFB9443EF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FCD43D69-8C92-73C2-22B8-F92617D5244B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F744F107-E35C-82D5-8B3D-CB5E7D176306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5D4C32A3-1541-94FA-61F7-CDD35F3DE63F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BF2BE301-DCAD-C007-A12C-D6CF39C2EEC7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28E0B2B-C867-BA2E-6821-6611AF724F0A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340465218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7A8760-503D-A0DF-9550-4B9EABD2E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2E8A0F4E-0374-8C4C-CA6F-5C8E4F111A9D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620F017-A69D-E75A-B854-B5DD3B7DFAD1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BCEAE55-3D7D-DDAC-0324-831910F6A157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E672100-CAC1-B2BF-026D-099E3E89F1C3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9905536-F06B-FB5D-4640-D7FF14BD41AE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32EEF09B-FD8D-C28B-16AD-A39CE2E861A1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AB497DAC-2D47-FA4D-5B0C-68DB2BB4E514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D833AAD0-49F7-A313-74CB-2597CCD03ABE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2586447E-8C56-A434-E179-E35702334614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AA291B0F-098E-669F-40E9-A79B2CB4CAC2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9108D34A-C573-97AF-DFAD-7C64BC6E3E5E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43AECE5E-DAF2-74A7-E2B3-CD559ABF1860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DAECEF45-3422-0692-C162-815C64827E8E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B5506820-9405-9FF4-57DC-23A19F4FCDA8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F1719C01-C402-61E7-B1A9-B3F4E1205E4B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D459A714-4BD3-B733-F80C-8F77495DEFA8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1A12B329-2E83-7CA8-ED85-02CF52EDFC79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E0CE12BD-26E4-9A23-3BF3-E6F705097CEF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82BC59DC-68CD-B02A-13F0-5471FFF0860A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DD555838-0F33-2CDA-DE52-A4E9C5DB6809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EA834CBA-CEE0-FBA7-2BD0-C4B9D0689F62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9707929F-FAC6-1AE4-F2D3-A2A8EA1A00F2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D811FB0A-D5DF-1EBF-F02B-719691550F6F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F1E2D51F-4E7D-C03F-FCAA-C4B84A97A01F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9EC76E31-24B0-F333-E4EB-924456821D86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002A9E29-36E6-CC5B-77E5-73846E81206B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16AB17F8-FA99-E0E8-2F65-99EFB2C4284C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90271546-11AD-48A3-6DFB-DEE24EEAE370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F8E7678C-7158-FAA3-D707-35748E1A8E72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44508FB2-C437-D40C-3FA6-B70F4B189DE6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6CDF2BA6-27C2-6269-83C1-2BFCA4DA4C46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C2C9C607-6C85-81DC-AF36-387BAF4109D8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DBDF8B1-9910-2B54-9C44-6E0E24BCBB80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57868957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F97CD9-BEC1-B468-3851-FD9DC9DFB8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AD63903A-6CE8-5A8A-CD16-3FA11911B227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D2CF6BB-B9AF-5D5A-1ED1-1959B31F73C2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A02E293-4A9C-DB41-D212-40A95A6BCD18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02997F1-4DBE-1852-6F78-96E98A7CEA72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70A112E-1678-F11A-D254-5D660C7CD5C1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3FF1A839-28C1-4D80-D054-B916D3880EF6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FD959007-B34C-6B7C-95B5-9D0ADC17BC7B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FDF44F5E-7F4E-CFD3-D2A8-0C378A4C3A00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54405D51-F0A6-4FA5-E88E-A48FEBF53B06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73FFF4FB-0737-E8A3-ECA5-6E47C488178D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202BC16A-86F4-E693-A5F4-296022646C7E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5F315CA7-6EC8-6744-E85C-8770F024EB65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7AAB7DD5-CF77-3FD2-9178-7982FD92EF15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685F32BD-37C5-5332-935F-BAAE565F6999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3FE7251D-21D0-C7EC-BB22-A477C4C14885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D30D9676-83DC-EF5A-D038-BEDC74003E4C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08E7B90C-20D0-4AA2-06D5-80C9B8C2EF63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3AF9F45F-8BF0-B3CB-ED61-6AE3EC5A4D29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9B066D6D-54CC-BCF8-6DAC-F7EAE3DB3892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FBA02CFB-5F29-B0C1-6227-533442E1A2C2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889A63BC-9252-2C4B-9BA9-F75025A2306B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879A4F86-6BA7-158A-7C58-13E4388E65B0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304128CC-D594-D6A6-1BBC-616DB3B43A75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64C3EFF7-C952-2CAC-CD9B-5AD551FEEAE5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D3337AA6-04C8-8B39-E374-23DD97E2681B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AFC0E5BA-AB43-C381-321C-F7C4B7C51752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733DBC14-2A33-6419-B7A3-9EB71DD5DF92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09A94015-4EEC-462B-D4BB-781F3D290198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A5B86834-2F81-C2C8-AC36-B0CF3D103C05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DD82063C-4B31-0C3A-4006-677719FC7B66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DFC43E9B-F997-F4F5-7861-66AA73AF3C58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BB954B1F-5D62-3017-6FD4-F5DB03717F9C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1C3E1D1-C714-E17B-B96C-96DE2282502E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041834556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F46DD-3897-8A6E-9A60-9AD981250D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59B86E66-670A-692D-E69D-06CD322FBBAD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1633A56-FD0B-7B9F-55E7-8FED42BD6ECF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041A9D3-F90F-0E47-C475-7B829B1E0C93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1B20275-950B-A254-960B-668EC073AD46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DE2E11E-E461-D560-1FFB-3D34A2BE17E0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B0A4D026-D6BE-2B8A-8E89-C46EB1A77329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8861F162-99A8-AC5C-4E88-F7E5B299C479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BAA44534-7983-835E-664C-7860A38A17F6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F86898B9-5347-C0AB-3BA9-DC176916E90F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58775DBF-FBEA-D691-7BCF-019B8338C790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AA1DE089-0980-3FB3-8565-F34D89E796D2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89F8F195-B8F3-9588-CE46-CD0C4C57A533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CB9472A7-D059-EC36-BDEF-C724932F3208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E07430DD-0781-8F45-E012-2ABA5212782F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937C465E-87B6-888B-5C5F-56F87A5791F6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F2148D81-5F00-E3E9-00B2-8A515E91D19E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9CC183FA-4C76-001D-848B-B5AA550C40AC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8EC51F04-6D7A-8582-C1C2-A8EF3CF9E60C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488C2DBF-476E-EDE8-F581-7B95B70F63AB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28210345-E72E-1969-D4D1-15B80AC8B476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14A4985D-B323-83E3-D49C-1CFB0A5353F0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B18C0CBA-1CFF-F28F-2A77-F9D4F395BF8A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3C7E4DB0-F597-2F7D-8E72-4D2EA6F8A9E8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7A0E46E4-A662-333E-B974-92B479A253CB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C7545522-3500-5129-DF5D-4F1E7AB54B59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E8450CB5-7582-E674-3D49-4340488F0301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65129C28-0BBB-6DEF-A474-C6B48CC41CDE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DACBA5CA-8468-F3F6-DF98-E8A00EF2A3EF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00E68F6D-A548-67ED-1EC4-8666259C3F28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8C52DD46-054A-DE0C-DC06-632D7C2014A0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A4D69804-9CF3-8534-C149-50FDC772F67D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C81777A2-2FD5-C13D-8B10-F044A04AAACD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0856E28-1916-48B2-4CF3-B2831152C9A3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4114101813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78E31E-DE2E-1D93-C267-A5820FB3D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9DF5832C-21AF-D65C-4C2A-FEB67D3ACEB1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0EC6C1C-17D0-46CE-88BC-CB3E64713535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CD4F999-2D9E-BB3F-42E3-8F59DEAC223A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E3D2AE8-DD4D-1A46-171C-CF426B09424A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93F81CF-32F8-A7D0-450F-8D41C6788979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67F14581-A332-D311-90F9-BBE612286053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7E3FA65A-FA48-D665-6823-267FC25174C5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44B17094-5FA3-1874-20E1-883FCA4E1359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4AE3D114-0D21-8123-0664-387D5E3A8B7D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023C09CC-C7D0-B37F-539F-19E135D9B8EC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3BE4AEF6-9F6F-F68F-1591-21A607926A0F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44E477E3-0569-AE36-8183-A2BF17D554CC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CE5A9870-0535-B490-D14B-32E5564B2EBD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C023C750-327D-1536-D16D-C5626F9B5204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BB10B394-B32E-3496-64F1-DB7609E49784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F6CC772E-47DF-F909-A108-C0CA005E6E16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D28A299F-D3FE-F678-94EB-239875EDE2CD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84D1C009-99E2-B50B-3C03-645FB9BA8993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BBEC61AB-EF7D-8B08-8DED-974569A222AE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531E22FD-A6A6-CCBF-67DE-7744AF4505DC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60AA4A95-BB52-0818-1C7D-23FC8B145F73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DDAAABA6-9242-DB29-1FF7-6748F46A5DDE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12B67C5A-7D6F-B819-A6F5-65AD35184B10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55DFA501-3A15-5C4C-175A-080F7235E8CF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7FCC5D3C-4FAD-CF8E-8730-315A41E9FF51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BFC05B7F-40E5-9A9F-520E-F733CAC9A3C4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FCB68B36-C87F-D1BF-5669-32BCAC9F7CD2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A6DE6D9C-881B-0BDA-0A1E-F79D4B9AF8CB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40350AA0-9163-9271-AE24-43AAAE6C4676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3451BC28-2701-B87E-F78F-75F66BEACFCF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823D7F88-B719-CB08-FCB6-B4EDDD77D5E7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A6775D5F-F42F-86A3-9E5E-750BB8A86BAD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C012ECC-3DBD-E56B-C5E3-C3B2EE6A6D90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351423675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3FB5E0-7777-5D6F-5075-F02D5C7BBB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E6E484F2-E970-AD38-3DD2-1748E3E21C3D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BE94B8E-F504-2033-B9D0-9E6FB5822551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65143EE-D43A-87AB-A3EA-999E9B505A1E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A98B584-2CCA-3A50-330A-AE768A768585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508FBBB-7499-D154-A7BF-46124695FE7E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63603283-A68C-A1AC-C430-4AC1B43F62E6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FCDB205C-77B1-AC0E-1C23-A8D36702133E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9D93E63F-9099-C261-BF0F-BB8CD737DF11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FC379329-A403-E0F5-7AB6-E6B3F402974F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C091EA46-AAD5-1129-3D5D-7A4121B8946E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13F812CD-2C7D-1887-F28C-1B8315D3A318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54F0A921-036C-6967-12EE-13EE6F95A037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FB5F4B9C-A2B1-8AF0-8B0A-4B9C91F118C2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074A2F50-3A90-74D8-4C95-928D03543638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7D84CB11-11EC-C024-96A1-D3ED5940C806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F00EBFEF-5FBB-ED16-0259-06AA85A83C55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B23F5A94-DBB2-740F-DC80-72DCE753D1A3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7E439C8C-38F3-CFD6-5672-B20E50549131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2A101398-FC6B-25C4-C484-765CB9B6F1FA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24FC47F3-AF65-C561-3384-17C171C0A233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40BB2795-9AC1-C862-16CD-9AE94592BD39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B9FF2053-8A75-ED86-E7B0-F072DAC2D03E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28965D08-B3B1-2E58-D4D7-35B1F1F92AFA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0892E507-6034-7B88-F1CA-535ED14E01B8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BF3399C8-F5B3-77E5-C004-D394E0DE966B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6FB5A49B-BE45-1860-3954-B836A5034216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7DE32DC8-A34F-3068-DF2B-67FD426A03A5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A2FA3ACA-DECE-3CD4-2902-60AB967FB73D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77D750FA-7BDB-2C7D-1D39-DFDC0994AF06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D6FFD229-D6C0-FB86-70F1-5B7995058702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C9459E0E-181E-DE32-F032-B69C7D42FAAD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B971093B-C70F-07B0-BECA-366672BBF6F2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C5E0E4D-6D40-CBD2-AEC7-A265B68126AA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8845955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619C7-D000-C3E1-A97B-BFB6AC42B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358519BA-E7B5-521A-C77B-9CC7AEBCFCF9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C545867-B141-BF24-EAEA-16C6F00C9512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A8125CA-6B2A-F570-EACD-97BE417F3469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EDF167E-F359-F2B1-99B9-3D7EB3B2900B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F1C8AE2-4C52-2E36-B56E-AC6A08E8F87E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2A0F08E9-FB0F-AAD2-90CF-9D15EDEDF2FD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41D4576D-422E-6EE0-0E0E-91B603A0608A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A0EF7CF8-9ED8-3640-11C0-5B80CED0A943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1850F36D-A9E8-12D5-F4CC-C3EE94EB37E6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FEDD3883-A895-DAE8-0E9B-82930485A2BE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EE2A1A01-E389-507F-8254-7A9BED1D4176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E992BC0B-A789-AF37-9249-82DB28F6E883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4E6D2713-EFB9-0849-DC78-D73622CBF9B6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73123BCE-0D18-2DD1-EE15-D26991F230D4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7F60AFC8-1FFF-5F00-AF03-9D94540D7B27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85327542-91F7-931D-7039-14814E4CBA7C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BE5C2DAC-C104-C6C2-5E2E-4BE1274D3DBB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54641C5C-8922-D50E-5C6B-B0B7FE70E3B1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4485E5AC-9AD4-6489-D6A7-287EDFCFD436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6B62719F-6E8C-35A4-A383-35F6BCA8EBB3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B009A6D9-49DE-C111-B2F9-4B1B711F11A6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757C5F54-E2DA-D04C-A4B7-34A7555E4BDA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E62026AE-467D-522B-95AC-08C99ACBA650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B34AC749-6E72-E148-B2CB-5369CE2B31AB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15133ED0-C569-F8EF-6EC9-CB898FBE60A6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C4EBC43B-B9AD-B882-7A0D-664A1141F853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855ED085-7046-7D1E-2BBE-F2EF9E8B03ED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7F7F6ED6-30C8-7753-356C-A73D93E9303F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3940AB6D-7528-8306-AFB2-EF964F519D3D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E343D6E2-B079-3EA0-EFA4-5FAB99A28A20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7BD5C0E9-9CD8-1FEC-F8D4-4B6B4DBC5F92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5102DFB0-E5D2-1470-A17E-91C570342044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31A5116F-046C-2194-442B-6349E2138092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781391777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18A7E-694F-8BB0-11D1-3C25E23E8D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293610FD-1EB0-B016-7A89-067FB24F7D91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2A65F0E-1B1A-9771-E6A0-892778B12CF7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2605220-C49E-CC15-8158-2302960A591D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68BF71D-1EC0-3C1C-132F-7EB0C344EC3E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3360E2F-F64A-0528-5A14-BA4864E609B8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EC380497-84A1-BE31-19CC-3C6E83DF432E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EA575B5B-7976-E272-A651-EB03C496AEB9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F3624BDF-DDD2-E86E-C181-C2CC08C7CAB6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B7C1AE51-3422-B95B-5A99-C6F9955C77AC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D08EAC29-1A3D-A4D9-CE08-18DE3633A945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CB9B19DA-BDDD-AD02-29FC-2574041B25F2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928AFCF0-09C2-EE14-F78B-BFF26069F84D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BECDF5AC-83CE-3AF2-EF91-ACF4EE942EF7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16CBAB93-C765-1337-CFA1-4FFAFEF4E635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D9E74DAC-D811-BCA7-11BD-C421464FEA79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5411C8B9-273C-4F13-4458-CC6BB37A5CCC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62B7A92F-6EA6-A321-F59D-FFD4DE69BE5C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8FF1D59A-0850-C87C-3877-80B2A5DF447D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9D57859D-06E1-67AE-CA04-DE1C466EC855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CE533F46-378A-1D5F-6A5C-F9BE043F12D5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43E27C08-1EB7-970C-AFEF-4BFF13F97398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7C794167-6856-E92E-59C7-B0F09ABE8059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4E09A6B3-32A5-EA35-E65C-8AF893510144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7BC61326-13AB-FB79-D5C1-BA339465C372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E90DEC1B-0089-6554-33F0-F3C90857AC58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43B0BCE3-797C-D7EB-9D37-FB1C23C22323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35913F42-AD2C-ED17-58EA-2DD0762EF13C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6DCAF1B3-A154-BF0E-B6EB-BF24986781A0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74EDD990-9CE5-7637-CB87-DC374AA52CB4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316F0E85-736D-D032-71EA-C4C0A2E2C1FD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DE098E51-7FA7-8EDD-9086-76E02586609D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D4654B5C-E01A-82A4-53EC-9759BD5354B2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F6E7D6F-43F0-27A1-003D-324F2FDDDB8E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548894493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3B2745-FA26-EEF1-AF16-477C193B71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519ED603-DB54-A513-7EF8-7F6D8DEC257B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47260C6-1C5C-742E-36B5-3699C6DFCB02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0FDF250-C872-1858-ADB5-5A2287695017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1E53253-FBE1-F2C6-800B-02802C9EBC3C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B095777-A2D2-C8EE-3F92-AEB5DEB36687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BDD67BF5-0198-A38D-B41E-F7FCBED1F0B5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28E6FAB2-4019-1206-FCEF-585588F43A2D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81B51F82-C047-B6B2-676E-D288C4F24359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4D2F4A94-FBEC-BCD3-2731-3D44D2FEC569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EE2B765A-AA15-A2BB-6A5C-29C3F36A4CED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2EF6CBDC-8DE1-2A12-BAA4-360D634FFC8A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0BE72C53-980C-C81D-C2E7-9E34B7EB7A17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0BD2442F-62D6-F857-25CA-6E541FCBBC17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EC3C7048-5B00-A949-F8E3-C26A3978CC44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9AEEF5B8-553D-87DC-6171-94BE1A808124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FE8B9C1C-CBB8-970A-15FF-5A895195F034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8534B7CF-DCAF-90F1-33DE-5BA8E92565FA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D4B3D14D-5C3C-374B-6F2F-49F36725AB44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ACB60A12-0F02-F6C7-5DEA-EDE039BFB781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ACE1ECD0-99EE-8684-C7D1-92224AAA5105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9F214279-929E-A8E2-C729-1C42D29A45DF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ECA8FAB4-B706-D887-97B5-43C218F5F8E2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E2873465-03FA-5917-37D0-B6A40CC12023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18A1FCEA-F2E8-2C1D-3D25-B064F4D7B79A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3A804F7E-7F85-3DB2-2CCF-012F3944B3FE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80D8FBC2-5C70-B71A-9481-5F1B1A64E601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45EFCC22-DA8E-DD07-B085-492274E52C94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F1A52CD0-68D3-E48B-49A2-D4925B0DE61C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F563B9FD-CA25-0BCE-EBD0-9F7E8B9D095F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8F65E6DB-0797-36D3-7D82-69C3C9E57455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B8899B55-25A6-B31B-16B8-05CB84D481D3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63132F3D-DCA6-43A2-6072-E64180C9D0C8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C8D5EF9-FFC7-AB37-C95D-DE915A312CDE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652819515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46AD76-C982-6FDC-337F-59D10EE17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59968D2-55A8-E27F-4AB7-BA9B9E7786E5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7CF31CE-30D4-1DA0-42D4-BB6C48E29F24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656ABA6-DB37-6A4A-35F2-6C4F439BF603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A0C68C3-6719-27C1-307B-0602C3A9FE1F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275CE47-6441-E4EC-A828-053739DBBBE9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CDCB223C-2EF6-05AC-54AE-B8FE86797B9D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0964AAA9-F53A-6035-B380-06E9848212F5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7F8FF275-7D45-1885-8805-3CD98A55DCA1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E6D8084C-0110-8B20-FD8F-AD818E78F5DD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E33B6FBC-3C25-8B55-EEBD-73A7875A85BA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5904B022-AF8B-7EDC-A738-BBBCB8416B5F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00726019-2D5C-F56B-026E-163DF104C36D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7A07BF8F-E1B7-532A-C282-1CC5A9100A3C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3425801F-2E63-946B-D6FD-0D6B95144FD5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A4CF91E1-D240-F60D-A75F-980EAC4BF2DD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6C131D63-6739-D5B7-542A-8F3B198B3D7F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52D09B44-A6A1-2F2A-76F8-7B6F4987DCFA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2B713DC5-8C4E-93E0-7FF7-40104B100903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7C238140-C404-025B-DF5C-7680472C21D9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69E37ECD-7D64-66FC-3532-E85C525A0BC2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01675255-E3AF-A6A9-0693-98787060B901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03A0522B-03BE-8571-2D40-F7BB7088A454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DC915AF8-5BCB-0459-F54F-DE72D268B9B6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B72085E7-7103-33AF-FAFB-0D9069A7CC48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09075A53-654D-4D0A-1358-2151DDDD6FF2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323B0459-CE8A-429B-3185-15C87FC5BCA3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AB231422-FD65-93A9-82B8-1135A27C70DB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CFC6505B-5708-7A40-A74E-B9BAD3CC2760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9CAEEA4A-F485-76F3-C554-DE663672CBD7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AF888394-2ECB-431E-646C-2D92E897FB1E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ED0E9D11-93BE-8A7C-4593-5B0F0776BA3E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C2E38F26-5B37-58F6-D432-A2137568A6C3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6D59CC0-2EB9-D945-825B-37E3D3D13CE1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967669431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14AD81-2448-1413-E5D4-26C772EE9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EF0F3804-DB40-2C93-F2B2-1D6594EAED0F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C93B6C8-99F8-C38E-F88B-CF3AD103CFBB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6A5D32B-8B29-5C9F-C00C-50C0750D266E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B84D11D-3423-94F1-A914-2E735438BCBF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8238453-865D-F356-BD31-3E8477AABC9D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EF0DD435-491A-A06E-80C6-2D7E888C7D0C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097DA89C-0EE0-0D7F-266B-DBCC745A6574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B190F3BF-62E5-BAD4-B4DD-C922E7C2C462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C16D1BA8-7E41-F2CB-B749-4210ABB6CDC6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F27AB8D8-8F22-8DDF-A0AD-5B199B17F9BD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43A29484-F756-40F1-7082-1FC5B13B2F46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ECC7F179-BA75-7B15-B2AB-43F1F91E68D1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2E57133F-B37F-C481-4293-495C0A65CF84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6997C53E-D85F-FF9A-DDFA-12D5C7735148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09E4A32E-FB86-8E95-4E8D-158F108F205A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EE91B8D9-E6C6-AF5A-609B-DB516FF84738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43FB347D-A64F-BD06-1695-22FDD9CFB406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7DDC22DF-760D-FE31-4CC0-482AE8738BBE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E60D9E4A-0A2A-83BC-899E-3F93C65FD7AE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F76E1EC8-4922-61EC-0C0D-3364801649B7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2675F2E8-1416-E723-7379-B871F4D18B3F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96099E88-C53A-5AA3-9E51-0CA223AC2ABE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795EB655-15FC-99D6-2A33-4850A2ECCB48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489C7BC7-0530-079B-6F38-CDAE3466EC8E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42CA0CDA-42AB-26B6-FF21-17DFE756F33F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B3EE7405-CEF7-0480-1131-ED8F422D12D8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715B695D-8442-1D43-5088-3DA97B8C7699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7ACA4539-4188-DE7F-55E2-9818374495B4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BD744917-7F3B-7502-6C74-EA41D9248EF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433CAF25-4CB3-8EC9-A51A-E0CFD83CDBF4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84E125B8-634C-50D9-2276-876E7D3A6BE5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117E3CFE-FEFA-5A4F-C5C3-665A657EC97A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0178F3E-9676-E4EC-C365-3EC4E200E265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304828031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6594A7-8E67-584C-72D4-E81D685493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323CE257-1C5F-9253-CBFD-CC33FCDCF4F3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B4E2625-FB7F-0AAA-53BE-B173F4B7068F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97552A2-6DD2-5C6A-3C3D-CD435332DF55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E6C026E-E190-07FE-796C-D07926D3D866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9AD10C8-62FA-2669-1432-60FCA7151A24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73460D01-BEBF-C301-6FC4-BDDA4D267EE3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4169A4B3-2165-844A-3D9F-D704189BA002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331307D4-3727-153B-8B3B-A56C1A079F98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3DBABC9F-89C7-42BB-AC9B-627BF795363C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74B9F047-6EA5-8DCE-B134-9F17525705E1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15ECEF8D-FFCF-1218-6DB0-E2C563A27198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17073475-752D-8D85-6C3D-798FED51277A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BC4F003F-6045-F2A4-0586-1400F109F7B3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8E20BC36-1D23-BA7B-5AA5-67D147C469F9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1A3FB124-D047-CE9E-9715-F174610F1FD3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3F2F035D-743E-3EBB-0D7B-97C161ED49CE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8A0C8AC6-50A1-7EA1-97B1-352A677B9730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6428313C-8EA6-7E7F-5AF2-2231BA93964F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698109F2-F1BA-043A-2DD4-C1B3222A79F9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19B08082-EBFA-BBD8-D164-79CE1BCFE4AD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DA537669-0405-27F8-CB09-C625B6289BE1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134E1869-2A47-5117-02FB-75BED31BEFD4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FB77D745-65E1-584D-C146-7B7F95EBE391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537B62A4-9940-33E7-E8A0-0B3723BBFC4F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142A1451-5B1D-C787-0EBE-0526F9C5B438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B1C1C55B-D753-C103-555A-8F53AEE16DBA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9FEB3EBB-1C87-EB03-B6FB-2CAA4FF3DBBF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78A1D558-DB92-23E6-659C-4745E81F1A4F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CDEBACAE-6876-06E3-8ABC-CC090F977367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F45AFC49-3F58-1BEC-519E-1290BB48D7FF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16E6F6BC-7F1B-6496-1736-7914542F1349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5A28F4E0-320A-5642-FE5F-77F80449088A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A3E9197C-11E0-5A51-05AE-46D564C9E6FE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853954257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5C396C-F3E9-6E02-FBC2-F5B59B1D5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094D7F9-E91B-98CD-044B-BD1CE7A449B7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C2A12E2-CA45-C3C1-1646-AA01AB9EDE7A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EB458A8-93EC-9E7A-355A-AB7A116A6CD1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66C7169-09BF-80F3-CE3A-43CC5FD02F25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AF8D6DE-DE6F-F6B2-BFD2-AB094D2FDF72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B4EE5F26-29B9-57A8-91F2-812E04B0667D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3983504A-C338-CACF-AB8F-84642046ABC3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65C602CC-2402-46F0-6539-E78976CA1388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FAAA33FF-F6DC-347B-C587-E0450C519A10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9EB2BAED-6F15-029B-CB6C-EDD08B8B5FE4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16D4ACC4-0F2B-D228-F177-D3758A8E16C5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D9FEDE74-6388-D743-EE30-99CDD7BBED81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54CA9DE3-FE83-5BA2-C650-44F649CE32F7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C05C1894-8C66-7C85-69C2-87FC48D0960E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FA2AF0DB-EA21-E991-2208-EB1C625902CA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7A77F88E-1FAF-AB00-3E91-0D2BAEDD29B8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80A1E2D5-FAC9-8232-AC19-AF4796D9031E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0C12DB51-26EE-E1B9-B516-45190A0C2F8F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849B0418-0ED8-5EAB-8A1C-49953255E357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E71D9522-4A2E-9550-7078-3FFC66DD523F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9354383B-E571-EBC5-3FBA-B66720FE5772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B9D5329A-F579-1B5C-4C23-2511DA40A8DB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84D38F67-B746-7DEF-BEEA-77F2A56C3504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2274BF6C-2E5E-90B8-50C8-F4445EF86173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4A311CBB-D4CD-B068-ACD8-84D2735FD4A7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3C82E875-B513-3776-74B3-F4D3D5FB1D8B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D65514DD-E919-0759-8D35-6D5F8C3DA491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55F7D96B-079C-9645-4E87-5AC0C2284313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C72826C2-BF75-F34D-AD40-EED5C040FBF1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4185F29D-15BE-AB9A-2019-309C38890EA9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B353AE7C-27EB-ED24-451C-08EB2543E943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2082FC44-30A6-D214-D4A7-A76446CFBCCA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ACA3480-0FFE-6C43-80D1-1569E1AA2CB7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30918317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537D0-4930-5752-3EF8-4FB65A092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CC5DD1E1-B773-35B8-2087-62FADC08B661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2C6FB75-5673-1D3F-6855-74E905AF8C07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34486C0-8B14-9189-EF9D-269528977FB4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933E565-AC0F-200A-D2B2-6EC5DA84AE78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92119B1-B3B9-A321-5873-BFCEA55327D5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B389F5A9-D299-8B00-4A54-E4F902618C1E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205204D7-FBCA-D38E-DF14-CB9F96117E0F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43A34EA7-3DC9-A53D-7A68-079989041E2C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BD06BE15-B1D7-1E1F-977B-F4C8E0F4458A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EC670665-8A81-CB18-5D8A-A684EB316281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0E3E3CD4-C60F-A73A-E374-E1EF67AE5F16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7A91838E-355A-BC66-AD94-0A610D912138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FFCCD1A6-5DE1-32AB-29F8-3EFED6C82FA9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964C81C2-94E7-FF74-B6B8-1ACC34C61D0E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B7054169-0C6D-783E-9163-C08CDD81C9F3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E406FC47-9124-8B64-4AF7-78520340808C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47384BAC-06BF-6DFA-9DDB-BC025320ADF9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477EB10C-57A9-9B07-A69A-E9D34F126FA8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F768EA9F-EFA0-EF6D-CA89-B2B3946ECDD5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707CFE6B-6B91-C551-DFFC-75FAE8B9AA4A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34716E56-5DE5-13A1-0EF3-C1E75FBBDB0F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280BAF45-1321-7A53-92CB-34CAE2257185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1A7E1DDD-9FBC-28AF-FE22-F83D39082DAE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84EB6659-01CE-3275-4ECB-7F7A98E49190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25341AF3-4822-5484-A139-1286B98425AE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63A060B4-0D34-6CBA-3A60-28E0DBE5F8FE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637ACD37-14A5-C4C5-466B-5F9A37C504F4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6C1E74FC-59E5-1E44-80E6-34AADC81E70A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585534A2-D9E3-6832-4F4A-8A5F1D6B0536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193257A1-FBAF-2AC9-D5F1-726FA1421A43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6E8F152F-8E03-1E53-AF4A-2ECACBE99C03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4093A5F8-98D1-05B9-AC4C-25230021AF34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07CE45D-411E-1F94-1088-8C07D721E765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514613074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DEBC3F-20F5-6B40-D494-4E78C74C0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36158006-A272-8126-01BC-BB42124859DF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64CDD16-1616-FE52-0EAF-89216D8CE38D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FBFAF0C-627B-6996-D413-C39F8033B553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43CDA06-D3F4-14B4-9757-D022D5DCE852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8EE0FEF-1446-0C5B-6F45-F75A156E4AFD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E4CC933E-ABBD-9A47-D8E2-E5E7A955B308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78C63861-66BD-85FA-7C71-7E14CFDBF79F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68ABCB03-1CA3-9AF7-2D73-24F7AB9EA0D3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1028D64B-3D4E-98A8-72C5-83B07854D48F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FE4B774E-2242-5325-9098-C506F189E678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95E94EC4-3B10-E109-AF3E-FB8C6B88928C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37C84562-2CEA-66BF-7AC2-FE502C49278E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5B2E9227-651A-D46F-12DA-05421A17F86C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26535AD4-D52A-720D-59C3-0271356E04F2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334725EA-1E98-0632-C8D6-E3D48673E10E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DC08EDE9-6E38-50E4-A05D-F8C59373D6F2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08BAD0BB-8B28-6227-6F78-EB9E75E1E585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9EA24FD7-5C9A-05BF-4621-299423619441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A00038F6-D4EC-6370-72CC-D23C3EBE8196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AF099617-8554-9402-46EE-78468CFD532A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9598E690-0CC5-C8A9-9C84-8E3C9FDDC2F1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A6276E42-4DF5-C2B6-7120-8619EB47B700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3AC35A0C-E44F-A7E9-D75D-F2A906732827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D398311E-2A60-6A82-1195-0E413261E873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4C6C23EE-9EEC-9D3B-0174-5DB83C0EDA91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94CCA125-9AA9-1FFC-E3ED-5609407B1803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29B903D2-31FC-50B6-A1D1-61580F2B4AE9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90FC6474-6D54-5DD7-FA0A-15BA54A99CE0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11BE59C9-7119-380A-8221-F8BA2FEC16C7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27CECA79-6F94-1AFD-F247-0931A9F48A88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DBF52E92-2616-F05C-15A7-7DE9BB0C74DA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2AD10580-3AB5-101F-6A54-26BB753B9620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7B3FA57-2D6D-6FDD-45F7-223CD9BC5510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806088936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8DDF6-3BDA-CBBE-C8EF-BD9384CD4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8554594E-9578-6D14-350F-A8C457A7201D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A478751-423C-947F-1360-9AC45D76589F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F88CAAA-0C89-306F-680E-6F4A15E6DDF2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780E11B-78EE-ED8B-6E3B-E1B77555F193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6BFC7AD-A7E4-89E6-69F7-55FA7B45EB22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B10C93E0-5017-118C-C5EB-6A86605029A9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772FB1B4-C5D0-4628-85D6-87453F981B87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775CCE53-6BCB-91FC-66A5-4F5D56DC8E3B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4038BF42-F6F4-E994-1E86-04000EBCE640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00F2B227-7C21-52FB-0274-BB62CB3707D7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923EC764-B0DF-A174-5C00-025774A7464C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E2EF6890-5650-0143-B5E6-DEFE7F651032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EF2FA8AC-9F01-0393-F843-B435EFECC0EB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DAC35B68-9596-BFDB-CCD4-F7DF253984E5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4C7AE4AB-5C87-E2EA-1E57-7721517CD27F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834CA36E-904D-56E2-7A41-0B36B43911FC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431939DA-A273-883C-F4A7-CF83F8D4A331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E778D8C2-3F16-92DD-4344-19D1EA03F00B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10A35815-7FE1-75E6-7113-A1E3EEC825E7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F08CA0B2-309E-65D8-E769-64ED4549DAB2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FFADDFC2-FE01-4DDD-EE5A-63DC513C92C2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20FDD4D2-EEA3-A75D-E06B-801CC4C61C83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3F8A4D29-2AB5-50FD-7149-7C50BE7EA0E2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1A6B2DA4-592D-A2E5-D727-0345E2EB166F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86ABE373-3CBC-081F-CE4E-35F62492447D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7D70E64B-CAE8-6086-0FC5-61FE763120C9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75E0D952-0269-94E7-F76D-E67D73A88A28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1FE99770-3BD1-5F87-9F9D-01B985B6AD38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FA80FC53-84D1-144D-378B-62B37E1F60F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8738C159-D319-5721-8BCE-E89E853EAF42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C3F686F5-154D-37E3-5C46-6596908AE0AF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0FF55ECB-E5E2-5D73-F0E8-83CBAC874430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F0AD922-4D7C-8AB6-5862-1C26D8D36522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362114573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28E2B7-AD0B-4927-0594-B3BB3F1027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FDE719B3-19E0-6C75-6FF1-6EE756D09184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10234AD-5013-2813-81A6-B110097EB4C8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8903CCC-C076-1390-5F97-900B8878CF06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0DBCEED-1082-7D4C-F5E3-E0CF7C535BDA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4511C73-1F80-FD0D-60DB-91D6A84577E0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26CC3ED5-C90E-B4A9-956D-EEFF675D682A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3BE62D63-47CE-D64A-FF75-E8D52E6DADE9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69878F20-19AE-D6D6-3F41-ED1D720E05BD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D2D2CB98-DEE7-550F-504E-6686AD555410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B58ABEAF-39B0-41B5-1C3D-62513567D5AE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B632FCA5-1363-0F88-9295-D6B07A56E320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D1983E2A-79B9-16F7-49D9-E34DAED95F02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4B48EF82-962E-412D-9390-2A5A9FBC1C37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4D301EAA-3975-97FD-F163-B5F7D50EBA6C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1C58D123-E8C5-2B5E-DAAC-3BDC6AE2E250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1E9EECA8-B0FC-DA35-D243-A948AC3659C1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8B72AC51-DD15-D60D-6F80-9B54F5937360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A18F7B31-BE7B-A62F-227E-8E02447DC35D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197CDB83-AFAA-188B-576C-D94F8E7D4602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EEEA884B-A4E3-A1C2-798A-54ED7924C3D4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0BCDD958-A3DB-82A4-5D89-3C4A4F1FF7B4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502AEC1C-E3DA-F04B-A77B-AAE4F5CE3844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FE97CE9E-4EF8-FFC5-4A6D-2B47AE6A9BFB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1A3DA3E9-FDE8-0826-D117-6C5893FAA312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568AA411-B833-B863-A1F7-A22BF87735E0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B82614F4-53D6-49DE-96C5-19CC9923B466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139FA75B-D828-D47C-F618-1AC58D337ADB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FC21E218-7AD9-41E6-7DAF-9BAA6CAC17EF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5060606B-A78B-F5DC-458A-39131A190758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66849E3B-4F6C-709C-7379-E6DF336EA22E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17D27DB2-2EAB-F9A6-0C0C-DBAF8AC5845B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A0586153-C978-4B0F-64B2-7B5707057B17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7BBE2F6-2089-CC8E-BB00-C1131E418BBE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6924197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A2B59-21DD-01BC-65D1-C037E2FA0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6C90A084-A5AD-5266-7C54-895077D513E6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5B1E4A9-A69E-3D10-5366-F689FE22A3A8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C946E62-9143-7E22-3F2D-DF32C20962F0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9B791F2-D6F5-3FCA-2BBC-9CB19DBA82D3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EE79217-A512-49C6-4F8D-48A6D0902A11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C0A669B9-20C8-080F-9F78-2CC13DC3F548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D747267B-F1A4-EB02-CAF5-041D94FC77BC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C954A0EA-97E8-4D61-9692-6330BEDBECD0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48E9BC27-7E43-EC53-07C4-A8C879D6A700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38281647-B7AF-507A-D9CE-197E51F5065D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04D209DD-5A28-621B-6EF9-82E6D0C87578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FFFFB1AA-8912-CA3F-2CCE-884F7FE424CC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887A5416-EAB7-9DBA-496C-E27C462EE724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25958A30-5C24-1B52-B0D1-B4CEC98C2852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FFB409BF-EB3E-7988-E0C3-1771C21A0BA0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3687DEEF-6B2A-6C7F-983D-4C3E37D85EE4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6C46D938-5D99-C10B-FD1B-FBF3CE266C0E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6CC89F82-5136-9959-D8BF-91D94D8CC90B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1B7CA30A-9B37-1046-C596-A4F8E929C3E4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4ADBE1A8-7841-A943-02B5-EE3232BC1437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BB5CA0F5-44CA-35BB-A086-2713A4C5ED46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1484CE11-F14C-DD8D-1263-43EC6F3BE68B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3C793FA7-2873-A9EB-B556-2692FD4F789F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9216B4D4-59CD-B40B-851C-8F465E11080F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FB4611F2-0458-9EDF-661F-E583AA45B725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EEECEAEC-C4A8-CA88-53B2-ECA30D782B21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3CCCC7F7-19BE-A3A7-F4AB-AEC25BE0B3F6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942E0BC7-13FE-30B4-4F64-92924D9D6E31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A38A324F-3591-2862-58BA-55E79110E895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23363416-08D9-44FE-F882-68DB3C09EF76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48FBE176-C6CE-BCAE-4D86-69B9029A3341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C057360A-E403-30D8-CFE9-6A3443864F78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E4BE784-8E9F-B4CB-882C-ABDE9D09DCA1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884932974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9B0037-8844-F70D-CC7A-85D918AF6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C581407A-224C-3EAC-8A9B-D60F3EA11658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DD75EC9-09B3-D62A-808F-A0111E822557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AFAEECC-E62C-77B2-988E-F76B6EDBE3EA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DA2D4D1-70B0-269E-5547-A0B1DF293D9C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D67B106-2FAB-8381-14CE-E15AE885C694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7967B95F-D778-A292-30C7-709D98D6F3CD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9B8FC40D-ACB7-EC3B-76F4-FEC57F9B5448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9AB151DD-250D-7EC1-B81A-B2EB905EEB6C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4C24B352-786B-3CB0-0587-375158AB6471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652D91E0-7512-C7B1-6EB7-A76C2672BD62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D86ADF0F-0FBF-3955-2D51-7859FDD4E6E5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3EEFF65B-34BD-5F65-6C9B-8555B3F724AD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73755294-BD59-D3C0-6B76-AEFB82081EC6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22506DF1-5F9E-B2C4-2023-DF55656015B8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EF6D5F94-6C73-0261-EA29-4F4925B18623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2F6C2CB7-3B40-AC6E-AE9D-7A08869BC49E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C2D84800-4B25-D58C-A4FD-8D2B7F029DC4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68E6FD20-0605-6719-43D2-4E9C724E2E9E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EDAA3B27-2FF3-AC0D-EB1C-5EDCF9E921CD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06744C75-5F39-148C-3D68-2DCA80064796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AA80BDF4-895E-77BD-D164-08F35A93BF1A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A7AEBAA8-3679-D38A-09F1-AE1FE478C7C5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68CB7E5B-6F27-A040-2522-86A83BFC5EC8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90D693B7-C961-9B75-64A6-1F5A1E786DBE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B2A0DC0D-9435-D93F-B05C-10783E3BA8D8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EDF618BB-4278-8DAB-235C-B7C838690D19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2DD04DC8-E181-07C1-60F1-F665A2242D84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0CDEC927-F6CE-F42C-173A-957C3C863523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33A6FF5E-DA2D-9EEE-E624-AE2CE3D7B519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9D3BC50A-7BE7-667D-C6E9-58C0691DE38B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07C26158-CA56-16C6-3552-38BCD5B4577D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9004048A-41EB-492A-928D-B765AD1A566E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EF58FA0-F75B-E05E-4ED2-CDBDA91CC256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081655418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5ED2C-9549-C303-BFB6-261D58F55D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1ABB72B9-FBD1-F7B0-C4BB-3F89D66AF9D8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C9A299B-B370-D041-9AD9-66E409F943A8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CA4AF4C-3604-6A50-CFB2-D99EE4C25B09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CBB4FC8-5867-0561-DCE7-2CC11A41AA4D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B9D04E9-FF31-B0A8-DBFA-65FE4E8DBE31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A4B7DD57-3F09-8EB8-6127-AE429AEBBB13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DFD2D204-33E3-AFC6-ADD6-7E1DBBF5B814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16BA9663-B583-FE0B-8CD2-3D14209B1B9A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77827609-92B2-08F7-7E56-2E5588810B4E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E68A63BC-6550-6819-1299-2BDC6C4105A4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F9398F31-E0C9-25E7-B55D-ABC2F92F7C3B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93D64522-B74A-3887-396E-B0D12E53A87A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028F9AF9-FFE9-3F00-1B5F-83C11E1F4DA1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755821E1-E88F-7AEC-7014-58DAC3F1CD04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5D97B881-C3D0-8EA3-F17B-70CE17F8653B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C3BF2B31-BDF2-A63C-4971-2CF4C603D09E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E6AFA6F6-EF1A-B23B-C417-832F8580E2DB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6235DB55-D839-9CCB-949B-305D2B4C5777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FE2F74EB-7627-195D-4926-891143AC8CC0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4BF2AB08-FF66-9077-420D-AA2B27E3E749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0DB22B80-C3AD-C8D5-71E7-15672C86BFEB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F3ADE233-82B6-A355-9274-3DFDB312653A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D8CEFA1E-A1CF-AEE2-6AA6-2B36944F3488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79491150-7214-160B-7845-D5B2E9C247A3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78C9A216-9014-2B8D-A344-41AD0CD69446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3C1D9B6D-25B9-0BB5-477B-335BC8C0C4A2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A3B00AEA-D098-5261-AD77-879AE3EA50BD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C5D5F684-B6D8-3765-CFBB-CF8C49990B47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87559A99-52FC-919A-58BD-BE66D5042D41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9ECEFF75-4D02-48D7-8BF1-F423DA43BD0F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9CCD5501-D115-8736-D244-FF93A274C77E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A0F3AB82-2490-F9F7-AC9E-4576D44BE58D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DFF31A3D-BA80-8B6C-3F22-34EACE91D0E1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448337866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6463FA-5101-2E1E-ABE0-2922DE2D77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7CFACEB-764F-65D2-436A-2EAE530B95D4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FFA6CF9-8965-024C-0135-EE21B3825C81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7901B26-17A8-2F35-548F-DB9FECB43AE0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F255FA1-2381-3DE4-6B06-CE9D0FD2F3A4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7791B60-10CA-06FB-D859-2440281606C3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B4186509-B888-7E98-795D-EAEC05258493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3098F093-8C38-8F9F-5620-EDC855AE1187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87F4B636-541E-2D7B-47F5-20608C181CC4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25559E60-1FCF-ED49-CCF5-1D8C8B7A5BDC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0F71FE7F-1C13-A514-E7D0-BEC25B490FBF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873D5E5B-2D62-0DEE-35FF-9FAB531C867F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03D1956A-E37D-38F6-5C74-2BFE7F8D5D10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D8050A0F-6027-807C-1FF8-FA44256F7DA5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56A37938-E88F-A330-4E66-02FB99133B97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D6C2B7B1-450F-055B-0A99-5FAF0F419D3E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83D9C926-0791-A9A4-D575-88100DFA1AEB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2F6F880D-1CC0-3E26-EF42-66C33AE3038C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3888909E-9625-38B2-2BE2-DA8B196B20DE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1C3D5FB4-C960-9B19-F348-00AE6E3C35CD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CBF3CE77-77A1-4D70-2152-4294857FCAF2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AFB6BBEA-7D36-4827-F5C9-94296979341A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75F66DB5-D75C-500B-8974-960C69390E0A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03B269F4-47AE-8679-0647-78BDEDF240DC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F5E44501-6DE9-F598-449B-C980A1AD6BFE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3A6B57A1-2AB1-5235-1815-848A5CBC3654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501C91FA-A2EC-D29D-E44C-98D881B0FBF0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3EC914AE-5B17-21A4-D974-B6C97F8BB1FB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9E53EDB0-E900-2F5E-10C8-860E96861D0F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574ABA4E-34C1-3F70-CFDF-01919C1F4453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ACD06914-93DB-412C-1371-83A474980357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EE6EC68A-C758-C931-BDE7-A17ABD166657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8367F1EB-739E-0CC1-492E-4E5D272CFA2D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209DF4D3-D75F-EF2D-27E5-D21484E883CD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319714420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5A9FF8-C695-E7AF-91E7-83B16D0AD8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5C304E5-0579-2731-C260-760DB0222B6B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267E02C-A738-0120-63C3-91B63837919E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A687C8F-C8B9-F55C-6D37-DB0975E7F555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BF8FBB8-96DD-C46D-7053-79EF0D2FCA33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9072031-CF0F-BA43-D11C-38632EB47EF6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72BF9710-A85C-EFF2-CC1C-A35D9BE1C7A9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F1E0887E-29F6-2EEC-1B38-B6B3772C2FF4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5345C0DF-050E-1200-9B03-7C58C541AF39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B4B38CF0-06B1-8714-4362-BDCC15269519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62761762-0427-D2DC-3B57-DC02213750C3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E65D7315-0A30-51F3-FC7F-755FB63632E6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11E2136D-832E-4A87-EE17-D057877E3F73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EF334834-F014-9830-E70F-9ECD293EC163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41407AC9-807B-6AAA-DAA3-3718049CC14D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D44486F8-B90A-FF30-FA9D-6D70986FE1C2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335E18D2-285B-5E53-DCE3-94484A1BB1E8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455895CA-67A4-1535-6293-A2CB5C5C7D21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0E26CE20-5D0C-FC22-0B92-67DE4B63A0EE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E768159C-3EFD-7681-B03E-5F10D588180E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94378203-CA18-ED24-5231-88D7A59553BA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1339A5C3-312B-A1F1-5912-1445EE851BD0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8FAD090B-9A75-4EE5-9369-2C462998A695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ADECCEF2-B9FD-6C72-CE4D-A40CD36D36F0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08FC9552-0415-B992-F46C-9D4171F101CB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E12FFEF4-B5F9-9876-9B62-E6404620C219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D029322B-81AA-ABC3-4772-84B662DF1553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E15F1B8A-856F-424F-2F62-18E2C2F8AF15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D5942DAB-FF85-F1D1-1CD4-371F18F42873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30B96676-1BCF-31CB-22DD-3314E7916D91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C89D6DB0-6A93-0AAD-33F3-4DEA05CEED77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5243FD22-C092-1290-20C7-18F66C3F386B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A54D1C82-B4D2-06D7-263B-934805D83794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42E6BC0-981A-E09D-40A6-B5C63D44AAED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46231022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E01D9-2D9D-5F43-79A8-3C333836CF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22C4834A-D03B-383A-895A-B5F60A8990A4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3CF54BE-E3CC-C663-3CC6-E21A10418FFB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D62F0D3-8572-F0C9-733B-4BC9C61FF843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6C08709-4966-53AD-0B5B-2E1924DFF807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5666DC6-3832-8D28-5E81-2B78979B1CF8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42C18758-AE35-56CD-5222-4F742C657906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49D9F7F1-3A1E-837B-322B-5BE674B38ED2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3FC1BB0C-7CBB-99FF-92E7-49743D93712A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A2646F95-3DB2-84B8-FB0D-50E70B557DCA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F636D145-7F3E-7818-57EC-9D157865A582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291262E0-D836-E819-2E7D-44D6AA1A5564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8745626A-7EF6-BAE1-C57B-1EAA18754930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63D60543-E9FD-7741-C660-FD82C4FA6558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C69E1624-10D9-2949-6391-7CA644BBA201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741F46EF-6C59-C901-82F2-32547A791017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C36C1A51-D8AA-116D-ACB2-5D422B1C0A15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F39FC356-87ED-44C4-A834-9E1325E2CB4E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04EF12CF-E7EB-FFB8-CC4C-FEF6D4BBD4DF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A06F9BCF-4147-B5F0-BD5C-2E3C3B97490B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B43BDD7D-91CD-CFE7-DC54-D4410758338B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E31C10D4-A8A8-6D66-F325-A0556E319BED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259A4E23-F6AC-7DA1-8B21-8C18F558DA42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43BA2F06-1BF1-F986-08D2-AF6B72B12DA6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663E1659-0A94-70C4-378B-8B941D3A4508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3CE614E6-FF81-D0F5-7523-4072EFB390D9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B9794CA2-6ECA-F103-46C7-B8879F8490B2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C72C5108-0A21-9FE0-A6F9-8A332605878B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0363E7C2-DB36-F7DC-13AD-0E1514E3886D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9A46F6FD-3665-B4FE-8BB5-26ADEEEDC284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04B3B0A3-CB0E-CE68-2D40-58361AE2F9C1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F6B4107F-FD2F-6CD2-1B7D-2F0DAFEB6AF2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62910FB6-02AD-0387-7B13-81E3BED9BF01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3B1D2E4-2261-C10E-A397-CB8BD0BA6F57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030017528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400BDC-5757-C425-FD9A-2A5B7BC2F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57874DC2-502C-3E2E-BEC7-D52599CCB173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D181E71-0167-BAE6-D944-0AC33FFAB901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B3C8927-D368-2AD0-0B1A-C656E06BA773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61068C7-3415-6610-C1D5-30FC1A149F84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1659A1B-1F91-41D2-1C39-877243DFB081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9CB57F22-82C5-A9F5-30F2-4510A2A2979E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DEC15AB9-3964-3A48-0A12-ED9986AF1607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00F71715-512E-4E4E-C7CE-416D57A465EE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98CCA594-B25A-2D59-B480-B4EEB5FA562A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9939485F-3A93-85B9-8FCD-CD9EC255853A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0FB0A254-D282-3318-C1BA-B22C12AD1399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11A7AA04-5904-4C8B-C5C0-428F249574A2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5BA6212A-783D-9863-52A4-9B38F6EDC45F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277B309F-C267-7F9B-9A79-B1D6A7EDAD6D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D020C3D7-7BA3-B4A4-E49F-ED3DC5AEACAD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9877B681-8B94-9F0D-5DF8-5C404525EAE9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74119C6B-870C-507F-BB2C-5CBD830BF150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F0355A21-E5C1-AB50-C4C3-7EC85B01FC3D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E3133287-5CAD-D833-A6B8-49AE5829CA61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F913F9C7-B3C8-BF37-7F1C-F4FCD22FF4D0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265DC117-1B91-B7BB-1E66-D93A0ADBEB2C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DBA5E347-D2C0-39E7-8917-DC4E8442BED4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F700C977-EF6A-232D-10D6-3B169A7B77AD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6BC58BF4-1675-4270-2E19-868486B4BE96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DE9D1F76-C11F-C458-E118-57D219E0D143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53BFB84F-8FE9-C330-5B56-6CABBADB751C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5FCCEDEA-AB9A-6322-9951-5CD3A08FEEFC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921BFA12-EE37-AFB1-6FCE-D9B87C150A04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A62FA3E6-9D9F-892D-F325-98456E5395B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A04F47F6-B2D3-E466-42CD-6137A523CDB3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28DD0B0F-2D41-FB26-1F52-730E4341D13A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A77B38DB-8D60-BA42-5EA5-4B5FA0AF0948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6C168B9-BB59-8663-7E9E-EF2135D9E901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157481308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AB01F9-9ABB-90D9-9544-9C88535CE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7B633E34-6B79-CCF9-AD34-5AEE57874628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C914374-CF6F-8D1B-4CEE-29041819675A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CC4843B-16EB-F0DF-8B52-5B061EDF85E9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8FA0006-63EB-0975-D195-874DA8E225A9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0381C87-C8BD-EC98-6532-4C2E80DFBCCE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CB661C61-8E3A-D31B-F04F-8D0CE640D71A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46EA07A9-5A5F-6478-4204-5036760C3519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0C6DC47E-8E1B-8B09-37A8-F29D6995A3E3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FBBEEC70-245F-25CE-1111-712FCB21E48B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03B785A5-76AA-B323-A9B5-B0D50E93A5AB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1F8AA8BB-740B-0935-C74D-D5D7540A7E61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EDE16944-800B-D055-3362-76FEB62AFC8B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FFB304EA-BF66-1403-65E1-892599EBD946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BF41158E-A764-7C30-BE72-CB5C4BFF37B2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88925CC7-8785-3427-C7CF-15442C8830C8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40E9A8ED-DBBC-130E-7F9F-CC2C72E4D8AD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ECA72189-5E15-2D10-D2A8-F8301A2FA8D7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06DD9F9B-36DC-F80F-B3E5-F0250FB34B27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52B03FA3-3200-2A3C-A7AF-DA7BFA36CB59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FCC4E68B-9F90-C012-7B33-8C2328696BC9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4FDAE75C-8C78-AA27-314D-277FE6ECA95D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F1654C24-8D43-5517-A18B-1AD672E72A45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66098421-9BA2-ED7D-A0D6-99ED224B82F8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6C36F0F8-E2C3-27F5-BFFB-B90A14F95E07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C7CF0882-A6DF-3188-CAEA-0BEDE80355DD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F0A1A163-A81E-8BD9-220F-BCC3960189D1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BCFD807B-F9C6-67C4-184B-E5E4737FFDF3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A462DBFB-8A5B-F3DF-60E0-E0F88907A290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304303D6-49BB-CCB3-D2AE-AE1D7E9BE25A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81051574-846F-DB88-4514-297D7D0390E6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CB6442B6-E676-C5DF-FA42-7E09BF4E0376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37347D7C-A563-8166-F61F-F10495E32D5A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82211FA9-FAC9-0354-587B-B93D1D30903F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876183872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22B38E-15BE-984B-1138-1EA0CB2383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77BC8554-8067-55BA-102F-D3A594A3D4DC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82865F1-41FF-0C15-3797-8B2FEC657CCE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364D96F-505B-8945-FEBA-0FE1EA91F169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E882FFC-9789-EA5D-7DEB-2A326D048D01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CFBDCBD-F718-911F-283C-C1AB6068A7DC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4699D211-C603-7430-E3B3-B26F9A274F3C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C98995B6-C730-F781-E4C8-A471EE5A62BE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058D55C9-174E-51FC-A96A-E5E94268C7BA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AF5CF1D2-84DE-A3C4-4DF5-D00AFCF16812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A8504796-1590-5F55-9AB5-573ABFBE53F9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EAE5F65B-2215-EDC8-3867-F095EBE1F473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2772A250-4B01-F64D-D48A-ABD9A1860618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BC3875FF-DD1E-5790-0A1F-2EA34578B2B6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FBBDAE3F-3A79-ABBE-1C6C-9893E0CA561B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575E955C-8852-9E3E-9E50-DF23F12567D9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53A9B18F-C2A0-D768-1AE5-0EF0FA2A6932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49532FFD-B531-7F43-8CA1-E04C5A70F05E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5A114EA2-969B-5AFC-0EFD-2AA795BE5766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F25CEEFD-842C-EB78-A02C-C15C05083839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46B08123-8CCE-D042-9246-0DBF1C044E1F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D7FB676A-E793-91AD-BC13-C57CF3A946D7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C7055F45-6F38-45BD-3B2E-7488E42FAD30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D6F3FB9A-1DA5-FB53-B278-8E51B138686F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23AFF588-8037-2A56-10B8-91E4CB0F3E47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AFAA0BA8-A031-FA5A-EA68-33A014CB7628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D740563A-BFDA-7484-6326-354F5032C6B8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D15A6DFF-9EE7-3C11-978A-D3CDC837023F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8023D1A7-6FE2-06E8-6F27-E54F669E2ED2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7AFF3E59-7EAA-0BE1-2B14-91F509CCCAE3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A93200D8-BF1A-7368-AFDF-D368DBF038D2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FA73F866-389A-A5EF-20C2-1414F62EEC58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58E7085C-7EA7-6405-B6EA-00EF230981B0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A5CEB241-4175-E7F8-88B3-A5397345AF82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281620080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EFE99A-3DB2-24C4-8F04-6EBEAE4D9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61FE0178-A1C6-97FF-977C-C012B301C5A5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F4C1587-493A-2AF3-DE2A-43C44B6E6F18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C432D2F-44BB-D8DF-5E83-C5FAF57B28AD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C17FE82-7857-9C99-BE63-4101424343B8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D819EF9-F8A9-EEF9-DBBB-86D8C80B0FEB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8BB36BC9-B323-5A2B-2720-E68B2ECBA499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841EB369-8779-5E62-785E-73F7FC09550F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E7B97241-D7C2-E253-3310-EF0D3EF1789C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521BBEB3-2C82-2699-ED2B-50C8DE690C42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DDB03C63-43CD-0FE0-9D8E-E482FC2B0623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986743E3-78E7-BB65-5445-B2BA541194C7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91F226A3-CEBB-67E1-8170-EA992382A00E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EDED6E68-D50D-328C-EFCA-1FA8FDDB6556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ED9FB22C-0D14-04E3-347E-1C173F882194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09C622D2-0DDB-5BB3-9C43-DABE3D0E5C89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4D3D9352-1B0F-0D52-8281-AFF1E1909046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E9CCBEF9-F802-BC88-19D7-6550EF468085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D0EA7EF0-F40B-9FDB-71EB-0A4EDEC372EF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EF3158A5-F4A3-A1B4-111D-AF3FD49541B2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2240B9EC-1846-DC40-A9B8-9F9261219918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CCFA11DC-B9B3-796D-44DC-91C61B2D3BD7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E4C85A59-1097-6FD0-73A5-949FC186216D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EF49EA9E-C638-9E37-0813-AD1587AFA936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7632E4D2-5035-74C5-42F0-ABC7B8A7EE55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F8BB70B1-20E9-E4DF-B39A-F5AB4B4A4962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BAF3C9F7-C229-2F17-97CC-52E156AED75B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8769BAED-4CA6-6227-A499-9F4909DFD46D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42338DA1-C800-FE29-E79C-5DC2DB38959A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C37A109D-CAB2-F0CC-F61D-FBCDF8C508A2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DAEF8850-91AD-62B8-D1C9-FE49CACE06A4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0739814C-C42F-1090-ED5B-7957BA8DEDFC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E977D258-779D-6940-97F8-5E35DB0FF932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003555D-1DAE-18E0-5C15-558F1EFAAF02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375103482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12CD53-26E2-91B1-E13E-01AB96DA9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2467F0CE-1598-1B88-D55D-C2469B2E7CEA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B956A7D-9D14-7E1E-94B6-B591A0D65AEF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42A48D3-7F01-7BA8-CC17-36D71B0B821F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EABC263-D0E3-BDDB-CAA9-5620025C46C0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77408D2-229D-A008-AC2B-9A2729587169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349CCA8C-A410-1300-3760-E3C83AABC476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5BADF766-9F5F-F52C-1A0B-49F66539634E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AE49403F-1770-2011-16AD-1C318B1A7436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3B4A47E6-66BC-D866-DFCE-9880567CEE44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89ED336F-1F9D-4BA3-B7A7-5329CFC09D42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0140F234-878C-F773-B05C-4E4F2AC0C863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71DC80D4-0660-5569-C03D-9612CF54448E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E335660B-FA49-B80B-5238-38F3B48697E8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9E55619E-5305-77D6-F45F-212B0D3F631C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6CEE41E1-3670-3AD1-7837-2411D82451F2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63E8910C-372A-96CE-0606-4713D0E4E7BE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FF3F7815-1A49-43B6-5B70-8F942A897CB1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A9EBB9E3-B2D6-E4FB-5756-651A322CC32C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DD7206EE-D474-E3AC-730D-729C8F108C97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4EF97E3D-BE58-CB08-AC35-7F7FC894B860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9A33A09B-3CA5-D7F9-039F-3637A9BB48BD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ABA722C4-C171-9975-0770-21AB0B9C2703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8912CCDC-2699-8616-7C22-793909EEC08A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614F4815-3062-6709-3AFB-068630731748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B9331AE6-30F8-1A9A-A7D6-1D9E77E5E17A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194C9FD1-F3FD-00CB-55BB-2BF4FBD16450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521CA4CD-B45C-6BF4-2ED8-D6C594DA5FBF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F03DF3F8-8087-0FA7-A534-86D1744DC4C5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5946BD03-5AF3-6E18-24D1-493539549FB9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A0436730-4657-7503-35B7-4A749B63BFC4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02340D0A-3370-FF21-73BF-F80D5C63185E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1EB008DA-24DB-ABFE-F19F-034EAB14AF52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872521C-EC25-C53F-24B9-2734E774FE88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1935683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79C010-9966-3E41-04A6-12B0A68B32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6E6DEC2B-D9A2-2371-EC41-71D83F3509D4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D2AD11B-D918-5D40-8C85-1BF98B7E4E2A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3040FDD-B668-BD98-B834-1D10249E5EF0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94B6545-2017-EA4F-AFBA-919041873A01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7B47B61-1F69-C0C9-92EF-4BECF736F7BE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FA66C1F8-C163-D01F-56EC-AF0F4A1AA849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7021D832-9C19-291F-E6FA-C4571CFD81AE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DF2FDBE2-A2B4-02D5-4B01-1FAB588AE5F2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D4E6D448-CA38-0121-F6E5-AB8F4CFD66E3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6C0128AE-A590-BE4D-1D0C-BB67C5395AB6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DDB54620-2F4F-6CA3-0566-805D1B8E2D5D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73B74827-6B2E-418A-A6CB-8CCF2A42B2FB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7E4C5BBB-2657-448A-6707-64F6B597AAE6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276F8814-A2E6-BEF7-5F7E-493F9D1EF87C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0AE2CC19-60B7-7A6B-63CC-A3F0A77C2A17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B04AE808-7D02-8355-7C3C-C25C9D9A6BD0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7FAEC9C8-333D-6757-A668-6811D043684D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8C6DA5AE-7E65-69ED-C781-EF456804041D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E6742FF8-CA41-AA99-F456-0E8E9B025C99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6058F907-0442-F1D4-5A0F-EBDBDDE1BC06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DFE09F8D-45C0-D585-8ED9-FB4628D506C2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40B6F594-5339-B4A4-52FC-808192987A94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BA77705B-B889-F03A-AF92-F2B8083D6D6E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3C27204F-1398-9734-0D1F-EA092EE2A760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6816D2C7-9FDB-27A3-DD31-BB14E79192E6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1CD50B12-B3EA-4150-C147-73606FA923DC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27752485-485C-56C1-16F7-B4D7AE67E8A8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A030251E-83AB-EC15-A4C2-B793D0D6AA6A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1DC50AB8-7AD0-4E4D-4A1F-6117D120FF65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3B543646-1DF1-855F-BECE-FE06B4F64C21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8EECFF38-9DF6-00DF-6798-B17D08587CCC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63CEF409-7112-DD21-8C59-246CA2CECBC0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9FE0A51-B48D-5734-8F84-69BE5D528689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363110811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CC73A-59E4-C86C-092F-BB1B065E1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0251549A-C0A3-9513-0AC8-7735B9423573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9CF419E-6B84-6FF6-4C94-9A537711263D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C15D851-D747-C3DF-8E1F-D2BC6F74BF15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5DBDEA1-95E8-187A-BB39-965614865C2F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7C7A632-E270-355E-72A3-E328D174562A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23B668C2-E7A7-121C-02DC-05FBB626DD33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982D4E2B-F530-068C-7979-1E085BE1386D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3B2E6336-9279-1D25-0C2D-7BC7B231F744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09CA9662-7C39-3014-5F80-8A25839194C7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2917636B-B4BD-0721-E7D2-CB61DA1153E9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FA5DA343-870D-0739-74CC-366F0C9374EE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E00EDAE6-1242-AD67-19D7-9340AF3D3142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92406C96-3114-D1CC-C4D0-E8551A57E608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01764DF6-0698-98C7-57C2-A57F6321F5D8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F8B23E3D-1EDB-D14A-3924-EAF8BC58D788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F9CA7818-235D-F5E1-EF6E-BB66DA2C5F2E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D6407AD7-C090-221C-92D1-51E5F2E8F6E5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5D48D4CB-0B4A-EE81-5935-E0BF7CEB9766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A3CE7C64-6A0A-F7E5-D396-43C318528CBE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0C799D99-40FB-27FF-27C9-EEA48E3B2AFD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F0AC50A8-7CD9-A08E-061C-7368E3887B3D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E33C13A4-4073-16C6-F37F-FC1CD37F1214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F952BD5D-0233-4180-FA38-850F33839131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36306A22-4701-7C00-4B9D-7F28CD3C463B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FE3299D9-4DDF-0687-64CA-5C79884E9BCB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56AC1AF6-8BED-2F3D-1877-5B9BFD184844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129E3F4B-5441-FE94-8D2B-90B0804851A9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4FFDA00A-1C4A-D460-1E68-8CD45615BE37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2E7796AA-3B78-F834-4BC9-31D1CFF36B3B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1C40F1FC-3985-6BC4-4283-A914FD70A208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FE66F81A-987B-3A70-752C-546C470AE327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4A600D1D-C670-7F13-48EF-742415FED3E1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8EC5DC7-612C-7807-15A3-8E55EF7682D5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871157458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4D4EC-34D5-FE29-283D-728A03F040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615CE488-6375-C31B-997A-44CBB3E970D0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9E7FD02-0A1D-1732-087C-A474547EE9DA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77C4FA2-706B-3720-806C-E9CC3B898533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22D1A06-BD30-0DBD-3B8C-83082AE4F4A5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9C5EF6D-F9BB-2E76-3C87-BF9A6DA3C042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A5736DBD-9233-1F65-C51D-133186F09717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1AA9BB45-CA6A-C8DF-BE5D-33A177AC5B98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0D2670DA-DA44-7D20-E35D-EE45732FF4D0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851FAF69-5028-23D8-7B06-556AF57BEEB2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3B393909-47BB-C775-7D7A-4E6F080123FD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C5162508-1723-3ADE-88E6-301EFC9E3D8E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D07402E1-E3E8-3BBE-DE70-4F5901A4A54D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F2B1BF45-E990-D6DA-504C-C335F6801FD9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7CD699E3-7A30-D18A-6336-52655A00C93D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DA18EF97-A93A-F0EC-FCA4-DF77BF81D13A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932F124F-6392-BEBD-27BD-C41F3B844107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8FA1447D-78B8-C942-606E-2C8F744C768F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466376A9-0C1A-C6F0-6331-B897768F63C2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2B99E1EE-4A7A-2338-8491-A9C8532ECDF6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578EF145-F249-A48C-345D-9D1F79CCCBE8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E9F8F646-7737-8C3B-E8FC-C37EFE0845F4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357D6E70-EBAC-C5C1-8513-B4ABA04D0311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89A01768-8E86-B2A2-3FE4-D41832D079D9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19F8BC31-3F13-D962-CED0-708FF5FAD038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F1BC7834-A7D4-1C49-E5C8-45E5ACC5685E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D88B7F34-D086-ED1A-2BA5-E0EB5F068A60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67BBDCB0-708A-2A9E-ADF6-A4E5DA64A1C9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F74AD8A0-C6EF-D18C-9151-3A5B62ACA7BC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B27AD814-4191-4997-712F-90BE4E4B7276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7C43C302-72AD-1960-43BD-D85F55A3CED3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EC3FD46C-0D44-5CF0-0210-13846BEB01E3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A33840C5-28C0-421B-0E45-44913E525425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38519B4F-E521-7F81-5A2B-0787CBE41141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404007672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8E919-5427-6B9A-2B4A-09CD64852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614DE84B-9FD6-FF7A-C1B1-A190D2DDE319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6356A28-5FAC-9956-23B8-5B93FA1A876D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A8946F9-7233-1912-6ECE-4C4A227C2903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E51801C-A17D-CF49-1953-5BD0D899578D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C7E0A8A-8B1A-B42A-3AC4-1EF555847F2D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D23CFB56-3B25-37D1-0705-0AC3A9FD9680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3BB7162B-25BA-2469-4B37-B4DA190C1670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240D46E4-E218-08C0-2E1E-DA62D9049C6E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FF80D871-AE59-F70C-E7F1-F5B5DE071704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28A975F9-80DF-0A7D-9E7E-4D381DCC7E2F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8FF073C4-6730-A64C-7AAB-39E66F70E766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A0EE0B29-6678-A731-A58A-7919FD6305C5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E4237A25-0B7A-CAE5-6752-AEE59EBC80CF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604B1E4D-1E31-E280-9764-D91F10B3B96C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997A029D-F6FE-42EA-890F-404179AD89A7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70C28451-3A61-C626-08A5-B47287B60ECA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7510599F-DC4B-E679-D8B8-B848A60427AB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F0CE35EF-CF5E-2091-EAC9-1C5A69A38C66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48BCA825-461B-965B-5271-8D2B0F54013A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61D5018B-08E9-53FC-1D96-C69A9C41ADFF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EB3290F2-A33C-7FE8-6D8B-F55429150498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56FC517D-0B7A-03AF-12B8-B721D28FF564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BE70F5BF-E131-619B-49A9-80AB5311A9DE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2F617804-A724-2AAF-4E32-EA4017E2C1DC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AA75DD27-D3D5-D88A-DD1B-CE9AB63CE852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9D248030-09BF-8FAF-41EF-926553D7055F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1A50C035-B2BD-7250-4BF3-0C79BECADA76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96EE1399-CD2E-7176-1D83-900E9FED0959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6B52050E-F450-409D-1685-2A6E26B37EEA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148BB10A-8951-A8EE-23A6-AE1F1E5D905A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64EA5AF1-FD1B-1C67-A0CC-EBEDE0740726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3635E3EC-373B-E0D4-496B-7252A6CF3497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C5ACFD5-52F6-4C9F-C1D4-005398E82FDA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14343372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F8ABB1-9054-A7F0-5BB8-2548CF40A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6B3038B9-7D3A-39A4-1B96-29F21B0230CB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B898A44-4D7B-401A-2387-E339FB134307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B80388D-E924-7F31-689D-7F38C915A35D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30BB2E0-DD9A-EF23-0B79-A6D658429E2B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B226A36-543A-B3C8-971E-E817C9E89828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09322D7F-E8D2-9C43-873F-69D339486952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C4F1535E-0C21-3221-937F-F07997C4EA38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DF91E330-B134-AC9E-94B6-574539EAE801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645E7B1A-AEC5-D37D-F475-829ED8244C46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7927B1F7-EBF7-143A-ABA9-030AA51E20AF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62E25934-DC8C-9427-4935-ABE40415BDD0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A7FE5FAF-FE74-D476-0D66-185B633CF194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1D61C06E-22E1-0100-F500-2F6A40490694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94925BAE-B98F-2CDF-E625-80882562FC04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8EAB6348-D3C0-F032-F6B9-6B66EF65619C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EF4E9BDB-FB24-C9E5-B54E-B5991A72523A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CC139D17-D1FD-D3FB-5E56-E065D8DA550D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2BC4004E-7F1E-E701-F46E-619B8246F64E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575301E8-3CE9-7A4B-B6F8-E93FD7DA3D00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C1A36DC5-040E-5C07-AF92-4F61BC452E2F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726DBB86-073C-7115-E025-4AD6CF717613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B58EBDC3-85C8-FEC3-C37B-6139E2BC114E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61F22867-61B8-64A5-3E12-FCA206209D3C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CE3D414D-1716-3FBF-0E9E-1C512B6C957A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AF521B9B-DBD5-BE63-D033-C3D9734CB43B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B4239FD4-1872-800C-45E1-197265576CC8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3012DEC9-21F9-521B-CA99-AFF3C2312460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27293EB8-3347-90AA-3386-693042A79692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35274DB5-A008-8115-2A71-D04998A14ACC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4FED4893-0B9D-B2EA-002E-11A1585F60FB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0FB61503-2469-CA90-0C1E-0706D0C825EA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B78F453B-5162-10D6-22EA-84EFC6E67AFA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2B9D08B6-1079-2938-627A-2A9B801B9F89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486631203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D19D9B-7A5A-0DE8-86BD-46F0F4EEAB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64B875BB-C56E-E07B-40E8-DCF9D4063761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2504659-A0A7-E475-8E1F-672D638DD4F3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295965A-682B-875F-4119-130804A8711E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AF3A3F0-549A-13F5-4634-BF36E67F5283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74BBA34-0D23-9C51-7472-F10735FEDF5D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44A3BC70-C469-B34B-57F4-303B7AB70234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F963A048-6D52-56B8-86E6-D9CD0B01A529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3B563A10-E1AB-2DF2-2E0D-23486FFE24B2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41DD43FC-8E0A-F09B-8F84-88B698CADF66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FD667DE0-2500-52BB-30F9-3D0DD41C2582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514C42FC-EAF0-2BCE-A12F-A29C7CA03D1E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246F85B5-5D40-AECE-0AF3-52194F867B70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2A2AABDD-B6FE-5E3C-B3EE-273FD062061B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E9B687F7-C128-B023-FD67-14ECBAFE197C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9F962482-FCF6-2CBD-969E-D2340CC3BA64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0D78B60A-A457-E927-E513-49C9A85FC35B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16458FDB-DA5D-38B0-5A7D-B72648AF579B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0D3BC6EC-F7EB-736F-EFB7-68F792BFA416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37FAC4F8-90D4-FE7A-135E-D6DC38056AC4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74E9C890-BE73-24A3-D17A-9821945DE7CF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481AD2EE-E5F6-2A2B-3B1E-76D0BABC8A46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EA5C0FEA-E6DF-44B8-65D6-74D988311118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6CE070F8-7CDA-D7E5-D3ED-527C9DF0BE59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A82A0823-1E49-1E13-92E7-4BBB956DCCE6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EA854012-D1D1-0A6D-93A1-E05BFB590DDE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41B3C539-0BA0-5F70-3C01-F4E720F0E32F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29001FA1-5C35-1DC1-692E-E0178E36B844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4B0533A7-1A20-1501-1181-1360C649EA3C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85F9F80F-BEB4-BF2F-4FA5-F9878BA7864B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7C56D690-04E1-D33F-C0FE-CB258DE3BA3B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03E31273-249A-401F-CDAE-1361CADC9974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E3E429DD-386E-D169-B8B4-AFD50EC57EB1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17DC27B5-515F-B054-FCD8-E1E156A7B6C6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732602316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FAA312-8806-CB27-1089-73EB647B4D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48BC9CA-1B3F-3198-C5B2-2E52CF27CCFE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74D9AB9-0FF9-3811-08B1-27DA5EA81B32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73DFFB5-437D-01A9-BBBB-7DC2013D53AD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4DF92A2-1263-9DCD-7274-BC602184DAB3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8145095-CD8A-B478-0814-46A1816BF81E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41EB5046-3A8B-E5B1-136C-D191D664DA16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3C14EF50-5D02-B51E-0C28-8D2CD7BD5E10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D6AE36FF-9F23-317E-B741-944DCE28557F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566835B1-11CA-25C2-B5F1-088B4DCF0F59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A16E6985-86FE-10AA-C1FE-D2F8A3EB172F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2E7BA879-BAC2-7826-4E1A-E665C30E6845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642A3578-3BCD-BE11-10CB-58EFB9BE6B2C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5A21C227-66E6-273E-48EF-1BF3334BFA8A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CE8EFF6F-7AB6-0875-7798-C34492423149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27D5A563-A6DF-489A-49ED-A9314874D696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BE39A9E3-87CD-0D5D-DF68-07E24E93D4A3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8C91AB28-652A-B9B1-E281-8C8ABC780E29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A5579C4F-4ABC-032B-1015-C70B213F6557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166BABEA-C408-AFE6-7BDD-EC2E7D088E3D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91A7F2C7-D4EB-F74F-4EB6-F89355B2B7EC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39AFFC42-C31E-C820-497C-62BD5885D217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AB209D5E-364B-4CF0-71D9-4ADC9D678C4C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2B88BA24-9039-ED99-F3A1-B77D314A90FB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1099A7C7-CCF9-39AE-2CF9-CB314A995EA8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F0ABC01F-CC05-7CA5-A605-8A06CEC78606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1ED688BE-74AC-0C0F-876C-10F67100376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C1D02EC5-B8B0-4D95-D8AA-A7FCD9F95917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8D323608-3B0D-C3F8-8B77-670E3EEEABAC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B57FA1DF-5736-B11A-BD2B-809A83957FBB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B1B6560A-2B7F-F8A3-6949-95D72CD49B55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FEF7A070-2611-1AF1-4DF1-9D255AEE0A92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2FFC6CF1-AF73-876D-2D81-E687E6445013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EB6DCE3-BD38-2C09-24E3-B81870589D6D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4247390815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14DCB6-C900-FF28-2481-9BD1FF28A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7E7CE03F-3565-4B95-A738-7835B29FCA03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4C55003-106F-72C9-F0E3-C4BB34E156E3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9146EBA-6C79-E8F9-1BBD-CC764C5CAAFD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D76C0C5-01BD-63EE-A183-2ABE7E973013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195E746-F646-1E5D-12A1-554BA626F759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84D96087-D36B-A2FB-4CFE-A9190932C8AF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37400A42-B233-925C-3462-600B232AA6E7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B197EA23-A9C2-EAF5-AAA3-2966165BCF4D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4DE2BE86-B7CB-E253-4D3D-6EB072CFDDDA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88C49AB7-D68B-4979-027C-799EC8DE14A3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E87A8DCB-FE1B-456D-D160-50CF8669B5BD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664DBA6F-7EAC-B0EA-431A-66A251E26ADA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8E793404-9BAF-6DCB-4764-7F073C8729F8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5EDB87C6-6775-2640-9FB0-88A7FFF85426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9CC80C6D-940E-1255-3934-0F116C067E39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EA9FC059-A5CB-DFDE-F4B5-AD02F7534FAA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CDD0A8E2-ECBB-1F37-7256-BAE4300C66F1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9486DC9E-7DE5-E049-2A16-FD687591472D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5399AA49-0DB2-7992-911F-FBC2205977C1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3B6D50FC-EFC5-E89C-0303-64AAC4112B66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A4E94CAA-4519-50E0-7A5B-8B34BADA5923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E3F374D5-F120-FEA3-8D21-2A5347DFB102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7104792B-FD1A-932E-8EE4-90FD173EFE2C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581349E5-2ACB-02CB-CFD3-A39F262BF893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08917B7B-0494-C959-9DF7-489948B44EFF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572692D0-86C6-B530-DFAF-002AE95CB9A2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3BBE244D-5EBE-36B8-A566-86BEE0C6972B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F297C02B-06F4-1B4D-B4D3-C475709DA2E9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4DB0612F-C07E-DDF4-BEA7-4A5D21E58C6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CF0B8C12-E7BE-2679-EB45-CF5A608DC7D2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71103EA9-4FC0-0AD1-5159-128BF876A6C0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AFC80D45-2B01-46A9-BF0D-9F57EFF9360E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855FDACA-8870-678E-0F18-74E38CB8B39E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983793086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1C6B4B-720D-9690-3441-4E25C7469B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3B158A01-C6BB-F7F1-E136-62B1FB2AA246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8C8062D-F4C5-4495-30DD-9D6D3A554E21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C56677D-E692-474D-4140-BF7ED6D92342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C2B6787-B8CD-8A2C-20AF-2823C2B840E1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DDBF889-29C7-86C0-C4B9-EF3F39C8ED3E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05176714-2E85-570A-52A4-B731083DD443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5C842556-270F-F093-23DD-A00E93AA5C55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5D11B4A9-88FC-2E03-EB0C-D00A2F19F2DB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FF90FE80-C8EF-0157-1C30-8960939BB0EF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D2690E53-130B-2510-912A-3B6A684F278C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6CAE2FEF-1D71-F2CC-A36F-63AAD51F4733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FC41436A-8F4D-48D2-7A01-20AABDE7285F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E85275A4-7342-8A8B-130C-772707A4BA31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DA02EA51-F216-77F0-362E-F962D912FB1D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3A525784-CFB1-D398-D9AA-CD197E2B42A9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BA765396-B5C3-AA34-96AE-979DAA9BED28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9724C40C-55BB-41CC-A85F-D1B3CE135B97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3380BB03-7C49-0220-51D9-B78315796A1B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BD8B938A-E349-19F7-AFC0-BF37B2DDAFA1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08BB1EE4-DF45-EF01-D72D-8F2DD25A400A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3AEA99FC-6BC4-EB81-2025-80B0608B00A8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D74BE522-40C0-BA7F-037D-403DBEEF3BDD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7658B993-6F92-97B0-5CC8-C5541BD89398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655E2CDA-9D35-20CD-ACED-8D4BFF23C58A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7DA41E6F-2CF8-2348-E2AB-7F2556FAE730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5BE5317C-99A0-1FDA-79D9-15C959115019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342B60BD-8081-4DDB-413A-F337E6F9A3BB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75439804-0DC8-9261-F805-DABCCD562755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1E3CA373-F2B2-F3AD-DE9E-495E0BC1051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5021EB1F-62FE-DBAE-65C8-95EED1569F5D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C00306D0-3C9E-3DAB-2EA9-828176C23BDE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B28B4B5A-63F1-6A35-8BCB-EF61F3471CFA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160F493-468E-A22B-7BC6-30C0AD3D9CA2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021579811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A74829-CA31-0679-D696-7E0B1A1C7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87EFD1A6-2961-D917-19F6-0BA77DF38883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9ACEED4-5B32-4AC3-B93C-2C7EA22D6C82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FF2D56C-34FB-B215-45F5-F386D167CFE6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445A8A1-74DD-1028-203D-1C8C56EADD8E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8A29EB7-FA12-FE4A-3D51-3DD9927E5385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87F1507C-BD99-3609-4A64-25ABD8D0BC92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462DF4EE-8487-E50C-14EF-1F8F2DE2B99C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3CE95E33-C109-CA7A-F950-E200D2E5BEA9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0BE3C743-74A3-E051-8BA3-F30855A3275D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BE238F81-F76E-7642-40E3-D968EA02F57F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DAD46B08-AC15-3054-B0B5-760ECCB74698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AC5C5B85-CD96-5CAA-0215-D077D1275C33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40622B45-313C-F209-EF94-D35063A59C96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29B936B8-93CF-8155-C756-8BA2F86A10D4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D8807EE6-B265-0EC8-85E5-13DA7D8DC3B1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17B97CC3-44BC-99C2-6CA1-B9CCC9E23923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F1AFCD82-6680-6968-67C7-69A9AD0BC864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59B3D11B-8127-A82C-49D5-B31B6AACDF88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14C79E52-8030-4F70-8EF4-7A89700FCC48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70D9F275-DEF6-9651-50DB-9514436D7E6B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09451D9C-86E5-6A9B-8B32-A417C03B1224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728B8D6C-AC69-E67A-F019-4F418AD442F5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E8F30986-9B8B-1A3A-A525-CCA2EF8DFC88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130E58AD-5F31-7C2E-D6C5-2D44411ADAB5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265BC242-AF9B-B1D9-7F93-DD9D85EF7D7C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3825F5C5-085F-B09A-A74D-DF629DA1877B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DB5D333B-54E1-7532-C5FC-78BEEF68203C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9EDD83C2-95CA-945A-8B5C-0F471BA1F1C7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38EAA4B0-7359-86F8-3CFC-397183ED8DE6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95EB3C98-FB74-1C58-3F91-9CD1BA1CCF04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440DEA72-7A4B-5FC6-7785-DC961E94A309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AADCDF5C-26F9-502B-4588-235408CAE979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4DC39EC-3F86-CA3F-2000-425BD506CCDA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911916909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324DD-D0F2-8B78-448A-207ADB2058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54993CA5-E24A-B909-CACD-FB056C02125B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69F6EA9-9D76-DDB4-791A-BD17C165FA9B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7C9CD87-5BB5-D646-CA66-AA0285BCECB2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8047025-AAC5-70C1-0F8B-682924C97550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049D502-76B5-63E9-7AF8-4E9568E8610C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1FA83FCB-AB73-EAA9-7D36-FEA8F8CAC8DD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C4C54547-FE0D-22CC-3D11-8CFF546AEA38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FFA9AFD0-B395-6064-B4E3-8D848E4F58AE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A1EDB627-8B83-6D27-ED75-F8C0F8ED8405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51AE17C8-79EC-5C7C-3031-6F19468956F1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39B33550-E3BB-2D3C-01BB-5C6E12600CCD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13D42DBA-5225-5F7F-166F-748065AA787E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2ED65B1E-47F1-B73D-C5E3-6EA1CB6EC94F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C5186D2B-74EA-0E95-A58E-41983E4AB78A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3B33477F-E2C3-DC99-24EF-39167E1B9269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2EEE6640-0D21-9DF5-6218-56490DF010E1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1C06F6A4-03C2-142C-5333-268008FEFB9B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F970BA37-6BEA-59C7-014C-8EE12B1D2CBC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5589BAE8-CEA0-94D2-7B78-AF79F62CCDB1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1AE5FBA1-F04C-CF3F-0E23-9C14EA40EDFA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A8EEAEB5-4E74-30A9-4EC6-C04AA2C6A3E9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2448B6F2-C411-AE66-252D-925983A1FA62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524422FD-1FB0-BC7D-5FA8-6D20E4D21D9C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4D487953-5664-1196-D1BF-3201200820C7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820E7523-C878-0449-788C-A17EFA672B0A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E90F42C5-2466-F1B0-35EF-88E6F7D593CF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22D9B005-8549-0FA3-05B5-762CE2798134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8A0A7C9F-B934-D66A-1E97-17E353143EE0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EE8C1A97-B0D1-F17C-F096-A040D1AC35D8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D63C9D23-0021-5945-CE67-E2F95B75B345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DA86141F-1D07-4E54-0E97-D2D9EBA30A66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1C0AF9C8-EB9F-ED6A-29DC-51A7008FBEA2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8CD880B5-2ADE-559C-3AF5-DBFB97EEAC8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8563126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794663-6710-DF35-48FC-FD85437B3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8F34690D-EE8E-54E7-9901-E11344184936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3BEB203-F49B-8BF1-4B00-EFA7270B8864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BFA8F08-49A8-CB50-566B-52E19356BCD3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46C8A42-A2AF-924E-643F-5644C212DB9E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A71FE8A-3007-7068-191E-4E6A8A9AF4FA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330E7177-EC7F-6398-59E9-C5881FE6C0F0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79ABE8BF-A69E-FC9F-DA77-A8539E8BC95F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BB570232-F7E8-1409-8061-7FEAABE01DCD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29BF3164-65AD-E799-9D47-511D17FCA337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A87B4AAF-C20B-AD46-3DEA-7412BBE39AC4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28DBE394-CA62-464D-AD2E-5E800BA01F71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8D44CBC2-D07B-5933-880D-3E6443207460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11F23EBC-A3F4-BA69-5AF7-CCA9E702CD4D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FF718088-F11C-77EB-66CB-BE9110943969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7E5874B5-BD07-CB14-6D45-7F399E72A9D3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33FBE4AE-A080-B307-9569-85547CC82479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5641179B-7D9C-BA94-2EF2-C211E5C092C6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2D77565B-126E-9632-F54B-A4C36E190717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B7432A6B-02C9-2D9B-A70D-5BE097A93821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5546ED30-2E95-1070-E6D5-772A4AD585D8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1ED7B6B6-7298-FCCB-9043-27F5A93E484E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4AB6609E-1A6B-5709-DE62-AF4F2CBA075C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A0BC184B-14CE-E244-7BA7-DB1EF8394578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0577F08B-1945-E481-CB04-3C5AD4DB20E1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11F37C93-0F24-5B65-A1B9-BCA88FE98FEF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56653B3F-1C76-6E83-B1F4-0900F9AC1498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B91B6F17-A5E6-ED7F-3D73-99B5689BEA58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4DA74784-25E6-55B4-96C3-E1D60E64A928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A76CFFED-25B6-6D5F-12AF-52D933F1F27C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9053C577-685D-A900-278F-3D513D58C7C3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F341D35C-24A1-403D-E886-810752D20456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C83E5990-4104-823C-3EF8-788748398C9E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DF7B1B3-0273-F22D-D8E4-84B11623C477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380031029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6084D1-1C41-3896-9DF3-DD86013DD9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5777E5A8-8C39-A884-F079-948486A55EB9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EA74EEB-EAEF-8C3E-12C8-6890DBDD2360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C6E5219-241E-003A-2C4E-264DC413A3C2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717386D-AB1E-05AA-499A-B17F5A231B96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FDA9BD0-B8D1-D60F-D712-65A6A9C46DFF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5B72F805-D213-BBC6-FF78-DD0DDDBEB654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56C91969-D62E-769A-AB13-C3EBDF5152CB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1B055D52-A5DB-D474-13EA-51B5E663F0A1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621870C0-0A37-00F8-35D1-01F1AAE574F3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6C194E50-CECB-0B9F-358F-01C8E941DAEC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8C769619-C4A8-589B-AC04-0D1A0E199C30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7EBCB8D7-8898-8D85-736E-AF2F53A291D9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D1365DC3-4191-66CA-7619-0C214341F0DC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9A152D32-39CF-53B9-B166-1A873DFA8954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A8237451-9180-57C0-7963-EC102252D0EB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8AAB9D7B-51A2-54FE-81AF-5CEEC9C9F13A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830CD3E4-413B-8C9C-76E9-A0FE49C19A35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A83015AA-11CF-8821-C881-0D5C96E1EBA8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995CAD72-9F4A-E4BA-BD35-D66D87B0A045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84E204A3-1A8E-437B-75AA-E6AC0A651709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79F45AD5-1754-A9F3-8C45-414396281A35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D1B893A5-528F-86CF-9DEE-3CE3963E514D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83758DD4-BAAD-96DD-BE4A-329D85E32B26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051E3ADC-5AC2-0B95-6CA8-251872AFAD32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1D769B3A-6152-AAAD-9A0F-3B0C0D683806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805A7BFA-1CE0-9D91-8CD3-32EE8CAE6E76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42025121-94F5-C022-C4B7-E71D2A9E0C83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25712F18-6D7E-5605-5C6D-617EDC608CAA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FD843A60-E4C9-C8AC-9A44-AF945FF6C5B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BDFC0A8B-1334-50E8-7C4F-7D13E39B5ECE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EF1F8B79-8498-E28D-D8B5-FDFA076AFFA8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8E6B995D-BCEB-9E02-E0D3-2CC216D674FA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D9EB1772-D1DF-056D-9D05-175E52E67783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051465360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2CDEE4-767A-F4A6-FE88-AA18ADB848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3EC88F1C-4ECA-2277-07ED-0ABE78B96C8B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CD325D4-7DBD-0F5F-93C9-EB6F5C37A67C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42AF872-3E30-4D86-A3FC-719403A33455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A4C723C-33D9-66E7-17FB-50D12F60950F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E553E5D-0C81-B90A-994B-C8E815451B9B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C692A7EE-7AEA-2F53-136B-A610FE6E65BB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170EC14E-00CC-B56C-1B68-531492683BE2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79EB538F-0D59-7007-A3A7-DEC9B7C7AE9D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5A91CF9C-40B9-18AE-DACB-BCF91943B893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A00743E5-0004-5616-AC07-6FCCB71BB040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D2061F60-5BDF-58F3-B32F-A857E8684EC8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A493E923-9713-8325-407F-6298BB386D19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A0CD371A-DA2C-B653-68AF-E2A02454CCDE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2AA3E016-260C-8503-82DD-E452A87B8472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7970EB60-5074-521E-1B9E-D8195A7240D5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669D1EE5-1BA2-10B1-39AC-A233D7EEC1B4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64EE685C-7F9B-178E-7DEF-5F5F59C6D702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6E3C18A8-E501-F0AB-AF29-4FECB623D660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F0623873-CAB2-2672-68F9-18A2B67F2DD5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990F4487-4F1F-FECD-0D70-B599B632EF68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2ABA1C95-3D47-1DC5-4C22-82CE4577BE4D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BD2EEE54-E7D7-BD4F-FF6F-A9981916CC04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0282FF47-5889-BC7E-232D-6B8DB5DE2C85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E43584B3-3909-8F9C-2769-70828CF6CBDE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670A34FA-6FBA-A55C-BC08-2270CBBAD849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4C9F7D97-49A2-FBB9-95BF-BFCE3E4F4F5C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16D7F5A2-A231-2C29-788E-8D3C22ED25C1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D6902411-73BD-726E-40AB-1071581DE9B4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0AFFA4EB-EA46-F254-6BBE-69E5B895386D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1C3E25F8-7D5E-80EB-ABB4-77C847920787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0990C82F-AD5A-82AE-FF42-85384E56395F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ED8B4533-43B0-5E48-37EE-D33B25885388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EB19958-ACDA-597A-102C-CA81D195F58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30612029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D5EF67-95AC-C8E2-55D8-B13B03967B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E5E9750E-BA34-3C7C-078D-197910985D46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FC893D1-3FD2-7282-716C-2C6BB38CC7C9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500AEC7-53C1-0115-7216-D6873481FD40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3324970-E5D3-B501-A829-311716C9F60F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D014ACF-B1C3-21D4-D9E5-30BF74DEB270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77AB6643-2932-336B-FDD2-4FC328511984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832AD2B9-CA44-EFC0-17A6-DD06E139ECB5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6189754F-C06C-1C9D-E2A0-F2E70E266052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9C0C291F-E778-BA75-9220-DD39C5B9E6D6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4EB22674-B66C-8017-87CF-BFE7D6F6B956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52ABE5CF-FC6C-BC8A-13B9-1234429B39B2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280111FC-9396-F8AE-6AFE-D956C356EC8F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4D083D8A-3390-782F-40F8-BCD5C9079A55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0D55A91E-7260-0444-2AEE-267FF73CDEB4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971BDAF1-0923-9A49-4E13-527A674B3787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F2E22393-8B19-396D-C152-7EA514CC36F4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7DDCB803-D7CE-4BDD-D844-6BECF530E777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D75B194C-2BF5-1708-505D-EDD546F74ACB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3C1F9AF6-41D9-51F5-97E1-A74BDB852158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D02DAF57-9E39-DC7A-3AB7-878F14E2AE76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4C957C56-5252-0C35-0887-B474EFD0E7A7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F4B2F739-FFE4-0995-C4CF-770FA10B8470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9C76A1B6-38C6-9823-F363-A6B61D1CC17B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4E4F678C-86A0-7946-B599-D3692247CE31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93AA59F4-8B15-66D2-1BDA-26948A231324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0FDD38F6-4A33-CC15-25FE-78450CEB253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9DC05512-43AD-946A-4FBD-ED62740FB82E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E071A892-B789-C77B-9DA9-3DB6A7B1597E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E0681194-B8CC-24B5-0955-6E9EF363412A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22A5272F-315E-34DD-D962-1741B052FB23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8437248C-15B9-0C67-DCB3-4E8DF9B3B0E3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A29AED26-8815-9791-007C-B494555D73D0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4D89DA9-C665-3EEF-43D9-EE5989FA760E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4058762967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F8871-78FE-2227-9769-DC806BB542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C08A2EAD-1F7C-7460-6EB2-49719DA9ADA8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33F42B9-06EB-74DD-9815-7E67348F0CED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3EE9EAE-8BD8-7FA5-930A-DDD1834C99FB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0F19C91-91B3-5503-42A9-AFA99360D01C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0BED257-08E8-14B2-CEE2-DA03598436C4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24206F9D-82C9-315C-4012-6D110561786E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94E7499F-F9CF-4A5C-B728-3F7881D40111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6CD69C7B-4C38-9AAD-F6E2-9A3C4FA4D697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86DF90D0-9885-A8CB-A96A-7ED5E8E6CF75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05D733EA-8C45-2EE6-BB32-E4115CAEF1CA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A30EDACA-3905-AEDE-2CBD-EA225D8EB378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0E3C5914-9C64-2D69-4889-D0B443E00C3E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93BC832C-B993-D9E5-7033-DD4F7108DC93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A0E0E6E2-A5D1-ABD6-85BA-4F1F34BF7FEC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3F145455-DA97-DDA6-071B-F199614BD5E8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82689A28-7B91-02D3-1D67-C0E1E4F2F5FE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E5C73BDC-2754-63FB-AAF2-FF77F3959FD1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91D5B910-DF54-941F-680E-F1E343F9D3D1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DEA09893-2D36-76E7-4339-AA0781E114A0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A0309C41-E903-8025-3279-3D5259E75E43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58A18394-4980-B197-7033-38D4D80A5748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0F525736-7769-DDC1-1E77-D15D57B8CCBA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38147F5C-F101-5369-178D-77A86C9670EC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8BA89F62-C035-83BF-7FDF-76A5C8F4241D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EB6B61DD-A84F-F7BD-3F07-D860C973CB9E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F156378E-6D7B-D315-0A53-4C589BE8BD1B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9FC7EC56-2FAF-3CF8-141B-44B1BA214ADD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32505787-BA93-27B6-1FE1-CC0482BBFC7F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95740022-A535-E93C-6226-C314FA3F9C43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69BE5A15-1854-47A7-73D5-E16E12CB8474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3E98FB8A-41DB-0605-CC76-E70828384A5D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E550D352-90E7-BCD7-A98C-EA62E5A4C80D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68E9A7F-4D66-B391-B4C3-B644809D556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4204973346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91D8F0-C4D5-B7C6-9680-B4B2ACEEE9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E0CEBE3B-128F-8704-D506-CD70DD477E50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2168EB3-A363-1DF2-B20A-4DE7BE40F5F8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D25D053-096B-C78A-D2F2-4A3A7EBCAF80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12311C9-9B0B-2E78-A7FE-472CAD41F43F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A175D8F-A890-5281-62CC-D365D0C7028C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DE5BBD3A-9EC4-BACA-71C2-222552C867B0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2D63AF74-4906-B4B4-6B1E-2D6267271713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FF8DB1AB-2D5A-673E-5FE5-91A51D4314D4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FA30CA59-91B9-64BF-43E3-14DE718AA6C3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ECF1E7B8-2704-DC7B-920B-67A508382E58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339D9B25-9444-30C5-5D2E-3AB560716577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D3AE2903-2D69-6BE9-BDE3-3B3C25CAEBDE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FEBC097D-4591-034B-8DB3-367421244444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372902E2-8EF6-5103-2FB0-1086D0EC0DEB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08922322-8A40-32B6-7565-38712C7305B8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D7A03061-5086-4603-6D07-F080E6E4D1A9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CCCEB874-BD11-01ED-FD56-5C39B61A877D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137DE99D-35E3-57C9-4648-4192B261D1DC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124F9B20-9066-8193-29FA-10BB8BCBE1B7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F8566341-4F98-2893-6258-6278EB454528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772BA817-CDB5-9E5A-34D1-5E7ADD4242CB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97BF1FDF-36AC-CE44-F0C2-F27D1E849007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9A888AD0-BA4D-CD3E-D4E0-0573522FE88A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D72CDF59-3C84-E179-AE29-AC323834025F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9FD12EEB-4DE9-A6E5-AE50-05143F3C20A1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DA9459A2-8D3B-F4BB-BDDD-73BC8EF0E9E2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2A3B720F-8D3B-D656-0EA4-D7E7CD2A3469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761849B9-515D-C0A8-67CB-C2E9253049D2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11706CA2-8C52-F179-F0A0-FAA50365FB04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9C57E033-EB1C-DA5D-27F7-D309EF295436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B356B52A-3C4D-4D23-67A0-767F76F08B09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C7A9882A-97C7-97FB-28C3-C5523EABC74D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96FC32A-4509-057B-25B4-CB78DF37589F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70955827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D390BA-DF45-D626-B53F-60414DECB3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AC413267-EE3D-B3EF-6DE5-D52E3442FFE2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2D61CC3-9D7C-620C-8EE0-F96ABC07E8FD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BF7436A-591F-AB12-6BAC-6D6BAF2324A6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2DADF58-CBAC-FBBA-3C7A-94025002948F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F049C29-3B5F-2612-6020-56782F630323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75DDC545-1EF9-C877-7C85-04002F2118E7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92B7C2BF-0412-3735-E4B3-953A0A5EDD77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02CDB0CD-7FB9-1432-95E1-2B40130E3328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356ADF47-B24F-E35F-ED58-ED4539E6628F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2EABC14F-F3E5-1EFC-05E0-C758C8806C89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5DF17E5F-DCE6-69F5-BC70-20E8BB771141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6FBA90D1-C0D3-B8C2-33F4-5D862703B558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1605A5ED-29C7-245E-9314-B77AAD4B0557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73195A46-F16C-9BEB-AFA2-218666355B33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07C66642-3C19-FF26-576A-2C8D6DEC32DF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DE105B1F-61ED-DE3D-E195-9C5C5B110A7B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47DBCCE2-B6B7-0001-86AB-87A8236A83C0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6C95C2E8-6ED4-ABA3-4384-417D6AF82C3A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FC3C50B5-B49B-E007-1791-D95448F1C13C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19F31FC3-6AFF-1490-CC57-BF6BDDF0201C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925D46C4-F3C6-3993-B1A3-7635BCE390B7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D17DEDBD-620E-DB98-BD60-FA9D88F5C446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37C4D906-B274-018F-8306-0BEBFA4CF6FE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B775D429-437E-738A-9034-4A794C0357E9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2D238156-1D73-3179-9EDD-D9DD0095A104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222E2DF7-429C-A425-C584-BEB1FAFFAB40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B5A4B31F-7C16-246F-3DDD-0DD173012429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2B5A7C6A-43C0-0E0F-0867-CD8E3427CF01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0BFB0594-22D3-42F3-BC9B-C79A40EF34F9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5002C122-E7BD-A003-8390-4797FD71DC18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3724E324-DD32-9510-C892-B2DB56EB182C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59635C65-7FB3-14A5-BFDD-5D79679764D4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ECD7DA4-D2F7-8C9A-5047-FCCCDDB05D48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075400557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1B10A-39A4-9501-F5BA-1FB1E7F353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F23BD07F-3738-E279-B83F-EFA2079B1198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765CE18-B591-FA1F-0448-3A6AE238877F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793C929-97BC-0C40-429E-2005DD4DC4C6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BC0E2EE-BB66-4CB7-47BA-79FE6169DA7B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273F3F5-0059-301A-368E-F6E9F1D15C9A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DAD5ADFB-4F46-20EC-4727-0399968943A3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2DAC4B3C-B35C-4B08-718E-30790C650FD9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541C3811-141C-BA15-2B29-59832AB41CE6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1602678E-FF09-C5CB-E0E8-FA079225B547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40640014-38B2-49A9-11A5-36A55B406651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5C6F5058-4D78-0465-AE75-B747F056D610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859A36A1-DB8D-87DF-8A2C-F8E7AB842338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52A12A77-3C2B-9305-40FD-481A0FB2E795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7585574A-1E6A-ED1E-506B-DF205D48641E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C8A1BC00-2CF8-A73B-182F-CFF16D06A5AD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FB6786C8-A78A-A6CD-97DC-15E591BB9971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A80E872F-D084-810D-8BB5-241B868D8B6D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4DE32730-FFDD-4A20-912D-C0CAD492777A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52F47EA5-F784-461D-EE36-128FD54BE7DC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17A6CD8B-3721-304A-17C8-5A1A0F5A7BD8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7AA90C9A-DD55-69D0-893C-3F2F31221B1C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E7B2CCD9-1E77-94AF-5F5C-C5BDEF040533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9DC4414E-CB88-104F-4129-B2CD11A248C4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8B414F24-0D60-E010-AE04-6BDF62305660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08437121-0B2F-01FC-4E85-94C48DA16DAC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223E9577-9B8B-80EA-091C-544F825CBF27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8804950D-6AE1-8914-FDDB-1FAF906CFB46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8A7C6D70-EB20-278E-561A-AB94AF58B581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1217141F-76E4-F845-E6C3-D31E13FC4ECB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B7978E24-3CAE-E4D2-9457-E5E1A9FB5407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4A374273-0FB7-01D1-5CCB-36CE03304C47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46BE506D-758B-9F45-4C1A-408460CCF687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4749106-457B-248A-B315-C2C742D7844F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129091268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AF7194-9790-826B-8CDC-AFB7EA11CA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02538848-63BC-4317-A1FB-7225A78D41AB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FF8F391-223A-E355-7E16-732D93A7D275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FE04E87-911B-94F0-2DBE-391B13AC3C44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F0F0823-1EE9-172A-C309-E210EC259EAE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B65AED5-D2DF-BD12-2840-FA1AF7797059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ECE30147-B61B-D3D9-B298-F8B444CEADA0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4584486B-56C8-8722-F723-917AFCEC3EF6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A7B0FDE9-0D44-DD05-2CED-0A7DD5560B68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A190C42C-A71D-FE46-9C9E-083C2EC1975F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86B83249-9054-7E70-924F-DC10F96126DE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3FFA51AE-8125-8370-F393-506FDC048755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FAA55B87-8E29-EF82-7326-7264A75D1F03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5FA091FC-0F7D-9971-6482-B237447B353B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A739EE8A-63F3-A659-B145-03B226948EF8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9DF1D056-0DD1-083F-2205-6F9FE1554650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9EA135C9-CC64-56D8-641C-536AB5E8AF9C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1F0C7D24-54BB-0779-1A4A-5F0BC9914396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FA2EC0B1-6A52-051F-78EC-B60918396C8A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601BF833-85EE-5090-2508-15391BF9A794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6F8A220E-1246-4937-4B8F-BC4260D6DA45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482641E5-7B9B-8034-4EDD-31DD088BF2BB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1840361A-C51A-ED43-FBCB-C692D7B7210F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6B498781-55E4-E3B6-762F-919D4F0652AB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937A01C7-A617-4641-2A34-FEED7FEC8B02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F99203FE-303F-9AAE-CEDF-A53D06AE35A3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0B0B1E1E-E9BC-053A-AFA3-72C4C22F10CC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2A77397A-CA4D-4D00-B376-EB71E0B4136C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3792B54B-F907-72B8-08B0-80858B839F21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51E788A7-DCF2-7298-DCF5-8B209BC05015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17472C01-8229-830F-ACB5-EFC285B91632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F8505556-86E6-C911-2FC6-34425275C0E9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3CBFA98B-1508-B5D8-AF78-4AB5A5D7A876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E175D27F-24DF-F1B8-CC06-04B051CE99B1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249141677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3C2541-2180-4B72-1394-6BE744FAF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C789C34B-CAFC-B59F-CA34-C140CFBB8045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74F69E7-6691-9AC5-86DE-AD44BF2674EB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ACBA574-D97C-9B20-5961-7A976663C866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6FEA2B3-F5D0-5577-37EB-8E97FD279673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DE99524-3C2D-2999-F597-20B0C549872E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8BE336C7-A80F-E632-2CC1-A00AE7497C97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1FAA569C-DD1E-FFBD-C189-FF0C51B60A1D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B2B23FBB-9CC1-6D05-D1AD-40F6B42F18D0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491F5BF5-B97F-9FB1-EC0D-00ADE989ECEA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19BA3814-7CCF-4969-8278-263B795E31B1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30E64B7A-8822-F8DB-95CA-F781FC393269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DCFDC4B3-2A84-6905-044B-E616CFDFDE18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CBBC2191-FC72-0CD3-E3E7-567089FB4041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F8556F3A-ACF1-4246-2E09-0F37B795720E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C7741ED4-714A-8E45-A726-E15B79A2B8D6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B1EA3B03-6C20-5C47-2B5F-7637B959A0BC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D6C4AB3C-DBB3-8893-CC02-4A35D9632559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419B3846-2220-227A-4FEE-12D69704C95A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B17F4AE2-AB6D-A8C0-341F-5F2C45AF6102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DA568479-3F86-B017-9357-7B9857A131F3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F80E0458-D851-55DA-6FF9-371A92B1C86A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43A0BBB4-1EBD-4C5A-B080-9F9DF4701FF6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D881B7B2-D02D-5663-4CDC-B0B0C9F53B70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C01F40CB-F447-FC52-381D-942E5BD8196E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29B01FB7-CBBC-D576-F6B8-3EE4875B421D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181CDCF6-1131-65A2-6D41-AAC9E238CC5B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992EA009-ED32-5FBF-14CB-91ECA8F9F01A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4AA505EA-CE79-3AC4-D23D-537DAB1437F2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0E3B1CBF-8AA4-66A1-3923-126CC6567477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99BEC73A-DA4E-7A99-4994-3A764F2A5185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FF9C5B07-5852-4126-D095-E839BC39E86F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F9E9C3B2-9445-EF46-9958-9AB602A8CD40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3BC66028-EBAF-224C-7360-F23719E50714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842237837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8D147F-4F9E-9906-0EA6-2FFE780B43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EA0285CB-C449-892C-F8DE-E85D5DA2FB74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F95A867-3B37-DD92-400A-80939AF1B3B8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F9AC33E-8E38-358A-7128-8BFEB9B82B7F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84BDF0D-A25C-C240-AEE7-F3418492025F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6F28402-15A8-8ADB-52F9-94A2908C1677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445F2ACE-5D73-89AA-84DB-9D345A759445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2D6378F1-CCA1-1A87-77C9-998AF32D191A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030340CB-F8E6-8057-4772-64EABF393FC1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7A7906DF-9398-E711-8F4F-7DF8D6B6D8BE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1739933F-07D0-E5A7-4A60-528198A73530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5FD0882C-E798-D233-B515-E974A74FEA69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D10B5019-A5FC-DEBC-A9D2-0511FF2C2791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A0474A77-8591-7B36-BDF6-5755980E813A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6A944249-B000-FEF7-5D36-55752D68ADCF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89921205-38EB-97EF-7650-5AE9037E4338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4B453F76-5BE3-8DC6-3E11-E5C0D480EF84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77971C60-1E89-F6EC-E760-4385AC906AA3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009DF8AE-DF44-0FBB-71A7-122F851E21A5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015B43AD-211C-14EC-AC81-9D87C2E8039F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E9DF99AF-6865-E802-9453-83DB58F2BEFD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37B56858-BF1D-75F0-C271-ADAE1B954E83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5031F9EC-3B18-143A-5FCB-DC03664A5736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7225ED5E-8C9D-EF71-166E-CD0CF41BF7F2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3EB66191-2DA0-9768-FCB3-2D532034DADB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8E3A4DF7-2197-2B10-AD3D-14B1F66CE434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2E57541B-A3A9-B7ED-17D1-F61371B20806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02288451-0CC9-3FC9-E837-353457E1E2D5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82AF48FF-4891-9E0D-F22A-79D13E4D6269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BDE41D64-FCD5-A46B-4F85-8DC4C97664DD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E5E05140-418F-6D19-F6DA-6AC38E7AD57E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993EA190-8773-6CBC-EE9D-57F926ADBBDC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A4E6B83A-754F-319E-C9E8-266C4481E61E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E4DF4CA1-59BD-0506-3EB9-2D8961658833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389709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D7DF07-BA5B-6217-24CC-A5944E88F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3F419801-EFC1-A6A4-8991-5DEEBC09534C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907A55-E073-AD78-929B-67002D1B487C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8753F48-0060-9D88-B20E-FFDAEABD0354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B032CF4-A337-F6CF-C65A-2BD9CB0067A6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8914CE3-04BE-09E0-C4D9-679AA139275B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126BD676-FD2A-9A31-4A36-88EB8A4D516C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CA06FA48-B8D4-41FA-8651-90C443EC2EC8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62CF44F7-1BFF-2637-5220-2EA1069A9F23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4077879D-D60B-6600-02F5-D330CC2133F4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BE54E551-4FDA-C524-C42A-78F5185FCDB9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8CF3EF77-FFAA-7A6A-AC98-25B00D948156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5640ECE9-9FCC-8769-4C28-7447B2550F0F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4E4A6ABB-F901-9590-9C51-7F530DCCC240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D571A86A-2737-C6D7-0F5A-A9C957390608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28F6FAAC-A1C6-BB11-96CE-876D804584B7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23671042-6664-1049-DB48-0EFF7BC64047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44263816-6053-F56E-159E-D9DEE3AB81EC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6685D790-5FB3-2A77-628A-42DA1C1C4BDB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A7CE51F3-C3A3-8222-82E9-0DAF839AA542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33963F00-0F1A-EB0D-8327-CF14596523D1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3042EC1D-BEF6-EA15-8B3B-A94343F8FD39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6BC8A45D-8FC3-5326-7E41-93A0C3B773EC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C21293A6-724B-B548-28D7-D3D40DD76FAA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54003022-05DA-3FBA-909C-04779BC5743F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BF3715F2-C152-5EDD-E9CE-AB7750421117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A7346B3E-6543-F11E-BDD9-D5EAB952AE6A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FD441E1F-323B-E43E-319B-36BFCCA16DB3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FA5C3A4D-47F8-F8A9-FC88-A50505EB3598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5E2D5A61-84C8-297B-4A26-A6EBA19D3CD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118CF187-2821-EAF1-BB78-CA7DEF7F3906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8C5D355A-12A4-9B95-332D-6569418E3D60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C6386069-6AF9-3D89-0913-18903AD73C20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A14E2A5-FB77-C46B-259D-1E888B153AD8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356786960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5124FE-6CF8-BF5A-F1B1-A8093E2698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E8E46F80-7D27-A982-CC78-EAE87B47C667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CFBBDCF-11C9-DD16-137B-192BC4B8648E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1E72BE6-B941-9D0D-9D7B-8BF810D763C9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2AB8B14-D437-8405-66F1-593FD540B62C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1A43BB4-66AC-9C17-B021-C8E5C65420A3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F24727C7-573F-59EB-3F12-38D3E8CAB1C7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C906A028-16D5-B960-9A87-9D3181CAA4DE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5A6E444F-3509-2CB2-0346-66162C9977F8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9AD69E11-D9A1-57D2-9965-6DF2436B9645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92EC099C-7DCD-FE83-879F-13A47C9728CA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8581B3B6-62B0-F1FE-E07A-1B6835C8D454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CB6EF5B7-A3B3-9346-1476-69C76043678A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871A80B1-B1FA-B2D2-4546-1586033E70FC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8C55D609-2514-5F34-BBEB-94D5FAFD32E2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C667BDE2-4782-2735-BFF1-7F43D61C02CC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2C6631CE-A1CD-EDC2-129B-B5B2AA9602E0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32B3D0B0-650E-9AAA-46B9-5DE20B37D76A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B3655E1B-306C-334A-E3B7-07AD05BCC08A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0721913E-CE90-D71A-C1A8-5751A0A8BEEE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8193EAD7-0539-7DC9-E7D2-5345C5B69936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FBCE29D8-FB9C-75CE-0100-087A00999343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6B620EE7-734F-7542-5A96-934448B29739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E6560B4A-3220-8A56-BD24-4700FBDE19B6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4D32EAF6-09C3-0382-793C-A05F55938C88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CC09D8F4-0E5B-A5F3-301B-6623FF346CE2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6BACC624-0E53-19A1-201F-835DF97B06F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33429621-05ED-83CB-AE2F-D9D057EB4377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D1507B59-1376-8591-DC64-8AEFB0F7F232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499DA537-B840-3EA2-1764-D7CF801381F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2B0336C6-E666-68BC-1E52-E12B6900CB90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E7D82DB3-4672-EF07-6594-2D8F7257525B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46751C9D-7AA2-47E7-AB45-7D662C222C18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84B106C2-14A9-4C4D-00AD-C83B316EEABE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111601883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56C033-3AF6-A984-79DD-1400E6FE4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CDED1BE-3B89-FC05-F650-F875CB6E29A7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B9E16D0-E218-9FD7-DBD3-7D74866DA24F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8A7FD12-EA32-7F65-D8BE-8A71887FD91A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471742E-59D5-A1C2-8632-F8792B8B62F3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4D6329A-9993-B437-E2F2-9D929BF9E51F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F1DBEF1C-0B30-324F-79D0-31A08A21933D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E919F613-7950-233E-2959-A44A2CE47495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11B6BD56-712B-7F50-4B23-E9C33E548A50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47C72614-AC95-D60B-21A6-324076267883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280F7118-01C0-97B2-7D97-C5BFD1D94572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19194B3F-8F08-4CD9-2A13-D7E23F0E0B1E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FDE8AC37-E982-5BB6-2C9E-54AFAA8674BF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7AF067FA-6AB7-2961-E4C2-E1996A67524E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FC898840-DF95-C4D7-666E-AFBC4450AF91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A1436E6F-BD82-81EE-EFBC-49E478EE3F57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9671D695-CA23-E384-5CA8-FF3B701ACBCA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619A7296-2AF6-46C6-8CDD-DBA99A956E1B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3430DDC7-B122-02D5-EA96-2B42D0750AFC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47BC5894-E978-2C4B-F0EB-317672EE00AF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B8D3FD57-62CE-2402-1F7B-B6888A6C1A8C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09305E95-6AC2-1346-C6B1-CD9B78D7E831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01C6E95D-E3A7-1D0E-2417-6FF37C3CF21B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1769391B-CDC8-0C70-1126-7244BC0B4FD2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6E02CC5B-6AFC-E66D-0885-9D86E2A3AF68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0F67FEA2-EDFA-B175-5576-40DAA41FABB7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9BAD7852-56FA-7A8A-A22A-6858A7CA45D7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A8DC8455-8A26-48CF-48CB-2CF4F1F754BF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ACD6ABC6-A8AB-A62B-D6D8-2326EF038E85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B13DF3BC-D2F2-48EA-FB77-742F2BEFD75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8C63BA56-BEA7-085E-B8E5-B91EFEC7541B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AB9724BC-078A-BD61-9A1C-3FD038C57418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38A32622-2A29-F474-DC61-BD94EC0FFCF8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B37EB3B-C1E0-E819-9258-1B222D5DE9BD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779852787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D46B1-122B-E3BD-4112-7BCC11573E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C3734BF5-B8B4-3072-D246-C44CAEA91DE1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5299308-FFD9-06A9-A173-813F99098BB8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333C584-E41E-D70D-DD36-6FCDA1709FF7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92534F7-4DB0-A9CA-C855-4367502BE9FA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032BA20-C11B-77ED-3D0A-4A14E98B91BE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C44B9046-AA19-B904-99AE-836358DA3361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CBA9EC7C-1FC5-ABE4-FBCE-ABD40906E250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C7E9300F-374F-D3AE-847D-C6EB499CB6C8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A65228A1-5B12-D319-FE32-F28EE40D53E2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7263CFA1-CDBA-7C54-DFE8-783C125F40AC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FB930CEC-EAA2-14F9-8FDF-54D2D7BE200D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FBEA965A-D2EE-B5F3-0407-F3E0D4460563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E610AACA-BB5C-A067-DF03-102F5FCD8E19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41388C7E-7B7C-3164-99E3-48185818DD83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F46E8CAF-0D12-50D7-FF60-2E606A817472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0D60F4C2-7EC3-C851-B20C-80E7E709A78C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1FB58A6C-0FC0-B1E0-3057-AA4F557E6D6C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6C059C1E-3D8F-1A68-8977-9DFB49B1E833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412EED14-C2FD-7890-AB65-673D387D6323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0B092CB2-2805-62FD-30E1-8EA867D39ABD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827F6112-ED19-16AB-83B2-2A283E1AFCE0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3E608B2A-5B92-B0EA-5FA5-428520FCE8D2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8D90648E-06FA-A53F-132C-B1F0F37A6285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711616CB-330C-5EF0-833D-ADE94CF9454E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C8693A31-1C48-D79F-5FA3-56486F501122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0697340A-2D9B-EFC4-9A40-ABC145C0C2E9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2F12FF9E-05E1-4B5A-B38A-31438D309D38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B9A078F9-EADF-68F4-0E97-B7622D2633D1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2808B4CE-4428-16B3-03FC-7084C0610D17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1E0439E8-44C0-8B04-617A-FD7B63B2ABD8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0732D4F4-A496-81B2-6ECB-1EBA553248C1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A774F56F-327A-336A-748C-6520F3709288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EF2FF371-83C7-9345-E812-087C57BB505A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145573295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B41237-560A-D5FD-2A91-5503DA8569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1F2BFE77-4089-31C8-EBC7-115537B553F4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27A925F-317B-DDB5-7F1C-2A0A93E0C66A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F563B5B-3101-BDD0-90A5-BBAD40F8DFBA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0A6CC55-DB2B-1C7E-6D24-BBC48C5218BF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D2895D2-5F9D-54CA-734E-1095C3ABAF2D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37E9DB3A-1351-6107-91FB-399943EC0BF2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6BA2D62A-6461-288D-F703-06D382769A62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3CAECDCF-CDFC-E371-9F1F-4667A9CACB5D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46093B92-E8DD-4A71-FBA2-F888F06D70AE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03829ED1-2873-9C54-70FE-8D8C08F8B127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9ED1348B-B2DD-F372-6461-5B07D99B3FA4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E701ACCD-46A5-770E-EAF7-1A57B0BDD701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3889505C-2915-FFFD-3691-B491DB44003A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CAB63E4C-1F00-F719-EF86-3A9C8E73E0C9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7FE60C9D-B77B-9CE9-79FB-F2E0BE5BAA90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E71CC6B4-D3DD-0FED-DA45-E6F20B96E612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44E67E82-41F9-AC8D-0377-12C901384B56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939A0D34-F3A6-D39A-FDE8-891AC95A34E2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DF960FCA-2413-2601-2993-93711BA945CA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9D1608D0-543A-DCD8-4C85-56177469D004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68215293-0779-0003-8730-DE455CF02ACC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4462AF6E-2B24-8BEA-A29E-AC9846C5AF85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3B1A1646-2122-7EF1-4D91-42DAF12510D3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67ECBA47-EF06-BE51-1EC8-936B301A2347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BC5C85C0-99E9-D9AE-D740-1F26C928D696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D357E3DA-A30D-AD47-22CD-5A96EE02C24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DD9BF09B-93CB-2E0C-C6C7-EE77591E34C9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D9577A6F-258E-72C5-C0AC-695241232093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409E066E-A367-E09B-E273-746F440FFA8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33A5C40D-48D8-6507-0824-EC446D2E3B4B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A4E89B0A-2353-467F-E25D-BC2D3113FBF9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1F701634-2006-0EB1-F9E3-2A756E74E713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27CE003-B62D-784A-DE7F-2419863EDAE8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732376663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161A1-6FF6-0CDC-456F-B4DA5E8AA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07B716E3-945B-2A4F-1BD1-6205FF959DF8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BA236B9-64BF-32EC-1BF3-B3138FF2B407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4A22EDE-AB53-CC3E-3590-BB30B43411A5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C111EEF-AA48-9E26-7882-1564A744F8BE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724278C-046C-46EB-076B-4CDCBB66DAF6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DCDCC9D1-8AA8-9598-B505-E61C501504A3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38DDF6EB-0D9E-EABF-B257-D4D771865708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D4A9F7FD-D99A-4327-1506-4D4BD04C955A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AAE0CBC9-D53A-19C6-E594-28781C8E2ECE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723014C0-3BBD-486F-D3BA-8AC868B84059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82B61734-75D0-E368-24B9-C1F78BFD9E75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B09B7A30-C1AA-A44C-45B7-A9181940AEEB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BD32986B-9F03-7CBC-93C1-114831B10DAE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18A080C8-D39D-5738-66E6-E9E1E822D8C3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D9534379-C007-4F08-C7A6-694A8247371F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92AC1D98-12EF-3F10-F878-EBB8BD9C3CD3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3B168584-DA86-F4AB-E17E-BD737F7BC013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15136F25-B283-F4C8-8283-BEBC2CF553C5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E713C224-E356-D41A-0A52-550D92904C87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4BD68575-3A33-DC16-5D9A-E622AC8D0152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3214EF51-334A-9AA0-6B2F-3776D8E624DD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DA88FAC5-A1E6-7D5C-208D-6D5DC4D9336C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68A3D2FC-1ED6-F08A-2A44-705C655C5C94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2C352C20-3643-5326-6EFA-24BA0FEDDCD3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8DCE6096-8D8F-EC66-27A8-8E32E6819FC7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38EE48C4-46DA-8C88-88AE-D5A577068C3E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C1D56ED6-7642-7AC4-8472-81194A5F14D3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05AF8599-3551-7E69-A994-72C7E9F3DB98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01647CDD-0D29-2068-C759-D941C4FD9B38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801BB631-8D28-24E0-9D01-626AC42522D1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44F84ADC-F069-D202-1B6F-6A6C9FB3D243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D52E9A82-8657-E73C-11EF-AC30D2D48DFD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8E7B5730-1526-0BA1-AF76-99582766E555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431143576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81CFA-3E3C-23FA-285A-32230CDBF0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AA51536C-D56C-D2A0-B53C-668891D5EE16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3008062-B578-6EDA-62C9-508DD78FE0B1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E83D519-C4ED-BB2A-2F83-38777C4890DB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5F3B643-DBF3-C0CD-170D-2D603DE27B19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9845F9C-594B-FB86-EE56-44D6744D7E43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D4825B6D-E610-89C6-12A0-CFF051E17CB1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5DC0CA2A-9C51-0A6D-E0A3-E7D6E7B70003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591AAB25-A39A-0D5D-1B13-C2702B3E4CBC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DD0DD31E-892F-E21E-5742-954049020317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2A547027-42B6-AE70-72E0-70B466ABDD65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EF0F5E68-889F-00F0-68CA-9986B83953AB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93CB857F-3866-1923-5C56-4DDFAD9C9AC6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356E9F45-6A69-9879-C868-661DF84156EF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823CEAF3-50FE-8E2C-5E6E-51BB114F8A5F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F17732BB-C0F3-F3A8-7CCD-A57F2CD91BF2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8181BB60-6230-EC6D-B1A4-05A9AFF29927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5FB50307-BD71-FFF1-C3B6-AFA3FBDB3907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7473B666-B6EF-CA40-349E-9A38A45C03D8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C1D8160F-FC59-9A5E-FA85-9B7B0E1E513A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A0EFEA88-F1C0-B76A-C3A0-47DF77986651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603F1514-0D40-5FF7-4DDB-C06D4472D884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4F0D70A3-13BA-DC9B-827E-26DB24CBAA76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59FACEFB-1448-3450-7705-E22E1FF5B14D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FE262844-401E-E1A7-EFE5-F2EEED336DB9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7B6185E8-B648-917B-D65E-43ED89A381FA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55CCCEE0-9D5D-3F22-E54F-5F55DC69C6BA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C58B22BC-67D9-3123-48BE-E20A41BF5F9F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58F3F7CF-B3B2-96C0-9532-6FBCA0648509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28A8C1A7-0EFF-258E-28A0-66344998B3E5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586B0F94-12FC-6468-8340-E7C22805D23D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EA181883-5459-9835-7C4E-430626ED4540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BB65ACAF-922A-DE2E-F147-4B0FE5A9F273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8578B69-83C2-183F-FE81-0326A9485712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558547444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84D68-1ECD-8282-D19D-BEF3306310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75AAC134-A3D0-5B1A-C026-D422B6D7CD79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2ACB0EA-7697-4C63-7FA5-C4AE7BA9B086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B7EC45A-B9C7-0EAD-99C5-693886B550AB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6D34C61-492E-40E4-DFDD-12EDAE6BA4BF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E6F9A0E-6A93-8899-2078-658229F8C409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2CC201DF-3D57-BDBD-05EC-CAE66D12C8D4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EBC81CFE-5214-E0D9-91C5-99E1D90F6031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0883A219-795A-391A-15CB-4AA8104ADBC0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FFEF8BA3-3AD8-1A7D-11E9-B615EDD94AB0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34A0346E-A224-9F43-6640-077E3287992D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AB150C51-0407-F239-5CFE-918BFE628D88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A04118CC-A391-ACCE-B80E-F35492FDD5C4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D1573F6E-8BC0-59CF-29D6-F57F7D5DBF9D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D995C159-0939-04DE-FA01-B6BD8EC7334C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39A25230-CB1D-366F-FC66-8E4BCF6EB87C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FA474719-7855-171D-C204-987CD7497723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FDE059B6-8784-ED9C-DF98-757EB370CA08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24696BCB-466F-CE90-F133-07019031BEC9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F3D6D570-F3D6-E2B9-9B1B-26BA97CA282D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DF25531F-7042-B99D-FAD2-B6D7C7293D7F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16946483-E0E3-AD97-D634-5CFC727BDADD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6C4D2EB0-EF3A-6A0B-590D-2F93290403A3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CA7A5181-CBF0-8804-E419-96B2F4FE196E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7DAE7B39-A19A-720A-B4A0-D53FA0ABDA5B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21C73505-8E48-AAC3-46F4-0A066DD97B0D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A878A84C-FED9-DF94-6406-C8020C5F174A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2EE8C4C2-DE8A-E184-E4AA-6A3B4A2CA23A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3B40B61E-0B7F-6C60-B2D9-F5E62E242165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40B09CCF-F0B8-2319-C895-5D8D52AF1603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67C56035-9B70-28F2-5F44-FBFF35B7D034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2C9C4BCE-9CD5-0E7B-1935-7130B5BDF580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23121101-AAF4-9E00-C10B-9133D755772A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0477BF6-14BF-3436-7219-ACC1CDD7CA73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898984351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47020D-F060-17E4-D448-30D011E12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1D0AE8B5-8C12-3C2C-B2E7-25E97BB6AF11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8C2BDCB-2F08-5EF6-44E3-EFF5ADC4974F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6C1CC8C-1557-4D8E-B0D7-D475417140F9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006E451-EA78-E984-FF4B-E186CDDE7429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4C444C3-BB26-2FE3-4771-9D783C52AF20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B1BD24F3-31B8-FAAF-0B7B-20CC498500E1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4D60EB79-D722-20E3-5AE0-1CB418175B05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5476EC9D-A915-2A3E-5C3A-4ADBE5AB73FD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D053BBF2-5858-7F50-7D9E-CE7E2D0C3315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A222E9F5-490E-0FE4-9D83-5966B1A6973F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FA2A0482-418A-B703-56A5-77D4A82747A8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1ED0A274-44BB-7B66-5DE8-9ABA68A708F5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85E477C2-7BAD-0E8F-0E6F-E50EF3BFF9BB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1CCA33DD-9C40-2BBC-DB8F-4C6B962B95B3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F1DAA786-903F-9F6E-E19F-F1CAD5C2A20E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532CDD49-946A-A14B-5DBD-187913AF713E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490663BF-A237-3B5C-22B3-68437C8CBD1E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5C0F5F09-6C5A-5B21-05E1-C7BC3E3A1947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4F24AFD4-535B-25B0-2F24-F530E83A6DB9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B8E3F3C4-E4D2-A395-D1A2-9CC41858839E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91BBF6F7-1983-B639-319A-7F46BD4CDD01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3D41E3F1-50B1-A58F-B717-E23F905EE3C5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E3A81C73-E2A1-1BE1-5AAA-BB1A6A45EF59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5ACD068F-C469-449F-BCC0-BFEC33861D54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1A215F6D-BE82-1A2F-FE96-F1E481D23298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F47CC5CB-4293-CCA2-F320-31065125574A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FEE0CDB3-56A0-5CEF-1EC8-3E5CF8FCD414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E201FBEC-9B92-CEA1-6593-B439B567B179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43DFA7C0-40E8-F18E-7613-22DF46B3FBE6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82F92297-6E24-5AF9-389D-3865C31C55E6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99069AA4-8F9C-07B8-255D-A91A3273D86B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F2AC14BF-6082-0368-230E-6DD75B1B9F08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81EDD2A6-DB05-9C36-47B8-D8A9D6C7FE9F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405800388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F0D33E-F8C1-9E25-32D8-DC02E7C5A6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829B5C66-384D-9FFE-5C01-F101900B007F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D428C54-2916-10BA-099D-04579FA52D94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047AC17-E2D4-38EB-9320-84A2641CE78C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C8D1842-63AB-2C80-00BD-532F513DA205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F439073-4F65-0AAC-9692-EC85B5F55F61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755ED16A-495B-CEDD-4DF2-F18E256928C0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4562E190-0A60-6008-FD98-3A07ACD3574A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A0861499-6A00-4407-CFFE-321C87EE7B07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6F2DCF46-3A25-0CD1-BC18-8D8CDD20107F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582223DC-35C0-8480-A945-851F88170BB7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BFEA1B45-7769-2A27-19DF-D34A2414F748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26269A55-E848-5E4F-CB79-C38028C788EF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2829E979-69DE-8278-FE23-88898AD0F20F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05C02D09-60D9-2DD3-4BAC-5F428492BC40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82A41662-4D4D-9AF0-F115-03C96A8553E2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AB8B8D68-2EF7-4B0D-F1BF-2C23E869BA60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37E87CF6-C130-7E54-B084-0AE671024EC0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8CB10CD5-AFC7-4B0C-48CD-E2C8651E5E35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332D70A5-404E-E618-AC36-5725E438F1E6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73C44256-EA27-1B44-BE2C-48B06093AB21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270BD004-3F9A-936C-9EBE-AAB7C619D3C1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FA2C1959-FA69-CC5B-89D7-BBF5817B4F70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71FABDAA-F5E1-5B4A-E2FB-8513F703F79C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C2E652ED-BFA2-A7BF-23FA-3FE8DD91F5FB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5DD4DFE2-8EDB-59C4-4E80-983D42363839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4AED6D0D-BB90-1AB0-3180-E8D2A16691EA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BA9F117D-932C-8BB7-30CC-859AA7D1ADB1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09E5B796-2150-CB48-19A2-01930323FA82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7AA03626-9434-0CFC-1E28-9107D2FDF0E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69EFBBFE-3D43-0A41-80F8-362760058EF7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B78EC942-093C-EC28-45F9-5CB7D6ACF13F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7AA1B6E2-C015-647D-CD61-77C81014C9C9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32864642-9879-C9F6-6756-3A658BE500A6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901117490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0D7BD8-ED77-BE82-C0D6-074EC7709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06BA63FC-BD75-38A4-2070-A7AB3DB9F6C2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78DC1BA-847C-C119-887E-D367CFF14099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79AC4B7-4C1F-618B-9787-93B8ABA79263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2004BFA-3463-E787-99E7-E4B6959BAD12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4E89680-879E-8F8B-90E8-DC1A27FB510A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5F23BF0F-3B4D-655B-ED8D-75480B8825CC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424BE0CA-7652-4860-69B1-91119B43FE03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9D68C384-E604-F88A-CD25-E60CE22E81A1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27D968DB-621D-1394-42D3-B4E5EFAC3EA1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C21F86C8-EFCF-B8FB-6CA4-051464CC0018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A8AE104D-B0FC-1E0C-96C2-73965AC864C4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4E49FA65-5BBC-99F2-312F-8A811DFF3F87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61F17B48-A225-F12A-CC8B-4740ACF20FB8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67FF4EA9-BEB1-1C51-2AB3-2357A61FA5EE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AAB9264C-64F5-4B6E-96EB-A26B3F7D063F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59404360-C8E5-E0F3-6DD0-7FF842ED290E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A4ECE623-B35C-2F85-5BD7-259F40F5C068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1F16A821-45AE-513E-505B-BF4ED4DF042E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3E619070-9997-7F88-5D88-A2E8F374AFFE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FED63377-AC26-FDB8-0602-A282EF24382C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9DF59A08-12DF-19F7-B9F2-DF90EFE02350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D5BC85EF-BDC0-978B-ED83-864DA1BAEBD4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4E727873-F202-4880-20BA-9F3B426FF7E1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99360E5C-D5C0-715C-97B4-12C5FE8661C4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5904B9BE-63E3-A6F6-70F8-3D2B56745B33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A48D1A9E-7A83-CB39-8EA2-F7C0B4DA7DC9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DD1FAE84-50A2-F06C-CDC4-8B351D248FB4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075D256A-F583-C1F9-F682-3FE288E62AF3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2BD3F693-627B-B2D3-2DFD-B58E6092BEE4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A13755AD-F91D-B982-2C5B-FFA37EDC96E1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6B59B6DC-398C-9B07-11BE-6BEE5AA0D14E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07B1BB84-A0E8-2EB5-F53E-AF98E9CB718D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27D47FB-1F5B-2C8B-062C-137D16BD787F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4216416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986F07-F5A9-2C6D-BDD7-B838DE5000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E1984270-B059-3A5C-0DEB-3C6663ED35AF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0AB1AF6-FCDA-A7A8-9426-583081033807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1D89DF1-E28C-872E-5513-99B0A5BCAECE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027B060-B7A9-08B3-5EDF-E391CBBDFA2B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AD3787F-E6D7-B2EE-8731-72D10DAAA293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2ABE7DB5-7474-F905-C8AC-AC380ADEE67D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7882A344-F409-55CC-D027-784B560512B6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805AF301-B51B-ECDC-598D-3FB831E5A0D9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1482E07F-BC6A-A696-9A5A-BB11C855A9BB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1858384C-1190-6CBE-260D-0AE3A68B82A3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FC8D5EAC-2514-E271-F828-1C4BE0F346B5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0C7C80D6-7A74-DB7C-97F4-5DF93DB810B3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F3EB26FD-0C8F-0836-61E2-E7072C45DAED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F09AF7C0-C8C3-2AD4-0B40-51B7BF6D864B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3AF4EDCC-E88A-9FED-52A4-8358794F35FC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0B2845E0-4111-3998-DC8B-85A8E0AF6650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109C8645-628C-5129-513B-EF2C1393F950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89F0C8E0-5FFE-2893-5DD9-308B1A99AD80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16C97BDF-DDF1-6F24-DEDF-9B09B8E048DB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29909483-FAB2-85D8-8A4C-861455B7A0A8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C40D384D-AF43-3DD6-199B-2CEDB7F78D90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BAFB097D-4993-7137-0410-A25E8BE72B43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B3C61A59-B4FB-8FBD-52A6-42553C0E60E0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BFC2C5CD-E31E-D794-D27F-C072EDC3D969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366F441C-72C8-766E-22D8-18243E519DCF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4FC0115F-240E-2FD4-87CE-15187B8372FC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425186B1-649B-2792-354B-6CAF71F9FEF6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4A584727-ADEF-8958-86A0-DA43298D1C64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47B82A01-B2D3-A0FA-70FB-42B829DB4137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B56C22A2-118E-60EA-1D41-38E70510B456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905A2004-3738-2B67-0A73-68135AD3B62B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6583E1B6-6813-635A-D1D3-5303812E4843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A1CB3CE-CA9C-3E3E-82D8-B7041EACA81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957327631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F293CF-3B52-52D8-650C-173B315FCA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354097B7-7C91-D912-4CC3-BD2EB28743BD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63F9053-157E-8BA5-1363-893EAA8C796F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82C8D81-8934-FAC4-B38C-312C0FA7197F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C9494C5-FF8A-CF19-774A-62FE20FCB2DB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FFD4250-2069-B8B2-EE0D-03E1289A98E9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8C814C37-C84B-DD97-E843-966001781506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846E8BFF-2AB5-FF42-E60F-A83B147026B2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C0BF2162-AB0B-2B1F-7C57-3C7D84DD8D40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5D4FA1C2-ECD9-87D8-FBA3-FA99669B7DC7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CE9C417C-89C6-76F8-0448-CCF3CDFB59F9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BAE540EC-0893-C153-E5C6-C2E6E8C100F8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562E53A4-4930-AF97-77DB-1F36A0F47B4D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F1261FB4-EF47-0509-932C-BB9B7AE85E2D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F9287EC4-91B4-FCF7-5C5D-68873D6C4E38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66BA6401-FF34-B2F9-7E7E-8D6B4D451C70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147C0F20-FAC8-18F7-60BD-108141BCEF00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FE841EDD-647C-E901-CE92-1100EBF30C04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3F790AF6-C1B1-E526-756A-118C88FBFC07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BBB054A6-CC91-40E9-868E-B28558398F09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D007B6FF-1EB8-1769-80C0-12E7556936D6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4E6910DA-A18D-DFD0-2EC5-A57E3F101EC6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D2A6D1A6-1EA0-E221-0E24-A6EC511BE81E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8FB3CA2F-548E-A9FF-801B-88F9735A7D10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C3179D6E-29DD-23AD-DA86-B4FD3AB4C5D8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D78B1529-79B6-F0A3-F6D3-B51CC6884E62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7DBD0219-E7ED-0461-4CA4-E752B944B67C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D6CEB82F-AADE-9F01-8E70-A69787834E88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43EA7D15-AA17-C82A-A205-276B67556520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BD805CB9-52FD-E30C-0646-779540D51347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6DB6E474-7155-67A5-D985-7A858EE5B534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F3513E60-4D3A-C8E4-E282-49CE2ECD6D5E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9A805068-4D39-BFC7-B3A3-BB34A6430499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3EC7354-9E92-A0CE-FEC3-3F4B1DC90769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858533475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5FCA09-9F61-1FF3-D4C9-1A101E6540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F49339C1-5531-DA24-7C04-8808A9B878B3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8A65E0D-762E-83A0-F891-5BCC12DEACB1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F86254D-F811-0A69-1D67-231E228B01BE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E185E8A-CAB9-163C-E1AA-16ACA53480FA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FDD1B96-7984-9255-F68C-0552E7D285F1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C64B54B8-03ED-1A59-8B74-0CB5679B3625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AEA6E6A8-3572-83AB-2025-A3E9BADB6449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9A02BF79-9E4B-88D2-964D-11977A67C5CE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9C84BCB2-3CC5-4C63-F23E-7A14E43154DB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B7D05241-4715-E627-436B-0CFF814220B1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ABFC13CD-B40C-3635-64D9-DCC1646E8725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BB36B19D-220B-F4E6-E51D-A3CD11A66C64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046BAAAB-FE22-2A9E-C3C9-96DC7045F9A1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DBD787AF-33DC-1716-9489-C6B687AA4E11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E407CAF9-53EA-DB7A-AD85-F7C0FBA09A60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42CA147C-C08B-1E89-0FAE-E2D605DCCA0D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FFF63276-0244-320C-5C02-EF0BE9CA5F43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74DB683D-5748-422F-1225-22AC66FCB11F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ECE2D133-F481-AFAF-6F3E-00E6C808F7CE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F6F82EDB-550F-BA96-3F05-41BCF00AF2C1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C3C56451-0E7F-727E-62DB-29B96297E048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23185E00-44A8-D23B-3BEF-EE6F750DD274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2620D884-86B3-857C-B116-EBE6EA6260B6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8554B478-56A1-9014-DAF3-D7B583D46B2E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064C4C0B-03C5-BD92-908D-1255B0D19581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43C50421-FD6E-297F-1AFF-E11CC3D8A5AE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41045F11-021E-EBAA-394D-73976567BE19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8889AAFE-BB73-0065-0ABC-5F6F9AA134AF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95A6B6C3-98F5-0C06-12A6-27D20C2D97B8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2274A544-2570-042A-747F-9FD2EF80AB96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4424F7BF-4E46-F0AC-8171-BA08EDFAC020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1728C7D7-F4F3-FC85-9336-4A3D47B58EC7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37F2F28-AE5B-C4B1-A989-E4E948977094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436399068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8426E-7646-0006-9476-9211692CF2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3158BF0F-31BC-C35E-5D8E-811481763920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A2AF33C-35D8-B25F-8DE4-A5F4B14F8CFD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6FD543B-0E70-E4AC-EEF1-4DE44E7AA89F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C387244-D0A4-F1C2-F38C-DA9FBBEC0D45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560EC6E-A7FC-F8C2-E404-616FF56A69EB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E6A6D748-F80E-D011-A7DB-083D8D526A26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BCDD3E6C-2527-378B-D1F4-294C2AA644C3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AB90C174-DDA8-98D2-7B78-907160D7DEC5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C4E207A9-EE7A-0228-144F-D9BE4518C1C4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F3F3EBD1-9D4A-0D1B-7732-5353A74BA3F9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B4108039-57A6-7858-CE68-C274C918C6A0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D24A6E8A-755B-5121-3783-13CA553EE561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AFF88369-90A0-B13B-D82C-56F6B0E66B16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EF385B0D-F277-6AFA-6B69-9F360409C82F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6CF056B1-D134-D108-F449-C88BFD70C32D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C547F6ED-6A9A-6487-7106-1D5547C6A845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A2EC89E4-0D0E-0117-5FC2-D08B7BACE0CC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72D1D2D1-43F9-32C0-8644-912ED8628C26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5160D01B-CBF0-9D30-7A00-ACF380D43151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8A7AF5F4-610A-5531-FC17-FDCAE32BC90F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68524440-004A-405E-2A70-78AD1B5F79E5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2A6D67E9-4568-7BA0-E028-286F980186D6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0CB29261-6DFE-2E3D-3D2C-1B1A4807434F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EAC0F9EB-A053-BB46-7791-63A9CB8AA859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A83948EE-39E1-D83A-5612-6F85C1E7AEF9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822EC8FF-CCE7-8FCF-FF5B-C1181FCB0C74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D5B911C6-6BBF-4A10-25A1-26E7EDF4EA93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AA0853A2-B9D8-9DAC-CC4D-E0CD1E5862E0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70D7DD0F-E3E6-CBB4-6C49-9A05544E2978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C4B99594-F3F7-4B6D-0BB9-2B69BEA3D027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DFA3A565-3F15-1A09-BC01-85A9DCE55D34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573E93C2-4E52-09A5-B630-88040235C470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3ACB990D-44F5-A1EF-CE16-01069AAD0861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656888517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1405D4-0A03-EAA1-AFC6-759F53E0B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78CC4D16-3E83-8994-6A01-3BD983AF6A25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8852E7D-087E-CF8B-094C-C267A7E7075C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77576C8-654E-B7A4-E3FB-701EED5BA4AC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83BF37D-E041-FBC4-41AB-54E87601ABD3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3A7D103-A951-969E-B06B-1F7BED60A29E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16398CD8-A31B-402D-F57A-FBCE1362F7A3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D3E7792F-83E5-429A-25C2-189D2F3C7CD6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F034B89B-1E6B-C727-02BE-16082F71B74E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4389457F-CED1-03D3-1A9D-FA523BBB85A1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EFAA800C-5E5C-6506-8CB1-C45C7AF1A8F3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2ED9BDAE-B234-E5AC-F1D6-152679B84A88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6AC4C6E8-000A-50AD-7E8A-AA34F167AA6E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993B6B05-EBF5-5836-E8A4-3E7411F16879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973A4817-32DA-D2CC-F17A-E93FEC354923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20B8C41B-E0D3-5247-DDE7-3FB2E0FD8323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224BA391-81FB-05D0-D6AC-B24EBAA7DB38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88711F75-EFB4-E51B-E20E-78A2DD88F572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01EB4940-166B-6445-B92A-8E22EF872B7F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6F01A50F-EA31-F6EE-D725-6E4D62D85AC5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F2F685A6-204D-DE97-65AF-460350D3FDD9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DAB08819-4E1C-478B-2B64-FCB847D09ADB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51847967-B0EE-EE55-53C1-1F8F72F9CA64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568ACE44-AE60-1E3D-DE69-63FFFAF41048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8A799B7F-7ED1-CE3D-8896-B1BF524F3989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97621939-80FB-CAF7-847D-35090856F236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C8D977AB-AE56-9CDB-5E7A-8F29A1828A5B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9079571D-0571-41EE-1A06-746DDAEE0119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624396A2-F60E-9E7B-640F-5705B888A503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A558F1C1-C0A8-79AA-49C0-F3F8E6DFCB42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476C556B-7411-3BC0-A864-B90AC06CFAB2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ED74E800-33BB-E17F-ADFA-A87F3618716A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C8880671-0B4F-3A0B-5819-95B97BC15540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524804E-2D29-4F46-DF17-EBF41BE7E9A9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988658931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8FE0F8-EDAE-C9C3-7C2F-F750D32EA5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6E4FAA4C-7392-0943-D4F1-E6213217D499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C45FD28-4831-9000-EF0F-8D95B4047479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5D17751-6D7F-3245-B66E-DDE0B9C845E2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6D250BF-9553-8721-3A30-6216EE46C8FD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2892A04-FB36-5BD6-62D3-DABF06CAF89B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B5FD6B50-C860-047B-0A20-CDA841349DF9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6AE54F23-EE23-C957-E571-5798F6CC8103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4E0E682F-0115-678B-45D4-F55120166F6A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DBCD9E23-6685-AD90-D6F3-A9C6B4DE3617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CBF08752-F8B7-FC14-660C-8CD75E51D9CE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E5940DA4-83B7-3E12-454B-2C140ACD6485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E83FA335-F1A0-4E56-B99D-B0E54943C34C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6751F0FA-1543-72F9-22DC-179FFA8C9633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A9C549AF-E05A-1A2F-826E-1EAFDE9E015A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2FDEA4CA-DF3F-8B70-A95F-08722D768BF0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0DBDC70B-5312-29B2-95B7-0223855E7C6C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BF044CF4-26CD-39ED-C790-1D7CFDE49F23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7402680F-2EBC-CCCA-AACD-9B62DF816F84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7F671E38-B222-9D49-12D1-84EA7BAF4AA3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73FE8A87-294A-482B-D715-21E71A44258C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82E3C208-094A-435F-0858-C67E8852AB65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067AF324-949A-6A70-825D-8633C4C70AA2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D310F2B4-7940-5A93-5AC2-62A94412D6C9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FCFB3BDB-2B5A-8B0E-2DD6-32DA9DD770EF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CAD21DF6-81B5-EEE2-A7B0-F58E0CC58B22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37F42B37-FD95-BDED-ABB4-0315388210B5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39440602-772B-C8E4-6CF4-503C08B27278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FE507F5C-ECA7-C5BE-EED5-42732DF92366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5622DDAE-CC28-F46D-AD0C-0EC7181B7D37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55432233-0BA9-9C5D-87B1-4C3D3A5AE0ED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E8E6D89A-15C4-5729-9276-A4174907BBC1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DDF4FEC8-905B-8B5B-EF2B-21A16B4836A6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EBD936A6-6C36-D1AB-6F18-6F61AC12FD01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673933775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B75FB-986A-E9C8-363B-A45188A3FF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E4B7AD01-FC6F-1A57-48B3-4FBD4D581CB9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81817E9-9AB1-4818-72BF-E73EA9E7DA2D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A38315D-A010-4E37-A50A-C3FF9AF380D7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5E169A9-2E13-BF79-BD87-E28D875227B9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C301583-027C-5A7F-3B5F-01F539A38B1E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7B91B2B7-F130-6765-D532-8ECAD8E3E132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7321325D-0719-80E7-BB02-8F05FE99F765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639E1ADA-BE77-6EC6-C6EB-8F9A545B68C7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27860C59-AF91-687B-F13B-02D1F9102578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297C4E6F-07F2-0CB0-F9FC-C07B2E672391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693AE874-0E3A-E77E-7EE1-3E75653F806D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55CE86FA-7A56-EF3A-A511-89A909E04447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593FAA8B-C685-8238-4758-EEEB3CEFE136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73047ECA-AF75-ED72-54F5-B4C70F6B7707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95A9B96F-8AEF-B429-432A-EB3370BDE854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7C091D40-FA65-353B-C67B-29B4309190D0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BD43C142-FB2E-1302-576E-A61D4F42E68A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E3F7258D-046F-22F3-D739-38C42DCC5606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4E28CD89-9F20-349C-3B54-5D06A61E0584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ED1E348F-2917-0CC2-7B9C-3DBB15C67440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CDE75295-6B11-E745-AD7C-61F8BE1E4D89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895CDBF0-CFED-A80D-0E9E-9EF3F1F79A05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5EFD9DD8-D1FA-DBE9-C489-22488BDD0766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8F07284D-924A-EBC7-0A77-181EF5157E9D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4F508A81-C942-3D60-A7C7-DFF303259D6B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9FFEA0A4-4A96-FBF4-A286-43196FFCF151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AC5C2B6E-4B63-5030-0600-7B26B2801731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18C19A22-C89E-A6C0-9264-F346A385D824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A2574EB9-5A33-BDAF-AAD8-AAE5879B705D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D98FB127-B584-933A-6A0F-C6724F459436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70CA09F1-5B1C-FCDB-A6DE-98ADF969C3BB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71E10516-CA8A-173A-E6F2-882B5E4775F0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DA98B894-6784-FB54-1496-F02354EB593D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755412457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98D403-4199-BDA3-3247-29CFC980F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CA37AC3B-DF9F-5EE9-FB71-882A750387C2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8CAE378-7A30-7E76-0C43-DD782D643A1B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C3343A3-1A2B-7239-DFDF-DFC43B5922DE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43137A1-6C06-6D0C-1378-94193D80E842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4CECA60-5741-0509-4B63-D8EF79885A0E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FE0AB397-67DD-4B6E-9493-96943A6D175A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E4FF975E-2830-676C-D632-A49C77F7B887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0FD1ACEA-9DE8-47A1-C5CF-9AD6C65506D2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925D82B3-AC2C-4116-2318-00DF33F79125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F252F3AE-16CD-B49F-3940-F69CFE80DC80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493A3DC2-B8FE-D0CB-9EF9-1A489C25CE34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0912673D-11DE-880E-E765-1BE062685BB3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85E76FF1-FC2A-4D1D-124A-4F9255C63985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72B39A60-C32D-6CEF-4CBF-7643CBAFE25C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298AFEE6-E9CA-F83C-A68F-47E1142DE805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A50C2DA9-B297-61DA-C224-33EF8399D949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92D64034-A846-E64F-F3ED-65A4152EE274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4F31A5F4-DBAF-3DF8-9514-B31DA88B51A1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B501E28A-E966-7A44-4934-9F3B02CFDBAA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7F63BFDE-41EE-F404-E7E5-54A8C94DAB8D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677DD533-8FFC-C50D-4E9B-4C07C2764C42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DA8BCEE7-25CB-7C17-16DC-AC0104D7C9C9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A9EF68E6-7330-8D72-33C7-E5DBE0FFFEE9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1C8C1E1D-D0B3-A94A-508D-E9775957C319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6871DC68-08B0-6F49-0AFF-E9056BAD6009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BF891614-0B67-6C62-B52D-ABD7C5E16D5C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F0CD2582-74AD-468D-29CA-B23E3795FFDB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B9D70DB4-20EE-9DCE-D3CE-08BED5BA4CB4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657120F7-B7D6-7D95-819B-209A2A9B7FF9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B4F9D598-C052-402D-9F8C-1FEF4794392A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1CDDE130-0EF7-6BAE-B1B0-376D7C008F7D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39AF1552-1B88-6DB4-D0A6-571945C70AE3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E024E3C2-3D25-5EE5-799D-204A233EFD46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980491754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60C5C9-1B43-2E22-26F0-016C8AE82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6C71160-A18A-280B-4455-B202397A22BB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6F30D08-A141-B775-538A-A1ABD41BD2AD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9BFB2B4-BA3B-00EB-A650-CA64DCB30363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BAF5272-6356-F617-6E63-2D5D9789EBBF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56A4695-6A9B-09A8-AED5-54187FBC9955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5C7B0F82-08CB-C6CA-92A3-AF6D9A40796C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95DF83C9-D2F5-E180-8A59-A33EF9B53E1C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5ADF30F5-EE1F-939F-729A-647A64CC3443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E76006D3-0FED-F10B-9DE2-DA6F5A19BD5A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8682BEA8-8235-F644-4F90-47CA5C392B66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7C7ACF3A-4EC0-934B-21C0-FF68E947AB5A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F9425AA0-0456-EC79-3E60-35BD4BEF7259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BEB38CF7-E17D-9950-FE89-A72797791955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A3C0BDBF-E3B3-5C61-29E8-48F0572D9BCE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E99EA359-197D-D627-7E90-F4D09060663F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CA004E09-72BD-EA79-0553-E21756C56AD4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26B6BC28-F26F-4B29-7DB7-8E7A87BEDCEF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73E0902D-9ACF-7C71-7381-7F6408D4D36B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6BF3C975-0277-766A-E17B-308322A31687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08CE6257-099C-6543-4083-4190AC6A4718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6D6DF849-C265-445F-88CA-0877FE5BDF6B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FC560733-0527-AB2D-2780-9989DE967159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EE8A135A-EA30-7C64-432A-C73D8A46677E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52C5DBE0-8E81-A723-35A2-472126F29C93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ACA9743D-8810-99FC-0DF1-22DF08713FC0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B6FAF2B1-301A-9D4F-8226-81EEFDDE162B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800E18E6-2A42-73A2-C3E0-66B030C623BC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6D5BEC9D-17A2-0889-E853-5D0A68384DD1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903C62EF-0971-7441-37D2-20D26EAAD410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C6317ACE-4795-6D10-0735-87D0CC0280EA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C5A21E22-ADF0-48FB-921B-65B08F265735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6698D2C9-62C7-9F03-2AE5-DA64BBAC4B36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82F7EB53-D0B0-B12D-7D2A-071F038CE2E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660263750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3135B-D514-5B12-551F-F54349EC08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AC118F69-54E7-C738-0F61-B47C7B14B8A5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36717DD-0C70-5FF9-F655-3E48CD7956CF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8DB24E2-EE16-7D19-1BF5-218F6AFB067E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80BCCA0-2DB6-A131-7E3E-1BDBF70834B6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6CD7DBE-6DFB-53C9-B192-57FCFAFF47ED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3787494B-3BDE-0F6E-2638-0FF1516B951C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AC65F9E0-D2F5-00D2-1F2A-07E16D87FC96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8DD7C71E-75C4-5C24-DB67-ED1CB684F75B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1258FD06-9BB2-F566-6697-1DB3604EF9C6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BE12460B-6FAB-987E-37A4-62942AE77F5C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1681E0C1-4135-5576-7326-2C4A247F480E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CC89CAC5-4F83-8FB2-DCF8-DAC8A7BE91CE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EAA3CF25-FF34-5BEE-4171-0DFFA2E94F23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C5758AAD-15E9-986F-DB62-439D13FC0AB1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9C57E12D-D418-D4AF-AF9D-8D26B29629E0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920BC560-393E-1203-570A-C7E275D62401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9B2339F3-C352-8006-F28C-6C91B42813F4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75DF054E-35C2-A7FB-CD50-956D10F59CA5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AA827065-BB33-9FCA-4A3E-BB66E82BF708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0EC1B0D0-A3FB-CC19-2F2A-92214F7AB03C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EF5890AC-AE78-3CC6-985B-72811B415A96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BFDDD9B1-2217-C5F3-90DF-2B4AB1D980DD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8CAEBF1E-25C0-1C39-76FE-E24E82134DBB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C5CE2520-4FF2-F096-331C-D4E6FE891F87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50F9E6DE-231E-F69E-79A6-E8AA96A16DBA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84BD1D74-C651-E389-072B-75E04C126478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33184B29-24C4-4034-A461-C76054815CE1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61B4667D-FD7D-074C-31E3-03E8EFA34A7E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ABE8DDDA-4011-6705-EF15-F20F357D7A76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0B73D8B6-D571-6E8A-A055-622031995AA9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DAF09D53-6620-65DE-16A9-89698404EEB4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451FA5D0-4B06-D58A-3A19-CE8D5EC32CAC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319C4259-0B37-B8B6-DA91-D3881F866447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443443622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0AF65-E8E2-C89A-CC05-F05F90BA6B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9377FEF0-DD78-1A6B-1A6C-8219B357F3B2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3AC8258-258D-8324-EF1F-458EBB17F9AC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8D90D19-3377-99D1-8CCD-792CB3B0F210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FC23AEB-90EC-FBC7-AEDF-790630026D2B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6A93D30-9B32-8B5E-F014-1E62512C8F30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72FAB744-5015-3C7B-2CE9-B6295B3EA42D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85F83D7A-8714-F9BF-71FB-97089ABF60E6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ACEB89AB-1C45-B68E-EE3F-66657F87F266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83763C2B-24A5-BD36-56BC-D2D668FCAF65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93B55203-AB65-2438-D78F-65011C570380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77F9F7B1-D97E-E6A2-F084-D36ADD034C46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D26EEEF5-55BB-C138-3BD6-6DA126305702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F9A3119C-59D2-34AD-F2D2-30FBAFD7B5FD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B705E870-B435-7BEE-02D0-8F4741E8EA14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9682FED2-CD61-4B3E-554C-E3B67582F8F0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5FC7B666-D03D-D84F-ECFA-E10E27D5785B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A5EBD6C2-DD98-F086-0CC0-C7B2151E3D70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54B62E86-A0AB-491C-BD61-9C217F1A6791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DF4CED1F-2D8A-3F74-3DD6-B65E957D904E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C998E1D0-5848-0B6F-B816-FE2873EBF5C8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192DE8ED-88F0-E882-1FBC-F31CAB3B6307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EBDA7470-099F-5A17-3E40-F694A6305DB4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9D0F0981-5665-2A21-30E8-2E62ABD5DBB8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78AA7FD9-84A2-0604-74C4-757603DEF1D8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F834DBB9-AF62-9092-5539-7C5B5ABEEA17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1A6D1712-6724-E8B2-D04A-38A64175AD4A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FE0FA89E-2401-ABB0-3F7C-2FD84C46F542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3A9D5E62-F6FE-5EFB-07AD-C3C99CB284F1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D3C74000-1A3F-BEBF-0CE7-B823D4FE9986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C5D6BE8E-D34D-5DC5-E79C-10EC66649193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7D8786F7-ECC6-377C-775B-51688519868B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294EDED5-AAB8-AED6-71D7-02CC38CCF251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83275CB2-5D81-681B-5CFA-86F60FA5E3F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853024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7621EE-2FB0-ED9D-30F0-3E4757407B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E0818B78-5317-7DA2-288C-7BA596843FC9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D0D8149-CC3F-AAC8-8AAF-D24B2D0E3B84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D5DF542-A5D0-2478-1F95-1005E0D9E0F5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7EED41E-66CA-8D45-FB7C-B0D6B6841314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927E3DD-984B-1D3F-35F2-4FAEE241A43D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16A3B853-AA16-FAA5-6E2C-A6AA7D4AB83E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628DCE3A-2AE8-B71F-99C9-A512B974A067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AAD045CF-3252-46AF-7972-62B1524F4892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D46E2EFE-9B88-A50D-C0B6-6F95C2BC7EDC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87B34427-C462-6D7E-B861-5189A6E55B7B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4182E7D1-44D8-0564-7FF5-0DFE93A187C6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2108242A-B971-AACF-70B1-7A50E57D1D95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D8DABEC6-6CA3-59E6-F757-A325E11716AF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0F2C66E8-F547-ED31-3BBB-BE676E2CDA38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1D57D4E7-C7A9-5659-B367-49F32C8C5D27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48375907-0BC1-C169-98A0-9D585D055C5B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3A836470-65F2-BD69-E942-678B3EB5FF88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26834358-D165-90D7-A1FE-D1B39BE30CB9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E74378B7-A4C1-1BCC-B9B6-5CA50E079307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93D8C922-2527-00D8-E6FA-A806AC634C47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1F823D79-75D7-27FC-E548-BA607AEE4C31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8DEA34E2-B3B1-1B0A-4195-690DA339EBFD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B60FB166-5308-68CB-1C01-0006B333D44D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BE332910-C806-61E1-4614-4C2D2FBC2E73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EFE9AF84-1FE7-5198-64A6-5864F54D9F0B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84A46840-90B5-7DC9-A6A6-6833618D8C06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896F5151-2F3F-37FE-50EA-A4B130E83D8A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5A2862CB-2001-12F0-80C5-D4877F6F68C9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D02F91CE-AFE9-E2BC-B848-B1989D53BBD2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BE30E68D-3094-5302-F52E-D5A7F4A29AFD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1998B101-FF4F-9197-7CA9-9205729885BF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770147E3-89CB-9895-B3D0-2E39D65661A2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1A4FC6BD-BDC1-DD2D-B167-2C6982DFFB18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082902258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140F3-9DFA-FE83-A853-E7596B1D6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F3EB9A6F-655C-B82B-3583-854C91E82A8A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3C20FA0-334C-E9E4-9D0E-18EDD48BF8C3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A6E9DFF-11B2-4D81-6881-862A97AD64A3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7087027-21A9-8844-DB7C-459D037A15A5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0445385-E47F-37BF-DD99-27F86B60A904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D68D6B63-FD47-5F0F-1B8E-EEE560D7E54C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064B9A48-DB93-A4DB-C683-116B70997948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8A058EA2-7DB7-7D3F-0E14-CDE7DF65EC65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24EFEC24-539D-1237-56B5-DEA8A467B8E6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DE5AB193-539C-5979-089E-9BB1907279FD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88A3E3D0-EA3B-7E3D-77AD-505C0C855640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2BF6B56D-EABD-A1D4-4F07-307BAFB2BFE9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9AD48C33-57FA-301E-8056-324B3F7E6D40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B43A1DFB-8006-E245-6D53-8A5B5F8DEC10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4E7185AE-2CC3-88E5-3619-BBC439CC2280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FA409E1E-FF59-1955-8C28-24819AED33E3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098B60D5-610B-E07B-DB3D-88AB6F23B49C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902C14A6-885B-E600-68D2-C0DD1E6C33D2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F1A64795-8FCB-736C-7D15-8DEEC2EDBA41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07563381-151B-B4F9-0258-2F46622EA4BC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489BFFD7-2247-B028-81B4-B021A54503D7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5B89EE36-78DB-3759-E5A3-5932076A71F0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30D8724A-79D4-5C5E-6205-04BD29BAAEAC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7A2832F5-E4DD-14CB-501E-8BF7DD9E3139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D9A63A84-3065-D8CB-2F36-06F6237FD7B1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98E7B5D2-016A-2925-E901-1DC6F5C38FFF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F75693EA-A15A-BFB2-0B04-4094DDF4BA87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6693E1F9-47E6-BD94-F23E-E2991110FA2E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AA75CF58-2AC1-B098-16C7-0B9CF1A524B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E3811DAD-55A3-3F7A-04D4-C5E1C31AF556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F27BD630-AA72-FD39-87E4-32816DB71F9C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805326AE-BCF1-38FF-04E7-99AF25B3E065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607F007-9682-2193-FA3C-DB96351997C4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4282839450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2A7E7-C943-0F49-20C2-99AF0094E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EBB0F84F-042D-C535-A741-FE7E900CB751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4B05E60-3A21-2A4E-7A68-DF383EAA11B4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BE73E97-0502-7A83-AD2E-8E487796AF80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EA2A185-F767-598D-D731-8174DF02282B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E3DCC23-B14E-5AEE-9A98-FCB19EBFFC10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3E169E48-B7D9-C169-B1CA-79FAE1885681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3D178BA2-DF5D-6315-15DD-07B23BA5FA91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BE6AFB62-C5CD-1BC3-F008-951189112EBE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0127EF82-3EBF-8D76-A226-C315B749144B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759CCF48-A745-132E-E5E7-126380E785FB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3FC18681-877B-DB6A-FCE6-BCE157D423C1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26C0FD35-37AB-18E2-3866-7BAF390AAE94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99952DF9-DDE6-E194-85AE-83A0FB2E9201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326481E9-AD61-6C3D-0CEC-20D71B5B7069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685F7523-A728-D305-1BB1-7270997D07FB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3717B33B-D426-0801-0344-50810E2930CF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00B555B3-9DEA-976D-BD10-E3F9AAA623AE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F2D95877-B196-A005-F8D9-88022011D075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7919C87D-2E85-058D-34B2-A8D9A728B24A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3757741D-77A1-B1DF-7E85-871DA8D75857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6D5D7C73-4CFB-74DB-8221-3154F9D9D976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E0079EC3-D8FD-A4F3-AC36-319C6F458A8F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09833B67-CE85-1E4C-6435-5FDF43AE9673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74101E5F-E3EC-BA03-4A1E-DBC9033D9543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B2E092CB-61B8-B11C-4DD8-9A98E826EEE7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92610891-4E59-CD8E-4401-83081EDE4B0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FDAF3A14-1D5B-C530-E5F2-31DBBCCF7751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8A4AB6F2-FA41-2AED-7D2D-BD28C7A2E174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F55B571E-C0E2-CD10-B483-A0293E83BCCD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96CEC32C-049F-924A-C768-BD61E6C7525A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2F9DCB2F-E242-4F33-7A6C-8D4D27954D26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8F279FE9-0525-D606-5B23-7EF30B682D3C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A0B4F5D-B2F5-A57A-3583-596A4D1060F0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099694256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CB278-09F3-420F-2AA2-5650C420C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9C03757C-A03D-36BA-0E88-97C10C2AC664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5D13763-57DE-900D-7E45-8AFF3F0D79BA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6073956-01A1-3CAC-6C79-AA01FFC34DFA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0D58F63-B504-9E71-85AE-54877E88D48E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EDB53CD-21F4-E161-2342-3AD8C4F3DC2E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AECAE6EE-C54D-D1C1-260B-62E02B564FCB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46EE3B1F-BE48-A145-06F4-D080FAE2D54B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140FA4A6-38B8-5671-B4CC-49781CD15DB7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12A8FDE7-8774-8644-30D9-542500C440A7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286665BD-03C8-9EFE-EDBD-94D2EDAFEB1D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10C41675-4EED-B4E1-8FE9-0EF35328A1D2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ED7F9C0B-8230-F9A4-5431-15BCA6F86F13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14F664C2-7ED1-9C36-C6E0-469F81F747EE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D2B44763-E250-28A8-0CB7-F06A09CF8199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10E918D9-DE3F-D3E9-5C8A-DD351BDB02C9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EFC3DF24-B3FF-AFB6-BFB0-319C8E910929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B1487E6D-0B7F-6B87-0E16-2B5A7E245635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65CC8723-F850-A273-6AE2-90E58E92F169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F7D1B60A-7213-332A-2D72-48700E601E4E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7252DD88-66F3-3C2E-C78D-0A265DEB8BFB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B833E599-35BF-6BC4-2295-1119F5386E5B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02D90626-BECF-4DE1-8262-C678FB91D713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B95AD44E-73C4-7AD5-53F8-E2D178631CF9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06A3B32A-FC02-A684-5341-A3AF418E46C2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8577619C-E77B-4BAA-53C0-694592A47514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5250E5E3-7E8F-8F8F-4A3A-8E064BBE7772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ECDE3C2C-55CC-C7B7-A661-92156F1CE299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7C3CD6DC-D71D-595D-0825-04F6800460E3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804FAFAE-17F1-62A0-5311-31B7FAE80EB2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7B60183E-A057-CE50-959E-ED1D83F1AB40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4505CA57-2FA4-AA1B-47B0-C32D9F0B5B29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B9F6ADA2-78FA-F694-86E6-6B7E720E2283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9D5105E-476C-3C77-E332-A45C958DC72E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497927134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093066-3872-CA42-374B-9AFEE8A58A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5AEEFDE-601E-F0AE-43A8-D9EFF541DDCB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446F1D4-9C00-FBBC-ADDC-07F3AB4614E4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93601FD-FC8E-F18E-9CBB-D41167BA49F6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151F918-DF5A-59A2-4949-FEB2AFAE45D3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930C453-02D2-79E5-ABBD-4738D92BE823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EDD0C35B-A7ED-D9B3-6473-8E9C267CE64E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EAE7DC10-0D5B-A00E-657F-113BFE12DCB4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590E2DEA-364E-A031-9C46-D80B869DE6C3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BC458ED4-4FEA-D4C4-6D79-E23278BD9EE4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E2AEEEA2-F08E-0999-4678-AD75162AD4FD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07106717-51DD-6357-F9CA-77356AED4BFD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AD5A8B5D-1CE8-12BB-A8A3-92FF3B1E9E05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0C20B984-47D4-5BD2-4843-EF9D597EE7EF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727E1805-347E-60D8-3F96-3FC723A0A3B3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45308B4D-6108-D99E-B284-9EB8FDC35741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3E8E5307-CC5D-B0FD-6211-1BC5137C38B6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4B735A7A-EFBD-D7E6-20FD-5AA78E02A2DC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C1730E85-D87C-9E07-1486-6D12D98D1B4B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63E5CEE3-BC48-E495-48A8-DDDAF18B85DE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13F1E701-B5F5-7E6E-9F03-201B86C8E18C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D2CA7535-043B-F8DA-881F-511D9CFBCC43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C3D233D5-538F-4D87-6FB4-D8C4282FF365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38ED359B-5F7B-E54B-3F7C-F59695DF3A9C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181CBE0F-2F0C-64A6-D6D9-F942FDE9448F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F4652B9B-19F4-71E3-C28B-D9581BB03EBD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DFB1B6BD-847C-57F7-560E-072C5286BE8B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82B22570-9BB9-0DD1-AC72-A5035865DB0D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559BB341-4539-71A7-C9CD-3520E940F6AA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4DC58824-DA8D-17FA-CA89-32C532F79C8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F6D6409A-1484-5A45-4724-C06EA3E90EB5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767EB858-56EF-0765-54A1-2A6D954E896C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D0E081A3-9AE6-71E8-DD8E-CF8F98FCA1BE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DAE35A45-2F27-C0D1-36D6-641DC993FB93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501368538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35B8D-C60E-1F0B-447B-5EB42F786A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3BDE8DA8-9106-ECFA-C266-B9E82B5B9534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504662F-A717-2087-FA22-79F6888367A2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1A18D63-7C7D-2657-4D7F-AF4B29E79508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433C536-EAC3-E6B8-9FAC-DB233679123C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E942E94-0E91-0B91-CA96-2F347C4EBD11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469CECDA-5B18-5C85-687A-DA27963794AC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54FB75AB-6F5B-2A10-BED6-067DB10F7416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9D65CD2C-CBA7-4370-B0BD-7C0F4EE55DC6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DE49A724-ECD8-C1D7-CADF-CE6A27B1ACFF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5000B849-23BD-A33C-7148-CDBACF522135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35573519-57FB-4AF0-1F7A-80D428068095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8682481C-F7AD-9E2C-F5AC-D728B7966FF6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4F2753C8-C364-B9B6-0FD9-8BFF050AE82D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06222595-2AE2-0B8C-F448-2FC365AA5BFB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EDD7968D-908C-BA57-8F93-94B2BF73AE74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1F8086CC-9B3E-92C7-9AC7-BDB139C641E3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77E9A3CD-6010-4541-83E3-570300C45AB9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E247C9AA-B64A-1A52-108F-BA782F12E92D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5529901B-569B-0D23-28AD-C1CC61225EF2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38520364-CCFB-A971-3FC5-6940F7EAEAAF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EFE3196F-E047-2704-D9BF-A4872C8DC6AE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22B78C8E-D895-0878-42DC-9CB37F72203A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D4345FBB-DEB6-2E51-7E11-9855F2007002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40E325D4-3A97-3639-1590-11BA9CCC7544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0014AF2E-8D52-2111-73F0-829A384B0C60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2CE14309-A183-AE1A-3104-728566982AE0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76F0E5AE-EC43-A694-050B-4B5DF0507927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E225C96C-25B8-31A6-B617-89711479C76F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23E4505E-B359-B275-F470-1EA5D75D841A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35550DDE-BA89-7CFA-D205-D1EADD9C916C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0826E97A-ACB0-51D8-DC76-5E6694FE72B9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FA1493FE-1212-90FE-076B-90D5A20A3325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3896B86-CD3A-6357-BB2A-52BDC1A1D4E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005282045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2F6367-AC81-5E7E-BC76-1FBE0FED40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1DA8A612-FBAD-3DE9-FD93-93B7D537CA6D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CA3A1EA-416F-9047-9A47-C747E26B7E54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34B5728-F729-7FFF-C941-BFDB6EFAB5AC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BC78D4C-EA64-13CB-A604-3AAAEB3393BF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FEEE514-2025-8ACB-5CCE-ACD08C057C26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C0A75B2A-7232-3A5E-61DD-CE09646E98D3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2FAAEDB5-D7FB-8332-CED8-E66F6813CC5D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D3F4098A-6094-437D-EF53-1A6506BB0409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3CEB7BFB-B6FA-C51F-B4EE-71A5C4E00CA1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FD138C3E-15C8-ED04-D352-A8D0978232F3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75AAB699-8B5B-2415-A974-AEB1F0BA64BA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2331BF06-7C08-11FF-C86D-A14C7980EB0A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996283E4-CDB1-5AF7-A041-E2FFFDC2DCA6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718B2532-17FA-CBB8-0CCF-EA16AC31A1FD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757975AE-F19B-216A-960C-A72739FF5A0C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D053446C-2FA7-5364-D580-3372343ECF2D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B36A4D22-AEF2-9C75-DF73-23B9CD8DE388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1AE41A62-D0B3-A544-926A-01D4018AE678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C5A06CE9-E2C5-BAAE-CCBA-4CAC24BBB277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AE6C3370-8DCF-0834-34EE-801838685E04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E02249FD-A4FE-D73F-E74B-47D98EC6DE36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7E393A66-3D23-E1ED-A7EB-4D6880757396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AE19AFD4-DBCF-45B5-EEEC-0778514E3B85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EA3F4DE6-6A6D-8910-BFB9-94DD105EF432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0C5CFA1B-879D-2EA1-FA18-89E7BA4F543C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AA3D098E-BE2A-BA2E-8D36-1148F380F14F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F3BC1A6B-ECA6-84EA-A0FD-59A99F349A6C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0A413F03-16EC-3FB4-8EB9-614345552A80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AF6C217F-060F-B300-AFE9-A99F996B476A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1DF92996-BC0B-FCDD-B5F4-58C04A4CEDCA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55DA422E-4197-4D03-858A-239419699F4B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26507CD5-FD65-BEF1-139C-5CA4EF7DBE95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881A607-FF9E-2FE5-21D9-3AB9FF8A6CBB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187504000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501826-25EE-D126-989F-6FA1D0992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EBDC97DA-6F8E-57C1-EC11-AFA262BE3205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C503140-9737-24D3-DF07-3728C77F8981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09EFB9A-F26D-3E4E-A75C-4D8C3057829E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561087B-CB6D-9389-9395-24CD84B8727F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770F2FB-6FF3-193B-1F51-89C39FD5AF26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E937C949-1944-AAF0-6BC9-3730A3FBDE93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4EAEF573-4582-3598-94BA-A7DABEA7400B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3F0BE9C2-8897-9887-5BCE-006957F085F4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AE1C4586-8F8F-07F6-8883-864D3A737655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A5A53B9C-EB99-47D0-FF50-4AEE622ABFE0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23D87445-7FC6-9316-8D24-CB97C4ED31A6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B4C1938A-8D6F-523D-3B6D-A3D7F747C4BF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B5EA892C-7FDD-4DBB-2255-33B10C8507EB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DFCEA4C9-2A32-547F-0C63-503DDE291B36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45B4092A-6E1F-9EA8-C63A-D567D13A5F99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096C1A0A-7CB4-D03D-E35D-7EDDD2D571E0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1AD3C2FA-FDF7-2A44-0E81-9E609C0997F0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51D8847C-EA90-CC48-E35B-9C6ACC446505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3D13A764-3143-B50D-D563-1B2E78CF6201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83AF5C43-075E-49E1-53FC-31938716A72A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8DE27367-D38E-1FE6-B239-5F8F969F3401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91F4274F-6632-29D8-ED03-3B9D7932A509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3AE0028F-CC34-0AD4-742C-D9AA4484A40D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CFE66DFA-00A0-EC67-9089-83D2EF50EF9E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085D7A5B-ADB3-B129-2D2F-76FE442BA804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D20637CB-9459-B69B-8725-DF85235FFBD4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C7B5DC77-2A5D-F075-64A3-E6081EBA3305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C93960B3-24DD-999B-38C6-36E823A0E850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61CA2260-1053-0F70-BC8A-CD77036A82D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1E691FE4-4754-FCAE-A34C-BC1AD3B594A2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B00F4612-20CF-B884-AFD9-87BB24CDCA72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8647F93C-D82D-D508-8CC2-5973DFE00D01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C9536B5-D1A4-7E47-24F3-414EBF61D0B2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411510512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894BF5-98EF-5804-4714-F21B603024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5AE05BF0-7CD5-93D4-6F60-B3D2C91CA8D1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2CEF5D8-3699-78C8-2023-BD4C29616977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34340E8-2F61-A51C-DA0F-93A1BE7D29B7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4E4161D-09FA-008F-311F-3A15CA3E9C44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FC14EE3-D4E4-4D4D-479F-9B3D5A790293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CE52C17E-B539-425A-7177-DC810BC792B4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13544E9E-62DC-7282-77AF-289AF6AA6384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527BBBA1-15F2-95B3-881C-5ADFA494F4D1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F866FFFE-D848-F0E2-9C7C-56DBBF67D0B9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AE43D9D8-7D2F-ACD4-91A8-86028FF518ED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810183D8-D2B8-3311-7267-D8F07C6DB67E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71E2AAC9-3A8C-009B-1C72-86ADD059A45B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7C6B1010-02DA-1C0B-992B-B25D7A0B032B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8651BA08-4D69-F291-93A8-A6C38C94D727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ED70051E-2ADC-F308-DEF7-19CEC83906AE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3CDEFC97-6758-F819-F51A-3704ACFD6B3D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53DDBDB4-B1E2-CA5E-5842-D48E8B62F0E5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C3EFBFEE-6554-8E75-07DE-7B901C2C8555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94450166-8711-811B-FFB0-2EAF6FC1BC0C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48D129E3-4F76-1D2D-6B1E-48EA15B31CA7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903B6742-969A-57E7-45FD-8861519CBFC4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7987D766-A4D3-AB12-D481-C4D409F0F9C6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25099B26-7C16-AB50-940E-4197ECDA6727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A22742DC-D0DC-758C-38E3-7873DAA36153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551B5517-0451-BC3C-D415-F1FBDB1D54AC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C6BDCDC1-5A46-FA81-9784-007EDB2D50D4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08F25CC7-50A0-4065-3C68-52843A72ECE3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686905F7-ED8D-3B0B-6185-00660E122B82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3A610E0B-4017-463E-8996-8BDDC925010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C25B30CD-D7B2-82F9-7372-4D88F8E86F26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B31B5BC5-38E5-DC2E-35A8-002D84DF3F0B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08541081-B033-96F6-BBA8-38AC26067C3A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DAF06D1-C693-88EA-5DA1-AED6C6657191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113668797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446FB-AAEA-7985-8FBE-53E986E86B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8DE2AB69-BA9C-E6EE-38D9-C4FA31133C5D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DCD88E0-E352-0F29-38DE-4A9917182837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B57CCA6-26CD-195C-86DE-738F9015CAE8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3B3C6B2-49C5-CBDC-7D9D-12A9EEB02D9B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ACB87BC-8A29-EDEF-D5E9-6417A3468364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61382BF6-FAEF-4E6E-F86D-CDE0E5DD94D4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9105E95B-7233-29A5-BFB6-4D895E5B59F8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52071F02-EC91-09AB-D803-59150088E99E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585DDE06-C26B-F953-4DB0-51D1EE1F707E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899A4D8B-12CF-E4C1-5B95-9127D3AE17BF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A26E28AC-8312-C24C-C4E0-F98821077E45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CD38A359-FCEB-019A-14F8-055F2834502C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E43865C8-B897-4BDD-B618-820EDAC0A404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B57509E3-ECD2-7939-A98E-2156DC0D843B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1AD9E146-504E-AEA0-DB5D-F8FB25C65C4C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228CAFA1-ADA0-66FA-6243-782268543968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758CF1C9-5FD6-8203-1DB0-D2E002967A9E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E693AD71-6D77-41DF-D6E1-D4BE6A61BEDA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409506E6-7A96-67A7-2F35-0928B5EBC756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E7E0ACF3-C057-91FA-5B12-3220552C1C4F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5CBA7920-1F1C-03AF-869F-0B4C64BCC39A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82A28E79-EDCB-BE41-CCAF-C3779C96425D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886B7E20-860F-3E4E-0F0D-8962F81EE7CC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86DC4A7F-410C-16E1-6678-78DEDD30A372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C2D0EBAF-DD4F-F6CB-37F8-9DFEC45557B3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BF8CEBC1-128A-38A9-9449-CC5A91170821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39F5CD14-D2A1-0879-983A-4496BE6953BA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F70ACE5C-DA5D-C1B6-D825-5E948B0AB016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72F740A7-F4B7-D6C6-90CD-2253D1B0FDD5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6245BAE6-8466-AFB6-B449-30E25731A34C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5D746191-853F-03B8-9C72-3F4D516E8CCA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E3C9EF69-8CBF-B666-D2D8-33BF505535C4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E64F665D-D667-B190-73A4-7DF1C1D4981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094961399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4DD3F6-1CED-BF65-A846-E584C741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7C2ABD8F-F956-8B92-0C43-6E990A4F435D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92C6DEE-1B96-57C7-C888-10AD854B4408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2692572-E8F9-BEC4-F5F2-1539A57787F5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EDF75C5-9B3A-1B3D-8276-F7F91C6C24B6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BFDB7D6-AD85-A4A8-61B1-C591EE8D9A8C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0FFD5E08-299A-E34C-7EA0-5C72C4EBC61A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23010748-CDA9-BD7B-F712-F7B7C7AA389F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A2EFCCCC-E1C7-ABA7-1E34-9AEAEA9E5959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D3915A45-3F7E-88BF-F87F-0286E8B50FD9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E39641C9-AAEF-B77A-41AA-0EAC3FBA46BA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F37C8A36-B05F-6031-BC99-217F1BAC7CC4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5C054AD7-1458-5C91-AA41-34491E6EB185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E43E5FD6-39CB-94A2-316A-9C444035DAA9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BE35CE3D-3B06-ECB0-0608-82F075DEB9F2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09175E6D-EBE3-10CC-009C-CD3FF794D982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2738C392-F134-8368-0376-591B95FB9644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3D78840D-7EC2-6FF0-4D23-957C48EBF5D2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F2CBDAE7-0285-8CBA-271E-403891760B0D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7E15C4D3-8029-32B7-901A-CA1175690508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47A7B0C0-4E82-8D65-753E-0D37D4ACF72D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99AA2436-8C59-720E-3A0D-47ACB7287A42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56703D1D-5864-D59C-B632-54F3ABC09623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9663F0D2-B12A-D42F-079F-8F2B954B23D3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D7694CB5-C393-6470-F555-988BA7E3D367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4433AC3C-F6E8-F4DF-85EE-E0256D359522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5A9C2F54-6522-152E-9E7D-B102F2C65A8C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EDDF1E4A-530F-9DB6-61C0-A4B8250B25EC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C5FD19E4-CC66-9B6B-E764-8A1306783800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3A736AB0-0982-B7CD-FD6F-AC4D17C268C8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CC95C0F1-EEAF-0B0F-F193-6180C5256709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3F0172AE-6673-1E0F-2055-CABB00D91C82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9F63E87E-13EB-5DDD-179F-56998D4D6D03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8119BFC4-EBCA-4AEA-1985-7BEDAF4F9CFD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1826437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1DE94A-3B7D-47C9-AE31-B286FD1AD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53CA51E9-F1B5-4951-CB43-D5491A0DCF6E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491DA54-C822-E9A6-B528-989435873D66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E6A59FD-B880-C78B-E364-9673EF5EE718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56A9E5B-FBC9-524C-298D-8CF099693380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40A36EE-983B-FE68-19D0-478282CC51E6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9F9B6D12-E9AC-9F0C-4471-2B82CFA2989A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4253C454-3CF7-D3AB-43BD-2C4101C04EA2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0B716882-9689-AED7-9707-9598B0976A27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F1BFD360-4C7E-BD0A-9F90-0C9E0C98B101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A4CDD1C1-3964-F259-EFB5-4E7B96E5A142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229F3FB8-0934-82A2-0691-B18F413B6AD7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5EA4B964-06CD-F404-3BDD-A63BBF55988D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F8434989-07C2-7BA6-36D9-33F715D43E67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0BF1C716-5963-EB8C-B6C1-267E19EC9A1D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B3186819-0388-DAE9-BA90-042AE31D394C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B1636049-2406-F3C3-22F4-D9C17AB21989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BD2ED18F-7097-8D89-2EA4-BDE2967BADA3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33B2F346-A33F-9CD0-617C-FF7833C3C3FA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0475B5BA-7011-4CC0-5509-7C79AE455CC8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7BAAB71E-A2CC-7F9D-8688-870F28394139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DD9A851C-1BCD-A168-2800-2019B1A94A86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49483050-A7E7-CC4D-9A3B-C6848CB5B303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B839A367-F8A3-5FE5-B442-9E3DE2BA2835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9009349C-9A91-4713-0CA0-E7B876DE43BA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77BE950C-EBDF-D84E-58D1-D86A70C6A179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D5541850-6323-D069-D226-53A14149782A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39B68F7C-EB21-A987-4437-7B356320F412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DDAE5369-8CFB-F8BB-B290-2891ADD98CD4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E4BC9DA7-07B1-9EEC-B4E8-07CF8933DF4A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BA83F4D0-D896-1006-FE4A-5DDF7B16D638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D1EC9FD1-8308-5B4E-BAE9-82C8984712E9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0155EC0D-1BE9-3DED-CB9B-880E69EAB0B1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2259B9F2-BBFC-E7DD-15AE-20230910DB47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067834510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4AB42-7BA6-487C-E433-17D3F20D01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8F1F7D6C-0C07-D5E8-7F30-099563E5BC14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FC0E681-6034-B19A-EFBC-7F9D719151BE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849A1E1-2E33-337B-63D7-C173194A6E1E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6A0EA29-75FD-615C-1D43-3587A21A7B62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78636D7-D439-FA30-CF47-1F9D39F53CA9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F9124131-C22B-95FA-42EE-238895CA5216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15115E97-B297-8424-218B-29C5609239BE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4645F965-606A-0854-BDC1-8FB2E40A62A5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D8ADDDB7-237B-7F1A-350C-D402F6E9EAB2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5564FD5B-74D8-50AC-B49D-56A9BED497F0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0CB444E9-E644-9F74-9BC4-B71FDF3347AD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D354CEA2-20DD-0045-1E47-046E16F32678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E4BD5682-9FD0-26EB-D587-561ECA4386F3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045DD8DA-3A4A-9EB1-7FDE-1E38C87DE2D2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64AF5E39-6126-8541-2FC0-CECE7A49ADD1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D1BBBDD7-1E27-2CEB-ED37-281D15DA32D2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19B65D32-0CA0-8DB9-AD2D-45E21A4DD3DB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D6F51078-0FBC-C1E2-5A0C-A067A62943EE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0CCA2401-BCB7-0036-9CC4-BDD300E73A86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8EF46A1C-85E5-D13C-E6F3-5ABF60FFA111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A9935380-9AA3-6AFE-D144-6000194B6AB2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C274A167-3743-D78C-6910-070D4CE9E220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257996D7-F5D8-9F45-FF99-EFC9BFF8B0BE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57E1A398-D0CD-349B-D818-21D765D647CF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D15389BA-56E5-71B3-80A9-3E75C1B298A1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65E2A63F-1C0D-92C2-9F03-728BB0BA5C34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EDDFD3FD-6326-05B4-0066-1372600FBB7C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3BF827DB-2843-CC8F-F82E-3224E729B006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48A79FB4-E726-007F-FF1A-B5D4AE0CCB6B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1A5A1108-56E5-96E8-D506-03D42A3B3747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ED1F3B03-3404-7D82-D346-2CCBA7D32C70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F4A8164A-B117-ACC5-8A96-38B8DF9FCDBB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E5573C02-97F2-4200-2DC7-0B32F5BED9A4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013567960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DFE2B2-24CD-872B-0965-8E35EDEBC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5BD08AC-47A2-8882-2427-0E436672D562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54B6757-A716-C8DC-D834-8E636382F0A9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58FA202-816C-9E0B-2FB6-CABEF24F8F09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543830A-48E7-66E2-8C55-864F52DE9A01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5F50AF6-123E-CF49-8F2C-0FD7C2AE6227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AB2EB9AD-5100-6472-92F2-3A0CCE94C1D9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61091A47-C454-807D-F631-BFAF08F527F1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086C1A36-4CD3-2339-4BA4-43F52D32BE7B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CA181DE5-2719-1EC8-3B96-F9F2DB2858F0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75F0CA1C-3025-8B17-CFAB-24310D887D68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F4252383-9A85-F1A7-6CE9-DB83F9DB1A94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6DB804F9-E599-95E6-FF26-6AB28D5FE3C3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A8CFEAFA-CCF0-C5EF-070A-D4DFA1DDB560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4B8A3F1E-B00C-939B-F106-A2AB549BDF74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65D789AF-099F-EB11-34A5-C48D9DB3C210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3C039A3B-3247-5645-E252-3BEB9CC729D1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DD7EDC16-66B1-9130-EA84-2EF79C652489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C1E14EFD-4114-84EF-99F7-1D17E3882062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B5DD3DEA-649E-D0A9-6007-F68A358D3A8F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0E7F061A-C9D1-223F-CB1C-39925A419AF8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BCE5E783-84E7-D464-3FAE-594C29516668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88B87A8E-1563-4E32-0E6A-20F8A7DC8278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3B37B1CB-1994-7C0C-F13C-DBB251D915A8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2AF35AAF-C862-B172-5036-D92F25243ABF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E90635D3-A899-1DDD-B4DF-D80BB86FEE1A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101D01B8-D4F0-9CE1-52B6-16029F1D59C9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0FB285A6-8191-DBFA-B892-22011D972884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1B342DF3-AF67-F906-4C1C-F8CAB1B9285C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54A90F16-0826-6289-9332-7FCB5B9ED248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059D81C7-70E6-29C0-1EA1-CFEDCFAA20EA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BB872EBC-3B8A-4388-5250-6181FD043817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7866F976-21E4-5DD0-0F7B-F6CE9BD0131E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C241B9F-E81B-A82B-9F7D-F08A2116C693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980105671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C067DA-453F-D453-53EF-3EFCE7F29D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45B34886-AA2A-8970-BACA-41D969226A9C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CE941BB-F076-EC35-008A-1C8E38D151F5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448B461-3F7A-3532-BC36-40105A396249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456AE8D-E4FB-55BE-390E-144FFB85658B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CC1114F-13A5-A035-A833-DF34767CBD01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F981FE25-164A-5B65-5F84-D7319E4CA1ED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244B5930-1D4E-E466-3964-172BB2284273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DFE43DC3-30F5-05D5-5E91-BE1C89FB0CD7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FAE1980F-8C7F-15B3-A561-661D84D358DA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6FA707D2-769A-539E-E0FF-42172F999048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A1F2176D-F781-CCB4-1C86-126917F48FBE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8353F017-00DC-B82F-4A8A-AA928A2008AA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73C9D9BC-087F-E0DE-143D-E52A35E14443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044F0BA0-32CE-0F86-D8F3-BD8838BB593F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569167BB-786B-A53B-E0A9-66EDF8CC760D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B6A07664-A155-2355-DE49-CC48EB53AD6E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523FEF03-EB89-0E91-48D7-56793C9F7364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92B7C0FE-A594-BFC6-6CF1-99D7DC79A24C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E9D6025C-B1B2-DF04-F8FC-831962F4B189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51566695-865A-21AB-025E-A9C1452FAF5B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1360DF7D-F549-CA1A-2A15-C38BC765E84A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0AA79D28-141D-9C60-0B25-741D1306A552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A00AD789-63AF-0B10-86D4-0B8AD1E3A616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9C1C1939-AC39-D8DB-35EA-C9E559F0A86D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6B25C37D-3FC2-DC13-A83C-3CCF6E44912B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C2E9B7FE-F6DB-C0A0-35BD-1372E0B9DE7E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A8710D07-A549-5F8C-6671-72A352E3F47F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37D9F06F-3F04-BDAF-EC9A-4F4C90C572FE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86F7185F-E516-D5D0-2345-60921E8DB50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0480918E-2A79-96FB-2580-FB91DCCDB8E3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38147C83-872B-4E6A-BF59-A1BAC7F3A79C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69653482-3972-EBA6-024C-CDCF1F627040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21F26FFF-F7BF-5AAB-6CF2-2CAB239BE21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766663645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1CFD3-DA56-D7D3-9AAB-CE3C3C21A1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29B5952-F28C-C33E-2C4B-246DED627AE2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5F81750-025F-BE9A-6759-2AB571A52B21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541B0C1-146C-FC7C-B29C-A39A0750E14C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1FF08FC-AF99-576F-2143-797094B62D78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552DBAE-0D87-7D84-4425-BCB829B6F8CF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28B4FC6E-3958-F931-1FCB-FF2513361C6C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3E5C9653-C1FD-DBB0-B345-00E5C60A781C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3C59553A-FF97-2F04-82B8-2D1BC4BFF5C9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9CF45574-30FE-5DEB-415D-15E8C25529B7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A3E44A23-2251-5C0D-7FD1-E7DBB5A360AF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3322874A-9ECB-5102-D342-D997C7C6A630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65D80B82-E129-FDAB-42C2-838DD7A7C957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2DDD0D93-CFFD-B347-5E18-E29559383F02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B7CED155-93CD-A0D9-FB1E-9C1B6F5FE464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36F1CCB3-0190-7ECD-3507-2726EFED0271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B359F4FE-9948-33F1-B850-9044257F3F1B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820DD771-54F8-CCDE-28EC-B8666E6A30A4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CFB4E039-6256-925A-95F6-6CC288C137F3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D2BCBD0B-A2A9-4D42-346B-177BC317F9FA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513DA15F-3737-5D79-5EE6-C623CB870354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DDBB1656-8D3B-1325-D02C-6A536A283680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C3395586-8738-4B0D-FEB8-B51D4700459E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9342910B-BDDD-28AD-8D15-04A150F64FFC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9321B41E-7D98-4866-BB25-44C621FAC9C2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532E56AC-8427-B80A-3A63-FC1F0B614225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A8364C5C-BAB9-2784-717F-1E16A62B843A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DDCBA1A5-7A36-C193-93A7-206192B3BA53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06920BF7-C437-7D61-95E6-04DF46A00708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1A0A92A4-57FB-C08D-91BB-466A5A502273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3E1A9213-329C-F69C-C24D-B192EEF4ED14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E07FC0B9-D010-B76E-2884-F59C40CA13F9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61FD17FE-EF4B-6BE8-A5F0-A0DD9484FA43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E0FC2A28-6D75-0C52-7DE6-C2A202B0F82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953248935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F91FF2-AE6C-F9B8-6460-83BB7BD069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A5A0573A-4EFC-F7A7-9226-06281D8CAFCD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CE8EE70-8935-5379-3AC4-66007263B93E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994B7E2-CE4A-2DD8-BC0D-7D6C61465523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B19D259-9F20-63D4-45A3-76943D5FF60B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5F1380D-1F0D-1BE0-5AA4-C790E953C3FC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CC0BD98C-38F3-1A57-E570-88859DB05EC0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B888ED2D-B179-EC12-86A0-0A34677D33DC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914DFCEC-6C46-8C6A-06A9-DEB527CE248A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FB179D58-7863-6EA8-E539-67F36039C070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365047F5-79A1-BB55-CB39-DAE41C2B941D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F05E3A5C-AD3E-11E7-3E5C-4262CFE12407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719FCDD5-E869-8059-5260-63576A3FB4D0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2C71D0F3-C01A-1AF1-916B-B7DB816BD16C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EDAA152E-ED8E-4B0A-EBCE-A6C9D1309C87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2AFB159A-118F-2CD2-F344-0CC7B56C3E47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7AFA82B7-0942-9A1E-E802-868AB686D546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BB4E5BE2-AE03-1DE7-34F3-F60DD6457598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6CC4D35C-3612-2284-332F-E8FBEA41C858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5C1C6CBA-37DB-D1A6-06A6-60E69BB000E2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252DCA0F-6A6E-2D92-6F73-24134E182039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BB0E20FD-55A4-80D2-109A-0A1C6D43D28C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DB081D22-27FB-5E0E-6F6D-ABEFFD72BC12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C0D0895F-09D8-5C81-8F5E-C8A0926ACBA2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E25EBD43-EED7-E745-B120-D3B9E8BC9775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64C08FAC-167B-673C-A46E-E88A5DC6B3FB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845E2224-4E82-8B5B-E0A5-45B9DD62F390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7324CA15-4E37-DEED-6453-62385265288D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1DB1830F-B51B-9FB6-6978-0662775C19BC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87335311-2D69-4412-6050-ADE971298D7C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F23469B1-3B12-A524-48CD-7DE37693E796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0C5B617D-4F00-0DE5-DF5A-3419F9C2B722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45EDF3FC-2B52-1B32-6BBA-2933215F43D5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3D1C343F-9BAB-2EAF-5F2E-003D04C62509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790490364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2CC4DC-2ECD-C41C-BF76-5DB8631A6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137609A7-D872-8F8B-B226-89F7A92F4EC3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857AA2B-3C2F-F481-EB35-F2C91C57E060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66B784F-1C36-7D88-E172-F1A21CF29991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D93E666-5E30-39ED-4AD9-1CA74ABACB1A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1D26C64-E55A-B9DC-0946-E186711C629A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72C64F77-5431-505F-3E22-A7A46ECB78CF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D405AE26-E051-B97B-F8C1-AA0DFFBD0994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45BEE6D3-F183-134E-CF72-50DF8E0151E5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7DC76250-444B-1DE5-EB6F-5413A8B0D5CF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BD4CC5E6-9D26-BBD3-835E-0D1D2702F2E6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B42A91BF-71F7-4AA5-9147-18844EAD59CB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5093F0A0-BC8D-0483-A6CB-B3E1A09761C6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DB819077-B7B9-0B2F-DDA0-7014F91826CF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3A653398-A6E5-147C-0BAE-ED7BBA9D78A9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8B85E9B6-C328-F40F-B48D-474BB2400DAE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EE04F475-8E25-6166-144E-70DDFC973863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A315D8D5-BA10-7A3E-9706-FBF4DB3B746C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D0593BE1-FCE3-A41D-24E6-F815107073C1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A6BFEE9B-4048-6249-62B0-3CBB1BDB52C1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2500A714-9385-8A15-5051-A32CBE1F7F74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B4541CDB-3467-AA44-5C4B-8952277DEE7E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2B1A16B8-BA59-2D90-D2A4-F2E5C79DE0F9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1F3EA5DD-D03A-BA10-E9D9-EFF3ECE99AB1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30BBE717-8384-867D-6264-1844FB3B5A72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EC9A248C-5238-79AE-104B-3344D7E8E79A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9B5BA8F4-894F-47BA-CE53-DE688B0F905E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7AC65C63-B37B-2B3E-886C-A47080CD12BB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1492C672-76AD-0D7C-5885-90B201A92CCC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CE4422CC-34EF-83B1-4D04-2F351239CFFB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B220BD44-5027-0FD6-6B2F-DB7BBC7A89AB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B9C4916C-E146-740E-4E89-5CAC65D5AB9B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05DDB617-8A69-64F3-EF7F-5C65721B99FE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992C9D3-E661-E959-09DF-BB493C3C6440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394969851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0B190A-0992-5F1E-A692-64A8362DB5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FC477135-5069-0179-60C2-5B593DB34F9F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D59EC90-FD95-8290-616A-4A51056ABF69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F0C6544-4715-C971-DF6D-E77B8B794A32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9656A9A-3460-7F4A-604E-D369F46D0BA1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87B122D-49C5-575E-5DF0-5EEA21816321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D556D9C3-67CA-0759-7DD2-8E06870EA622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6FF438A7-FBFD-A433-9869-93730FBDA92E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BB7359F1-C58F-A709-A00A-76D7DB3D6585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F37C0F63-624E-F87A-DA29-B00487B0D1D2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DCAE81F8-F0E8-AC00-3CFC-4E8E6366A216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D48AE83A-F090-6C66-09C5-AC7094742142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FE17F1AE-E030-D458-29DD-5F0B2468063B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08FD14CE-7387-F958-0139-A0AC02E86227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F9C08C33-2D92-E1E2-037D-8846D5F04C67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CC5E3B2A-064A-8F43-085C-A6AA999BBBDD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EF1EEF29-761E-6309-5CFA-99710FA2002B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8FF316B1-BF3E-426F-9216-B47B87A045ED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7199F31B-994A-DA54-A35C-A9F5E5B263DE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0BA0D2EC-009F-EC30-E9BF-8BE32AF704DD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1F6C9683-9BFC-E5F9-EF8E-A0A88EE074DF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C316C735-DCC5-E199-F18A-8BDC52C47DC9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D50687F2-A37C-BE6B-AC72-79F665C25CE6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C176B451-000C-7654-BB47-356431582D5F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CABC8CEE-85E0-B86B-4866-140FA8F78163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9270F724-5E9C-BB4A-C38E-FF763F017E16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253EB140-68A6-8FCD-6130-BC4D190F20E7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DDEBDC66-7D58-6797-2D74-A938D2067BD2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643DD60D-1F14-D770-F01E-915C033C8F70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C02390C2-FA8E-9531-72F9-0E6B0442E734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8956B652-51EB-0C82-2D65-1A7AE0A13212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177DD90C-27DB-D913-EFC0-9F58653DB453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735637FD-A775-7A92-F681-31D746AB57A1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3A0B476-1FB9-CE91-1A74-A8BDECEB9852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548104183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C4C730-43FC-EC92-81D1-613C63566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315DBE7B-A8B5-20B7-4F02-1E697106E851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E9C42CB-A3AB-2AED-28AB-7B1C79E4527D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E0B6B96-1859-896D-23B4-11D657F12FD7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BEDED01-6C59-305C-AAA3-2C9F041ADD9F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BCF5F4C-FB7B-669D-856B-53F0221A00E4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FA438622-4320-3D1C-6F47-E25FD1913477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B56BFE16-D096-0F16-C45D-7A780428DA0B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00816311-CBDE-F77D-0815-F8E50C8C923E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281DECA1-E0DA-A18F-CDEC-76BF50F040F5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E0B9431F-03CB-66E7-170E-02CA73C5BF39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D8202088-6149-B8BB-6667-51687DEC7BD5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037D6B21-A96C-5A8F-6B6F-1537406D30FA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C2B90CCD-D3CA-D111-1C52-6FF9CFCE5406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F17CC664-BFCB-3D82-13AE-DCB2C61AEA35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7F7C9267-073B-77D0-4464-63315CF530A2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D08D585A-4DEB-55C4-14AE-BACC11939963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59EE07E7-AFA0-6320-BDDE-DD8F319ECE5B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AABC626D-1A41-B5A2-AFC7-9CF8EADA7C51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896B1AA0-E7D7-54A3-BF09-10B3C04C3AFD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5B45709F-31A3-01ED-3682-810F9B5850A4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FFAD1DBE-6F43-9665-0531-0D2195ACA8E1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65E60F06-ECE1-FC30-9487-378BBB99C751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3190135E-3C5E-610B-7155-286A615694A4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D60425E0-BCE5-88E6-C0C3-FA5409D0406A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FEB6C661-8E37-6E52-979C-507BDB532FB7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FAF75DA9-E032-727D-1603-94D51E865469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27912A87-7F55-D0F4-F402-D9DC9463BB14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B8FD9FDC-5D69-E03C-E8E6-4D7300B5728C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BDF73CA4-64BB-81E3-990E-6591A7E14DC6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076AB4A7-D3F7-F95C-A00C-2797AED472A2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8867F1A2-08E1-A6BB-BA3B-CE90566D0157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0A0D2F44-EA9C-835E-2D4C-E276B5DEE12A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26FCB5C-C1AC-9923-27F4-B43FDB3E39D1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4229304062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9FD093-8BCE-4FE8-774C-C82207D87C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0F5A12E8-BB60-BA23-97EF-EBB4FD26021D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FAB22AB-0C72-350B-3927-DBA0127AD126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455E505-FA93-1181-0340-AC3DD9A553FB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56163EC-FC24-A630-B4C5-E909539AF1BA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0C03AD1-AFB0-A6C0-329F-45D7F42A60F6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D8AA96FF-2504-762D-082D-47F7620D1AF6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79CCC114-737E-D2FA-FA78-8EB902A8A305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0F60A15A-99D0-A4C5-2072-8AD47E6B6DCA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B55A8BB5-E523-A5A9-E9F3-704654803321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4275BB6F-EC6F-3E7C-1DFF-932EFB32716B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3EA32E60-909B-1963-7388-0BF040289F3A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AC635D23-810C-826E-0E3F-7C0ACB2A60C6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6F95E8B2-782E-5C02-126F-5CC9CEF04897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A51812C2-0B6C-F0C8-1CE8-079FF243B990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50F8E8EF-BFCB-EDD2-613B-ABE04B3F32FE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5E64B861-EA22-2926-FB7F-EC40DC0A2831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2C7E272A-B68C-B856-7D0D-5A41A8863435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63792D78-A5FF-7041-5A4C-C706914797E5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CE2D20A6-ECA4-9485-637F-171E9364231E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CC16D0EF-2692-9B76-5174-88EABCC0BBD2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578F9C45-05F6-F4E5-1530-279540AD97BC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B7172E98-F69E-EFD0-2BD7-717A6EA793AD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FC8E885D-ECA6-182A-06C4-7DD4A90AF60E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C7D9BEA5-8AE3-9F75-05E5-E2EB9BD5DA23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CFA02DCB-44D1-61DC-E395-053E0A86FD75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EEA686F3-8321-D36D-8023-D728E774991F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6BA8118F-ADB7-7701-EB8B-44DC66F63D16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1558C4F8-3E15-4887-781B-ECC63E40B327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41B38C8E-98ED-BA6E-96B1-AE281DED7569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814737F1-2590-A4E7-C267-D47F37EEAAD9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330654BD-4D57-46D5-13E9-17FDE70C4E25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A837DE46-B02F-6180-8404-5D76198AAC04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9D6C41C-DCFB-6CC5-03B0-EF2FD39A2EF5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388060344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ED20B-27D4-9BBB-9BA7-999F4347E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E3704318-4F21-1F58-7A62-31959D3C5BD9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DEE0435-03A1-6E9E-EA79-2FA4D282A1C6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DD8176B-A5C2-1AE2-B227-8A9EA01FC282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7E52D6A-42D9-0FB6-9CC5-452F75D8A9E6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5B5F959-A004-02BA-89DB-356AF9A9237B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D2139B78-C383-C268-7FB2-25F5206869D9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D5FE4FA3-A240-7CD4-5A1A-FCAC2BEFA183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D40E1270-D51F-E157-3BE7-0DBCA67F9455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D3C88F74-B6F6-DCAD-4C72-91A2C9B9DFE4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7BA794AB-547D-6CD7-01AC-FE13FD0D3136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9C004D21-207D-BB57-2D69-76F3D4AB91F8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D6540A2E-ADBA-6CE0-A9D8-D0634AF27851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D7D04444-E128-BA72-F495-9DB920469D40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821BA423-31F9-2F55-AAAC-5CDEEDB2650E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88F973D4-2610-32C1-2460-917F441D7E85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7D9BB8E2-AE26-EB3C-5803-A5F25FD0E58A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71B1E278-52A4-C4F4-6C2C-B52F331538D2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2D79765D-50D4-A827-F3E8-B0C9743DD564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7CB7986F-3C4C-DF42-BFE5-04BD7D5D14B6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E3FCE7DD-D1F8-8512-6C89-862DDF4F5786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C4B754A0-0DDF-2E7D-AC53-C87F2624FEA6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BF7A09B1-3355-756F-08AE-28CBE93FA6D2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04E4B8E0-4CB7-4D59-A979-A52D806761CE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4A0A7802-128C-5D6F-41D2-A76C1B80C6F9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ADDB6734-C616-9060-A5F3-785CF67E8E00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528530B6-4CE0-49F9-861E-1FB322DD7832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5D466042-A4E7-2595-9875-D27B9D529871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D615C4E8-6B48-B5CD-52EB-BA9A23E618A0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56B5DDBA-7744-7E79-E154-9638918B082F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89E47E87-75F0-A264-E9DF-B8D7269DDEA2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DC8F24AF-8B8F-9CDB-122E-B8A0521174FB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83D5EE8F-0F2A-A378-759B-824D04B2FFA5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330940E5-C211-E0CE-CEC7-2AE9FA9FD2FF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4875120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186914-FEBD-3731-F507-9289D4A49A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545E7DF4-FD0A-3A7F-11D3-A41AFAF6738D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7EEC9BB-67D9-E0B6-0DC5-A775CCCE98C3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7DA6AE4-C1FF-4FF3-F1D2-38BBA92D23EE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065B0C1-AFD9-B69B-A8E0-D3EB6334DA19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EAD30A8-7DA3-4829-9271-C7E5A0A202CC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44885682-C43B-B982-6933-F6CEF71B4F56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26CD75A1-D189-CD1D-57E2-282D7497E7A2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914AD4F9-881B-0EC3-E2EF-CD92D072E8FA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83CB01BD-0FA8-33FE-10CD-1960ACBA727B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CD0551AF-95E4-B673-0D3A-9C8634F1AE71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03447572-89E1-DE48-9F10-AE0FC8690839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A7210E5D-6041-D779-DDB1-E70C34402B3F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DC356B4B-6B94-229A-055A-709061D80CB1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E72A3548-3D05-712C-01AE-339B76871694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991D19A1-1E88-7DAE-CF0E-AD9B6E16DFA0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684FC6D1-D047-6F6A-3E4D-71D0EA96DE73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1EC54164-3EC1-EA7A-A5AE-38155A48D87D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10FF3D3C-CE96-E230-DEE6-D6D5ED1F11AA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A7AA297B-FC7B-3C91-B251-E7BEA327DC2A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B7DDCE97-C836-7D6D-344A-49C6BE8CBFAA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E618D8CD-BEF5-6D8C-0F6F-299B6451C06C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118024AF-D9FA-CDE7-61EF-0D1FA62C1684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2564056F-C45F-64B9-5BE4-DF867BADE55B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BF973A4B-3975-FF8A-66F4-8E68880041FE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22B22390-DB2F-002C-2E51-80F9CC644349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89D4EA8F-4B22-DF0D-7E74-A0E554CCAD8F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E2941373-137C-614F-C4B4-01C885C0AD07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84E950A7-FDC3-3C9E-9B80-970E2EB293C4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ACBFFE7E-C930-9A72-1571-F8A0BCE9B6B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6DF4DEE2-EF4A-F9AB-9277-F0F67DA470FB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BA6D129F-A99F-DA1B-83A0-1C51B3B7E5CC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0DF72D57-AEC3-2921-5F8A-FB6B0F9B2DDD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DFFB10D-6F23-681C-15ED-3190B859B0F2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956346811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F7AD8-8109-93CD-F932-E49400B574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270D76C7-CECD-5814-2D6E-F8809B9EEFB2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C7D4EA3-679F-A1F6-E981-2A5DBEC4FA9F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EC0EF57-467D-032E-32F9-6CD15ED793D7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33B63F6-3838-52A6-93B9-47DCD97C8465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807D225-DC53-6ABC-F6AD-6FAEF2A93409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8A63EE54-8B63-538F-2BC3-3876FFF9DCA3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983E8462-4C39-8F35-C0BD-C32AF635AEF7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F2B4290E-9F62-F298-6F55-CAB1F625552A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6E7373B8-F731-A30F-C764-F4D701953BD0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35F216B6-4826-BEB6-60F3-F6A16536AA89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8F714062-9F68-340B-DFD5-168485A89698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66C5ED28-FE49-5221-863F-8C5A033241E6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4A0C1E69-0DD3-C714-14F5-FE16C9D53591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072DC6AB-D36A-5377-AFD4-BA435337254F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B74B1E1B-A1C0-FD1F-7FEA-7745ED807B5F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8C7C2F96-1856-CCB2-610A-8456A2FCFCD4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1DF2F198-097E-21D4-1B9E-DE7DD2E49401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93F35399-0ECC-6D9B-70F1-771600081E08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1566F21C-A72D-F3D3-69A2-DF96BC6E26FC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D5B3FF31-2C71-B519-40B1-04D232A375B6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5B88303F-4E5C-B352-BAB7-FF1F5835F5E5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6360E2E8-F029-C158-6163-769664393D0B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2A17F865-E486-6A28-F8DB-E203FCE2D23A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4BF73611-EECA-227D-60DC-5F112804A2CE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83FE92FB-23E5-C478-E10C-3D78BCDCE52F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903483AC-E58B-D6D3-BFD3-40B5281DFBBF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2CF92CEE-2209-0631-7416-01816966DF68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9CFD4114-D841-3808-3178-EBB17A1A9671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203ACDF2-256A-C68F-F64C-F03B7344617B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F8497727-3CE9-F5B6-4F76-8764612F21A4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E70DA44A-7176-89B9-2C5F-F9D81A421612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D7168EB3-2AB6-8444-3819-F455E9F8E908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3671A82-D90F-716B-6F98-42CD621EAE75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448000432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C37527-6F0D-25D6-002E-3E823FF99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83CF63CF-FB1D-1E50-6C31-29538D13A262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47058F3-6420-18C0-63C3-0552139BAA4D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E7F97C7-9DBC-AE27-5D39-FFDE9D9B4C5C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0809396-7D8C-C99B-EA26-E361F2EDE452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3CCE1C8-E5D7-25CE-4CEC-BEB3A80801E9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530D1671-BB33-03A7-CD1C-0237DE290E2E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5DF71EF2-3AD4-CB9C-C380-E55CB312B619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57E519AF-CBF4-FEFD-2188-0B0246185941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FCF6E876-C0F2-56B0-9059-02EBFEA9CE7B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7124F381-9410-496C-A226-7BAA9B54D9A3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C55C0685-5402-7E78-8E52-735C72753318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90175D03-F968-DEC9-91A2-70594DD70293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94F35988-AC82-5785-AC95-0C1689F88D91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005C77B2-A830-CAC7-CAB6-39336FFB6CD9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E5544B3B-CCEE-9AA8-7BE3-D2D68E9734DD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5DCFB2F0-992B-19A9-873A-022ADB64E3BF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D7FFCC90-5D6D-2DC6-736F-272689C6D2EC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BD1A6A7A-5B0C-BD13-86DD-24925347F8E7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AB74B79E-D53C-0874-2C7A-C242AD415C61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73056140-2BE1-8A5B-0876-7339A7A7FAEB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9A145537-4093-39CE-F3AC-653104ABDDC2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CF11998B-A503-EDDD-32DE-70684FF8DFF8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37003422-80E4-9C5D-4D0A-273F340C45E3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3C118522-FB8A-2AC0-E045-5D2B2FA2FC87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B09AA8AF-86EE-1E6A-CCE3-06CE928E416C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7717F7C1-D0E9-8C1D-0176-261B52EAC7C9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AB5A474B-076B-91B9-9503-A35BD38D211D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41F59D6A-8AAF-54C8-6BD1-446A1829EE57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E45CEB97-D03E-C149-A434-02D9F601E8B3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5003D91C-F7BC-B18A-C75B-C621F3FE666F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2CF317BA-F92D-1650-23F5-BCBFE0E13A0C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94ADA382-3B4F-D0E8-7ED4-34FFD4E91F67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1332B80E-8AEE-2FE0-D2EA-85B91E22105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730323116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451640-BA30-9DE4-346C-FAA1B48B08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1C87BAA5-8196-F11C-2DF4-592EC0CF9183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B602B38-A9EC-54D7-F4E2-24FCCC5AAB1C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3B9D0DC-8CDB-01B3-D205-57C74413C983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2F80C0B-DDAA-80A1-06C1-308BAAE7242C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A49A917-8777-43DA-4FC7-1BAC4CE70A8B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5A4BB352-10C2-B390-19D4-21D01F95B030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0253B130-ABE7-91CC-6A5B-39728FE6AB2B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364CA80C-3547-36B3-036A-EB1392453F3F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4202A613-C63E-4850-CD19-A75434AE0CA6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B049FC4A-5BFF-9D34-54C8-452547959A15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8F5AE2C8-4CFA-7D96-16B1-A52B333A2280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143F1605-C87A-C67E-079F-9C4415A8D745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42D82E55-DEF1-3CA8-73E7-AF3C7E0941A3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3F7E9A03-1320-86C3-6E99-ED9E30241D08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9B10D74A-4659-1E76-7AE9-CAC59E712282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12B0506E-4D05-B978-1EA0-E68BA9A58BAA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78D3B337-BE75-9A9F-7D04-B7303C9BA6F3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D59EF000-B422-D192-D885-E369979BAD8F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39DF8B64-0BBC-64BA-0A43-541A7018AF79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CE6A4D7D-0D13-1603-C36B-A2E9325BB680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9F279EC4-4D8A-E9E2-40F3-BE48994A297F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FCCB467F-AA3D-3649-43D9-66561C65FC0C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E2A31DBA-9355-47F3-E54D-DC77E42647C8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4A2B107E-F1A4-2791-432C-0155203B4C74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A32BF2ED-FB0A-C702-4304-D91B9E14CE7A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827AE3EC-5D7E-698B-98D4-36F7716056DB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A1AD692E-56EE-8B72-ECD6-AB795D644AEF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F79D3D8A-D419-AC8D-D9D7-168483EB57BE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BA4B1A24-B198-B985-C24C-D24E94FE16FF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14DFB3A3-FB6E-35E4-60E7-3F7B0BFD2C59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81A4B7B9-2D34-77D9-3CBB-D3048E7BB96A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F516CED9-5BDA-9397-9DB9-FA7377DA318A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774AD40-1A3F-C55E-A843-CD6C3B90F87B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636672752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23F30-4CB8-CBC6-0993-10C74EDD36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10F5BE57-2658-B36D-A5AB-66E0663FB465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C387C61-0443-C38C-B9CC-7796EF137C38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E3E87A9-5BBC-3255-424C-D56D1FFD8636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AB7430F-BF4D-1BF8-19EC-30A759B1865F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98D0515-9E47-C33D-14BD-6C57AFBF41AE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9EFA939D-03E9-6FD4-B57C-5460A20074AA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E4D3E40C-8F97-0FB5-AF2D-8511393AC4A1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8931C22A-EC0C-19DA-FF07-CF8CB2A90090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D20A3271-1204-8DA8-0EF1-191FDCF141C4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94AB7B31-D374-1730-8583-6EEF2CAC4E5F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2CE73BE4-CA64-3DA1-30BD-15B4DF0E7C75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7216EA75-B6C7-FEB5-B221-5A6E3ED6AAB0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AEFEED85-2345-CB6F-976F-C5B979AD8E86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052B19DB-5520-5AB0-8FD6-0AE10C2E8E0A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D8C893A0-9EB1-EC4B-F599-E3D9B26341CF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B671F76D-B44B-937B-B7EE-E811B8483B89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7EC57825-BA47-CA8E-6984-48D40E6EDDC4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3C612617-3785-1E31-14F7-65F6F44559BF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9C2F0844-0093-DA4D-446C-A5114C77EB98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B42F5BC3-BA9E-8429-EBDD-C71F1ADE1EFD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7566F19D-F724-9185-FD7A-FB3D27C932D8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F79AB6BB-B3A1-9E7D-02F3-AB02E7FD1B24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021F8CB2-53DB-88A9-99C9-75034B1FF209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C79674E3-4A37-ABAB-526A-0678D182850C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FF946AEB-A674-BE12-7C4A-EF0F553355E8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718BE060-0C3A-406D-D0FB-97D3BF0D07D8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6BBBDAF9-5037-0C00-9D24-0674C86F501A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EE5C0863-6E4B-C561-60D8-153E2EE35D27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FD536E1E-83CF-4ABB-FC71-88E2E260C90A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C790501D-7CAB-129A-F84C-D6CD151F961A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B1F0C718-B85A-2439-861F-28D9100B7100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AEB3B6E9-91BB-B4EA-0969-C3D926997775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121C1CDD-8B9C-3B95-131B-1BDA6C7BCB6A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106067888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7457B9-B9F5-B5B8-65B9-629756538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991FC2D0-7676-C676-30CA-BAF464EEC7F5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5D5787D-88FB-F6E5-4F6C-AA019364F979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BDCD3CF-D46B-FC39-4061-7BB3D06A2827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F2DB938-733F-A7F5-BD19-C1C977CE568B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AB14E3E-8435-B42E-816B-A04191DB82A9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57230180-ECA4-607D-3625-D2D4DE4D714C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29AA525F-EA8C-86BC-1FBE-575FD586A632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8C91E513-4076-FAD7-6EA8-A8EA5FEBEFEE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4A1CED3B-7733-A20A-56EE-86CF079E5772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9FB58890-3DD8-E35A-3ABE-29CD260AD347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1D5FD076-D2FB-91C6-9977-52C57B89AD0C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32EE9F2C-3EDE-357C-B9FF-DA7447B80EB4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DA5C1BBA-9B6B-484C-DF38-4A82FAD40E6B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D1D205F4-56B8-6E1C-03A3-3D526D8E11C5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4D768164-F56F-DABA-3092-20C1E132B61D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5559AED5-8443-FFAA-7BD5-058025E686BE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7DF0E115-6F31-A59C-E599-67941AFE06CF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CAEF68AC-E5F6-FC60-9B5A-9FFDECC40E29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58A42F1B-6462-FF66-28A6-75567C724536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C3F903DB-94BB-2B73-EE4E-6C371C9B30D6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CC3319E1-9AE7-3236-38BF-386B45B16003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37E7D1DB-47A7-65D6-B2C4-8631C82B5B72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CC00F045-2B83-5BA8-8EE6-84EDBC90D1ED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7791C165-67B6-7E7F-D465-B87AD53F4C2A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92946C03-CF57-96F2-4005-109D270B9B70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1869519C-D731-046D-F94B-8DB992FAB1D4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E1FCA2AD-079F-DC57-5890-9C65FAB8084F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44E095AF-1A2D-E963-B34F-DCDF93FE5C36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4DF92B95-E977-8CD1-A28C-70C056524637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2B7FFA00-51A3-66C5-3C1D-243F7A8B1697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98DC5457-E51A-F68C-3C8F-8F4D46C5C49A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62050901-7714-D2F4-B5F5-E459365849BA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304703A-FB78-20CF-E847-67FE0E6D4D12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796947898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2EAB9-8D27-1AC6-C239-A753346484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691C5A7A-9610-5D9E-7282-2D9CF93CB9E1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DF585DB-EA3B-B3A3-B7C6-F7EEA449BA97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47AE761-38D5-C032-6140-4CE019AC30D6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B422F6D-C1D8-9278-0740-65323FD4DA12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59061F7-31B3-3ADF-C5C8-DE36F091AE61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0F76EA19-E2E5-05F8-999A-91ED0DE8EA3B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06FBB234-1F95-0737-0617-6488DC6645FB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D2548BB4-54C2-4DDA-3287-8330C6913D9F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4FEA9B4C-F6E2-3E90-C77B-6E9A9FBDE3CE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C8251A18-E507-E9A7-370C-09F51CE20157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7C622D2D-6A09-B8B4-F90C-A1B97EC805B4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CB5FD390-7018-F617-C681-9D2CD2398BDC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BD7803ED-B6B0-A1C8-258F-183613B05161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10F09A3D-3D05-3029-33BC-A99335A0EABD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F91D42F9-1BB2-64A9-9459-A368A2105732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A28C8A70-855D-9E9B-1F1F-D6849BB3B6D0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76B903CA-8617-706A-47D6-55F40A1DF025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53F6E6AB-65C3-5E80-A9BE-D734A024E432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F69D5A3F-A99F-2672-DC35-494402FF15DD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2C73A169-96EE-6EAD-29D8-BB9668DAF5DD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7984B847-3D1E-C902-42BF-7C6850CEF818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6065853D-B1BE-2D9B-92F5-E867F2F78FA7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679CAA0F-130B-4128-6664-144F4B0683CF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E539F283-D639-E939-AA55-E50322B67F6D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BDB860C9-B909-3098-CCEA-2B99D645D809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FD2CFCAA-EF2D-A2DC-3981-0C763DF770E9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9293D748-5608-9982-A354-3222BF1F6C1C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BB710CB3-254D-0802-D4B5-12998BCC28F4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8222F309-4BDB-0B03-75E7-27F1A09CDC40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C234D1C3-3484-A630-3944-822A596BAF6E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6E14001E-56F5-A00E-4FFD-DFAD105F951E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AB74AD8B-0178-8DF6-D250-4A662C2F1CAC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1E21611-6B8F-CDEE-4423-74D3B7DCB4EE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793198199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D3A1F2-90B8-D2D4-08ED-531B98E894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59CBD049-52AC-A57D-981D-E130FDC70CC1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2AF51AA-E913-45B4-1827-EBA63EA2738A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4237DFE-EAD4-898F-53B8-C31B5A2DAFA0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B974BA5-38B7-F9A1-CA39-B4B5DD281AE7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176762E-3818-AB6D-5FE8-22E86A7F696B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591C2183-67A7-F8C4-9B8E-35CCB279E9BC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9A582540-2080-0A15-38AC-61501EED4C0B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061C6377-5DFE-C56B-8DA7-7CEC562BB6E2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F9CF0429-DEDB-FF79-9BA9-5B33201F3280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06F45570-D129-7D17-8789-085BBBCC7140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A5996F5F-A4FA-2C69-6A68-1D867B9DBB64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C122E918-CB24-E91B-CEBE-244F3209EA07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B0AE7854-E147-1BEF-87E4-4EF5A6F291FA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62755068-3AE0-B65D-B4B9-1E4695DC6E94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BB089997-3ED4-4EC7-61A3-D920A626015F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94540FFB-FB2B-5F79-5076-8A59C8F2E669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90FD6E36-C42C-0C88-913B-CB4A15763F65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116FE1D4-D37B-5C59-D5D8-B6D6D87E6A4D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51E87059-3624-7A6A-766E-4CEF587A1FB4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FDF17D84-9685-CEB6-625F-9E0F9E6C2833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262B18B9-6AC8-3993-56DC-6BF986608CEE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291E9C48-FAFE-61C9-C479-9012F3C17AB1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8A72FB5B-BF69-ECCF-A1AE-AEE52640956F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73E643B2-606C-B61C-1635-F02DD38A388F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910984D8-4F11-F225-6DED-EB76D330AA2A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0B3EC569-E798-4214-0035-3B89A39E6E92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87CE1542-5E76-410E-39EF-492C64B963ED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E10F9980-F184-2131-269B-87E4948441EA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E1FEE176-E89C-6859-AF1D-16157E1C669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47E1D615-91BB-2180-36E6-4AA6C73BC841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ABB88EEB-FCE7-454D-ECEA-4911795D4A78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6D1440A3-305F-50E1-5549-CA92EA8F47D3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D9A847D6-C256-73DA-E4D4-D7C459C87057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877758142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1C6286-1E23-995A-C512-9A501D6B0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C0C93366-D4E8-7FBF-52FA-29A758940C25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C7AFC9F-CCF2-AABB-0E31-B7F2934B44F0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F2A7733-1F69-723D-21A3-F1ED6A05143D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9E41FAE-2581-1905-E1EB-3B090E0246B3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4860975-73A7-9DD7-D9EF-5FE191261C77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E2871228-078D-A826-3794-900185D91385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4A055D31-3388-4405-E677-E4BF7B092E93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15121E97-E33E-C5CD-BAF4-E00DD5988A14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52430276-E70C-744F-9762-583A259E5830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D951AFD7-95FD-D89E-49D8-6B3F42025C28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5C0ECA7C-E865-762F-6F67-BDB620B1C99D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7A616B70-BB3D-E1BB-E4C2-E6DFBC371778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4A7786E8-1805-6D6D-A22F-3C5348AA2E3E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A4AD8E06-E8F0-C383-86AE-ACD8E2F0179A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20A75E5E-0986-296D-BE29-41DF689E6980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15E44F43-9604-2FF3-1545-6C70F83CBE4E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B0726207-A596-DE2A-7D1B-AEE1B57FD3C1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1A1D286D-DAF9-7A6F-C5C7-733389F464AE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6BE45566-98CB-384E-6DC7-658CD61F9C00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62A30BE1-A7E2-9651-0D0A-1B30BDC5AA37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D2624A6F-173A-ADD0-D0FF-1FD325F65888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0954BA19-2B84-F15E-A28D-AF4001B0BA75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647E35E3-2FFB-B6C6-4533-32901125459B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BE362351-211C-7CBE-2DC1-1DEE566F7806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54DD5F1B-3366-7BA5-1900-0C3B96918F9D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D0A45285-0B59-9724-D842-49BC600C5D17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B3486FD1-6EEE-1BFA-5BE8-5D225C2B538D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9C6B6955-D35F-DCDE-C777-45DE2E680BDB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F8C92CF2-E279-A6F1-4CB6-2CFF00D807D3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73FCC282-E7E9-0DC7-C7F9-0B9FF9FE7625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EF531E1F-89AF-E042-74CD-E962FB715FDC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4A8D9744-5E13-FD0F-FCF1-2D56E534277E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3099D6A9-642C-B092-497E-8450A43FC8DD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726476013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F6BF6-ABEF-C329-1F75-F5330928D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668FE86A-751E-04D2-D6B0-231417536920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064C594-A2CC-E448-90F2-CA1090A38FB8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813B191-0056-B4B1-1A20-A8174C242B9C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B491388-B1D5-178B-0193-774CFF64FB3D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DEFF11B-F942-01BF-A6E0-177C32BD1F3B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3C082B7F-B054-DA75-34FF-CF6FCEE54BAE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0AB8DCDB-7EE1-D4AA-D5B3-9A746FC592EE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A1FB95E1-3283-671D-D824-61B06F322A38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046E66CB-8C10-BEB7-A434-277DB592E4F6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18D61981-832F-E4E7-CACA-2DB4CE60B63E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6563ED6E-D30A-1385-6A24-B8DD9F1D4BE2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3E9528ED-A142-20D7-B4E2-99B157F5F4CD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79A7A522-1EFE-1297-A31A-68CB7AC1F1B9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D1628BE6-9E30-1F30-5FA0-26628B463CE1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BAEF51E1-7E85-2A5F-610A-1B80FF5770DA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484FFFE3-94A2-51AC-630A-53A6837D49E1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96418DFB-9673-F1DD-904A-24F519B5FCAF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E8AF498B-BDB4-62B2-E703-96C8C56944D6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9B44A28C-5FAF-70D7-B237-3DDF56107FF4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29796F34-8CE9-D359-639C-C62FFA645731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9EF472E5-4C89-64D9-8F15-58C9EB519E97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A90B8AF7-C63C-D0E5-9B94-2904584936A4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A78A5CB8-358B-7B51-983F-45D61153AB47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5C1BEF3D-3106-C514-A136-4E85010833F4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28B18406-06D0-736E-DBF0-F09F25BDDF3D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30668B23-70A1-1482-2458-425560913359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5BFA10E1-FD9F-BF06-E73E-4EE53953F91B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238DFCC7-1053-65BD-7AFE-0A016F1F0589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BD9D7537-337F-63CD-B5C6-4CD04501FA1F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7E55E7A2-C430-544F-C1D3-E143A29FE618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505AFA13-38C7-B6DA-0E21-E36311E4B6DB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8A3A67FC-5A1B-D0DE-EB4F-D479FAFC07F7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8AF2FE0-9FCF-E171-D567-CA676A028A38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312736580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32EF1-BED0-4F36-6682-00D6F0B8EC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3C3F3135-41C5-159F-731E-BEDA5EA141CE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1F82230-07A2-6C8B-9C50-BA1982ABB7D5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0E0DC8A-B838-3A1E-3040-558974EDD79A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CF8EAE2-A3D9-1DA8-0B93-C7C5E3A9537A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25B19FA-3E5C-386E-BFE8-9F779F32185F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B58B13D9-C309-C380-F4B1-808F87BA3184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48D6EB79-1852-933C-C332-B5D1F6209BF2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43F41FB1-5752-BFF9-E9C0-468B0A7B1E41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4BDBE181-0D7E-F03A-06D4-7E64E6CE142B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ECA8AE49-EE3C-AC6D-39F5-ED4FB31D0BDE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1046DED5-8BE3-3EC4-C21C-1ECA23BFCD70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AA7CE334-40A1-C4B8-524F-AE55F3B11FEF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4A85817C-6200-6786-035A-EEC2412404E7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5CE38295-1F3C-752E-AF03-8C8E897AA78D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83F5F916-EDA8-696E-097B-0596554F8401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77A7DF16-A7DC-B740-0B3F-B3016E7FCF70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212D3C90-D3B0-5D56-7AF0-16309F6AC82C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68D890AD-EBB8-0709-1BE9-937A8DBC7B25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1D122978-C462-BC9F-1A31-8A65E1572220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85AA878F-3107-3C53-3E4F-EB0D0D7D8776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724B5B62-4F6F-E63F-2016-9B181D580F18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06FCF126-B097-DBA5-6E3C-5371591D0CAB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8CD047CC-4098-68CF-E7D3-A35269685D01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3C672582-F2F8-14C9-B1FD-59272871295D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EFC67AA4-7DA4-2A9D-F8F5-E6FDCDAB7715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8BD5C9B2-D3FB-C2D1-CA20-E1400FEC74B7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A7305DD3-28DD-4B8A-9810-9BC57EC552B8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011ADED2-F9F4-839F-0364-112FCC51D3DE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5BFA3F55-B211-3F16-9875-C2D77CAC7CB0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F4C21ABE-4B8F-E350-5B87-E101D213FB8E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18BCC88E-6312-72CD-DF50-745CEDEF5502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35DF3528-EA6F-817C-40F0-9DF03B394837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F3410EC-35DE-D2DF-6741-AD7A265A7925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967783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19747-DFA0-EB0C-C69F-16DBB19D0F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29B8FD60-9674-3B57-62CE-5C3E77F684BA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0801B2E-43C9-36FC-9D7B-E7294F100D7D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F4D4749-0716-DB2A-08B1-87247CC555BA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0669258-294B-01A7-FCED-2F3C6C0A1F6E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C57AE39-E67D-7BED-2417-0028AE9D5F86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4AA2B51C-0BD7-81F3-8D72-906B2571A26B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8D9CF530-CD42-9D9B-A7CA-FDF38E8F14BD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DBC1A046-B3D3-FACB-9DEE-D9292929200B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AF1890BA-91B7-EE37-2BBE-0F11AACF16C8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4858CA8F-A63D-5BE7-90CF-ABA279A1BECB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1D49EBF3-66C7-565F-905C-F98B4E5AA87D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E54A0382-0FB8-CD94-9DB1-3A221056E242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99116E8C-8FC7-4C22-C087-0BFB99796B5A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98ED6A74-693D-1826-89C0-F0ECCF7A643E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0E908463-8011-F694-CA7E-D1BBF1C92172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8319DAE0-16B9-73A2-0CA0-1BF9690F4339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AB9F916E-C4DB-C026-75E1-E48DFF676391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CF405BA3-E000-9562-0043-8382871FD6CF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2D72C0E6-F1EF-6C10-65EB-2697170A236F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D826D91F-1950-89CE-8220-959BAF1EA811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46948052-CC89-9461-2966-BF853B1AA774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53F06330-433B-A145-D64E-7607779A5012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C38C2BBE-65AE-82D3-26F1-D76A717943A8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18642DA4-0247-095D-C5DD-E1BC87C0C582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6E38B847-504C-AEFF-2BD4-E08A46C42310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EE4C636E-E75E-6137-84AC-9BC17E35CAE7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5CDCD4D8-F3F9-65A4-A996-7932DDFE6861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5A6EA788-C0B1-819D-64ED-978A7FFD5E0B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F5E8787F-3EB6-29BD-48E6-F515A98EAC43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3FDE045B-95B7-2ADE-563D-D1EAC52CB6FC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B0578963-A4EE-B396-EF9E-A8F2A106299D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6C645794-C65E-EB55-D9C7-0230506563D0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2175E9B0-0D58-C2FB-753D-92F0C32A4DD3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2373918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9E699-E211-DEF3-E207-047A372F6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E4B68019-A9D8-B9A3-2D84-D4EE70B078E2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DFAEBAF-3950-618D-5D97-A9696A636FBE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C604A55-703F-2664-3069-6FDC8110345F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6DCDE2D-980F-9C9D-A1D5-FE4C5B601E7F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F04322F-6466-875A-081E-FB42CD961794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2307F283-95B4-5445-BED7-8E9333A06B04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148F29D1-6778-677B-A4AD-85B5AC526473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D95F780E-1A18-50A0-9823-B28C48DBF496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C821054F-DB38-968B-3CF7-410A9DAE945A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8059CA2A-D315-8467-9485-688BFCE02833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064406C4-BFD5-CA6E-D7E9-97184EC02B57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37D79AAA-787C-DBFB-550C-646E1BBE5E75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894C1F52-711A-086A-DA33-FA27A06F7DE5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B6D8F974-967C-C860-12C7-72CEAAAD537C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DCB2985D-9B19-9FCC-F898-F28B281926E7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A73532DD-98FC-D9E0-D165-9540F79CF00E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514A4331-877E-FC91-3508-776E813324A4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0F140205-37D5-5720-3D1F-2F0D1E9D2BBC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3B9AE4DC-1207-158B-503C-1271B44C8947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A7575B37-8D31-D9B6-68DE-F1A19A8CB936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82846089-C021-4CC0-7F92-FC95E7A7EF65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6DB077DF-E099-4C9C-94FB-76EB5AD20F9A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BF06D1EA-AC40-F52A-6701-85255538377D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6CEF39E4-EDAD-09E6-1E6A-8D392C4F299C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91235CDC-E113-97FD-02D0-629C71483E8D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9FCA72B9-1E43-F2D9-D868-01AE6EFBEFF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4F9F25D4-5421-4166-8CF9-E6FEBBA38275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CC136C82-0DE6-040D-115A-C0605374CBD1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50EBC8F1-82FC-E6C5-F139-609E793987D4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ADA6DA27-8E70-B718-FD60-9E2E51E9353D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5CF7F56F-6D9A-FB43-D64A-A8AF869ED151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26F17755-6724-9FA9-8C8D-114DCBDF828A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8843247-DD05-41ED-65CF-038A74C1BB6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450022640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810EE-783E-A2E6-0529-14B403F85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A83A69B0-2D15-0AFD-24B0-D491D1645149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61D2BCA-5C4C-D050-3DEF-E3D5096B7E48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0CAF28F-AB75-2E07-3DCA-A12FB4CAD915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A522E8B-4444-3266-22C9-A2BB50910307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CC2571A-7906-5266-9F6E-06F9479902E7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0A4B7F98-B863-FCC6-0444-B8253D59B008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57C7C33D-1FB3-DFEE-645C-24165DB46D6F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A61EBAB7-7230-0830-1042-8C561808B75B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5DB8F2BD-9341-8CC6-128E-E05CA73F5207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1D287881-7DBA-57CA-6F11-6E472C00FCC8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6CFC37D5-7D96-9CC3-03E7-2907E1035425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B4218640-096C-0638-EF8F-E986E3A11D61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B8596F89-ECDA-D54E-684F-DF0939EA1E84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B039424E-D3E9-AAF3-651A-5FC98E6F3C63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68C2B8CA-6678-E112-9D23-87F6F569C914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650863C1-B62F-4DAD-8D28-25991E307FA6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81696015-1533-E76E-10E4-1FE0643853CD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51A1961B-3C5F-7D7D-ED0F-55CCCD6FEDB9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A81B4AFD-3773-B329-4FB3-7BE82C59F98A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81C7224D-D24B-2843-0000-DF35478D647C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0AA31F58-FCDC-F68F-7311-80B6DD473927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A33A9D79-A877-EA15-40AF-E0BE245201E9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1B367B9E-30F6-CC2C-D4BE-D30C962437FE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A9C8B454-9B70-8FFD-DAB4-B7C25E722152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B9C12DBF-4D6C-D7BD-FC9E-7C18BCCF8581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6F64B63B-2DFB-94A0-0AB3-F71A82F4E18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E29CA0AE-DB04-6F59-2A05-21177E802913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96E5E38E-E256-6916-A3DB-9195C5740A81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A1F25A60-79BA-9183-167B-210C2C36CEAF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82D4ED32-3D65-1A3A-F1C4-4531B3490707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5540E6AD-CA1A-5FC2-BD7F-8459025F56EF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44FF6EFA-D8B2-C8BF-62E4-C5443BE2333B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9AD013E-CD2C-AE57-14D5-CE2DB8757B95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5175923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4C0D4D-D24E-226A-93F2-5AC3067BD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5ED7BFC-5076-0684-6D19-7277A322FFB3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B60B7B-28F9-0790-547D-1503A524D663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240A355-78FC-4E3B-BD68-78B0A79D6A2E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47857C4-7A24-E91E-5AEB-685A1F39D0B4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C388C13-B25A-972F-74A4-22C8AD64DBCB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BA938C1B-D618-47E8-7466-B910C8DFC8FE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21280196-A326-DFDE-172E-5560A86AE00E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04527832-CAE2-F695-4B74-F86EAEC12128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3E661258-314A-32A1-1FB9-B5160EAA117B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6A05D867-E65A-1A8C-3386-E9E2279A5137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87781D3F-D406-705F-4489-7F3F7C6BFA56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28ED5E85-10DE-DAFF-2AA3-B5385E8C8C6E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7BC530D9-2D49-6490-A370-4A39F4559858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2750970F-9CA1-47C9-BC17-486481C57999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55D843A4-B747-C387-2E51-C2E3323E8360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2C89239B-3D89-C278-8364-1C930F38C28B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662C84A0-41C6-E05C-1143-AB362B764956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87E87419-B9BB-F492-4991-DDF1F9E6DEDB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D913F214-8C1D-F05C-15F3-3FAC17DE7686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4FE9F268-3B61-1F58-7A93-0E3A9F2FA0F6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E3233CB0-972D-C46C-0509-5D429182C0B4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1093B9F1-3B60-3FC9-D2D3-FCC723830F2B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4BA081D0-A028-4B59-E991-F11456C93A4B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A677488E-3360-FB0E-2A0E-3218C17A3960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70AF7DD0-C44C-830C-C0EF-D001EA0813E7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6DE3FA0B-B26B-E1A9-4B79-43CBE36ECC1F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290FF419-90AF-973E-8A39-C0BA04CF45DE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3CC49C87-16BB-781C-0A55-07E2863068DF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AEA15131-8F49-5E28-DBBE-810D6596B894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225C7C73-EC07-92EF-C77E-21DCDC1E9D99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7B52E696-67C1-098F-2F04-D8279940C4E2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705F76A4-1972-BA76-A2F9-0BA639B30D0B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627F911-70F7-9401-F48D-568E41533DF2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2078924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B51412-564C-DB9B-5481-A0B8483A09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EF8CE252-B01E-46C8-6E35-9BC4B91F3816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9F9EDCB-4AA9-26D5-8478-D454D8A264E6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5AE032B-F165-24A1-F910-9A3CF2F809F0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0FB110E-F602-E349-26AD-AAB6EAC3539B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6C8AB89-4134-D2C9-C03D-9CA6F3747975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D5ABB298-66A5-9E75-E75F-05F003F300F1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3B1BA9C4-A669-C845-FACE-9D77583413B2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AA2010D9-8D15-DDB6-BA54-FF8580413E0E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9DC776A5-64F3-54EE-38C2-47275BE43ACB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198FDC62-300A-38F0-800F-57E714C4F285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365FAC66-D53A-5CD4-10CB-AE9CFA824586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02AFD0BC-9C66-1535-5BC6-9ECDC9370AF1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7F60B000-47E6-4DB0-A15F-F346BE7118F6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EF20C30F-9C2F-4320-2FD7-AA000CCD641E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24C47581-51C1-6F0A-8DCF-61CEAE4C23E7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16FF485D-BA0B-2C48-10A0-42B38DF60B80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47485A8E-89E5-2EB6-B866-77CFAD3D7C05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9009CEFF-FFE4-BBBA-E0D6-C6C6D3B3D5E0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D11ADC02-1FEB-C6D4-1E4A-A44C22DACD2C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D58764FD-BADA-A35A-81F8-DB1276364CBF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4FD15DDC-9A26-1223-6844-35E5B5BBD53C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B6459BAF-1C2A-2B16-C961-D0BC5CADC836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0F8A8304-D288-ECFA-DDF6-1133791FDC40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617310A0-49DC-F55E-FB50-41EB0D00E530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0FA3088A-82ED-A55C-A5D7-C819490931CB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67EE5B85-25D4-E751-564B-F3265E385E87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396FFBEF-E0A3-224F-F4B9-7D8D3A669B9C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A7CCF646-D707-1A37-A415-10FE14BA5AA9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EF0707CE-50C2-5343-CE00-47135E9885F6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AB3D802F-729B-3EDC-CF5F-A0E54725F2D0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73FAC765-2FDD-D150-185F-4E22AA9464D5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E437A2C8-D1BF-881C-C837-E039DAF2C920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1CEB798-C06C-AEE0-6361-B565DBC06057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7142374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B6B005-D3EC-62AD-56C5-0A34C5ADD0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E87A2391-4F67-5DFA-B812-F38557D30779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B19B597-3509-5BA5-5E27-3CFD97F7BDFA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275CD81-C11D-5127-1AF3-D518E9FE813D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7FF6434-B7FE-ABDE-43E0-0F3EC5DB6D98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D90870D-8FA0-59EC-51CE-7ACE83F5FEED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F5167E97-DF8A-DFE7-9337-D0EB79999970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F935C692-7227-B20C-4ED3-4243AADBE105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AE2E755C-70D7-B128-960C-08716C96F771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37F4B721-3EC3-6968-E5FD-C92030C57604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501DC3E3-CD4C-2B83-B3AB-5F2979E229B0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7361E036-67C8-9690-D36E-1A7E5FEA2356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EDCCFD23-AAD8-9633-3479-22E515BA8782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B32BB35F-DC23-B8D1-441E-B143E398BA8A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EA2B5FAF-08FF-C6DB-EB1C-51E1CCA3594E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207ED1A0-3471-4E57-592E-4D8887AF424A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D2033692-5AB4-5C1A-2847-D2BCFBB500A4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6CA7D2AE-ADFF-83C1-9A97-035E1958EBAB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BCF071F9-60DF-7F23-75E0-A45237F574A4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8C562D6D-7B2B-F8DD-21D4-DAC5384E81E4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A2E6D406-0657-0AD0-AFDD-E6C52DE63C76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624E152C-FC79-E0E0-4474-54E95FE90552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254B7675-9FBB-3A6D-CFF2-66C36F7B077B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C7DF8A73-A1C7-4F5B-096E-2085B5F38249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FAAB027E-06A1-C77A-53E4-368F02D7D336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907FB58E-76AB-2AB1-1803-2908FEB13457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F71D841F-64BB-F56D-1993-E5008886ECC5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B683F584-130F-682A-305D-E4AC1A615E6C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A69ED053-7981-5A04-471E-685CAF068C40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699D3819-C215-47DA-3338-F1CAC241F382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5ED7D508-2C75-D665-1D82-B2773E6F4CAE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45C0DF9A-E58C-7EB7-0414-B97CC9735963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FBFD9D67-7F3E-8A24-D485-5A84671B1161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5EAE3F1-A20C-9DB3-E92E-35A5F112267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0375180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3182C6-B44D-C623-1AF1-42FA2168E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26AE20DF-1BD5-0CC0-81C6-8BB6E797DA63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3634FFB-6DE9-CC8C-F18E-6824508F1069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12E90E3-7D7C-F943-BEE7-AA71FF1FA66D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F6FF393-43A0-9786-0D9A-208FAFC36EC8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DCD1FE4-62B8-902C-37BA-F839D873DF52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344CDEEE-40D4-947E-6EF9-07B18369C4CD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029C03D3-4936-8135-3294-D088EC385F5B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F5B8CF4A-573A-5A51-CD4A-74B8BE151097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8A422DF5-18F9-2537-9FC1-E10184759226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3C3852A3-EDA6-0424-D1E5-653B38C3A18B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DC7A6FB9-E98C-F59C-67A9-753ED8EDAF66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4B9694EF-1D88-9F06-8658-90D30B6BA7F4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671EC582-E287-8AA4-0582-65CB76FD1FA7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7E08F738-9215-780E-DD23-9DB6B8573530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FBA3FA46-FCBF-8319-4590-99B540DAC83B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D29C49CE-EDE4-86FE-C31D-18A48E2A37BC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75DD48DC-680A-8571-47CF-8DCBFDCC61C0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51A231E2-E0D3-8E7C-2F8B-1C440A62AE0F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48E6726B-D005-5157-060E-3FD4BC94155B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CA08E24E-8836-6085-8311-DF58030E3C50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53EF6B3D-5D1C-55DF-F226-A81D002396D5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D620D67C-2BEC-FEE5-83A6-A34705D80D61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8CC2D603-C019-D6E9-E620-6DB3517E9077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25200718-E23D-3F03-99F3-040760544717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DD491780-EC44-8812-0FDE-C3C477203FE1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BF00773F-4AF3-B446-FDC3-F1AB6638CE40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79433DAA-4614-ADC7-1023-3CFF8635CA2E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B0AD8676-ABA2-B0FA-B143-26868DD893F2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8488E363-A289-2EA4-5FDC-B4495011A7EB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39FEBD1B-4E07-3B14-A5A2-1608EACB68B8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19399440-6CBA-E774-033F-92A8F2C9AF6D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4A7F2121-BBE7-1A4E-D98B-93AF67F839EB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AD27AF0-742E-674A-2960-315A9ACC8581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494949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BBB2D-1339-4C75-552F-FC1B38B089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541510C5-44B5-0C9F-E8EE-64826FBAF266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E31420C-F1D0-1C66-7A6D-32230D39ED41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D2674AE-9545-4FD0-30AF-97A944419644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7024FE9-3D2E-9047-5B79-07E5DAF5DA3D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15B8B04-C941-4746-69F4-10C3633934E3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88347CA1-604D-FE09-80C2-591F625D9B99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EE217111-D95E-5977-6CF4-3242B06602CE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EBA53D58-2FF3-B0FE-250A-24419EE9034C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128FA5E8-C06F-35BD-D774-4E86B195388E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DF5DB69E-4CF4-02AF-F5DC-C5D350736AE9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A6FA1263-F25C-9EF2-3C62-1CD6F91D3C60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478C5528-795A-F4A8-C558-712FF6D19FFE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25DA53F0-2A9F-4927-BCEC-D2FCB8FB1A01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3CF1B2CC-4D9C-D9E0-384B-A0C74A125C1E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6A041FBD-76C7-1723-1144-6840BA1BFDA7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F92A5BA5-77E8-3E3D-C127-BAA7696F54DE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406F24B7-C8B5-FBDF-73F8-2ECFF81124D8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86BCC3CB-EB3B-8697-2115-E06470E81230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65958F8B-456B-D0A4-3BE4-10238EC30223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E0D3437C-FA78-F6B5-F1C7-3088157D1BF2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BFC148DE-55E5-82A0-7DA1-19A63BB98597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4A549970-16AD-765D-E00A-578EE633335B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41EA940F-0BB1-AC1C-6C75-7FD15C5993BF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313DBB1B-6023-DDDF-690D-7DB12A46FF19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2A0E4132-7087-7BA1-EEFB-987FD9EFEC21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636ADAFF-4AFB-DDD5-9B93-C982338E9B30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AB2EE25E-6423-F07A-D42A-382BF25EA175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3E3D7D26-11B2-638A-1EE0-2614A6BB9CBB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7426ADBE-01ED-954B-843F-FE2C48413553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E8A88FB2-1520-F255-C623-F1631AE03454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3F964CA3-E56E-5BF7-14C7-DD5D32E742F7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A6ABE020-4D80-CFF1-DE5F-02955F236732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E8AD4947-3142-DA2D-833F-5D25386904DA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6024718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F4812A-4EF8-2A79-2C12-4A6A10E79B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AE0C142D-669F-9FF6-1B94-A77D304E8D7A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8C9D362-A7DD-BB18-2083-26511BB3C322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E3F8244-7E5E-F955-ADD2-1585A72F837C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5066447-10E0-8AB1-6F51-874A6030C352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6D20B9D-D3C2-FA4F-C770-5B4465AA9CE4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88A199DC-8053-9170-7F56-A5A0AC5952E2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EA802246-D5FD-624A-23E7-25226D0F625F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8CF564A3-9175-D6F8-50BF-42D867524A20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8C326728-9109-954B-ED8D-39BF14972B32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3E3ACA95-64AD-088A-AED3-06A99AA34506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D48B9B7E-C394-16C5-B799-374E1A86169B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B94D8BA5-E9BD-0193-B16D-5BE2636B2F47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25E12C87-A155-793D-6797-F7F3F58F2BEF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6BAAEF0C-6F58-893C-4700-39771D2C47B6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0529C458-BB54-FD3B-E43E-63DEA65A567C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4E6030B6-E404-BF00-DC3E-850A11647D32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AC7243EE-20E2-3643-3465-7C3838B18F22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FD6BEBA2-0BBF-BD92-7269-8009BE63F069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15673DDC-9265-9316-E50B-A26FBEA32396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E14D833B-08D5-FC3D-FBE9-33352E8AB1F3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A739A7EA-1AAD-8B1B-F7EC-57A2A7BAA51B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48937A94-70AB-0385-87F3-30D9B3F37B0F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8C2AABFD-3297-26FF-544A-543F5008EA07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09C037CB-5E52-1AAB-E302-BC4DB55085E8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7219A6AC-204A-9B42-B822-6C6BF37A2161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B3340ABF-8D63-781D-6FC9-6CED158C9DC5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E1B69ED3-56AC-8E81-FDDF-E426210907A9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72C389E5-7136-CE54-292D-007240E4C5C2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18350A73-54F5-E8F5-D3DC-663BCFCE363F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9C4F1B1D-44D9-81C2-2F6D-10D5C28D78BD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3BD95D39-B673-AAB9-EB10-50E08AB2F2A1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CFE8A8E7-0FFF-E4C1-DAE6-757330E99E3B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E784D3C-76DF-1DB7-7B4F-F444AE3938B4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5918228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D4599-5471-6C88-FA81-AC484C2C94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8216B854-B66F-37F1-08EA-21DD04C1CB20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B55A8E5-A564-D9E2-DD20-346D20188230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CA93039-E403-9752-B769-7D814437C652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5CAFE47-4ACD-43DC-627D-3AAE725918E6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05EB5C8-8B06-2878-B79F-12AF1390EC34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FE10142B-35AF-6975-7259-D93BB6B28752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16863E46-9209-BED2-1ADE-95B0452DB8FC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B53B0F47-BB94-E5B6-90C6-283EA4DD5131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7F36E5EE-FBA7-DC6F-93CB-D9693405A621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51BA762E-A6BE-1804-8886-95466C731A3F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28914CCB-0A57-8303-40EF-C32BC23210ED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C07FF1F8-EA78-C8D5-AB6C-EB9431D7ACA4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DF666E2B-9A9A-D894-40FF-2073789DF33D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4B1DE279-ABEB-5FEB-298D-0386CD0DBB82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806D74AD-7096-9D9E-0B1B-88FC9F0A49E6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69D0FB34-E243-8F01-C34C-7009868512A9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C248D23B-3CDE-213B-8E0D-0B813E464470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12EBC120-95A0-3A25-9D15-92919A46EC49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E92FF39D-1C08-787C-0F03-0FDCE2F71640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7A3E0560-B644-9A59-51FA-51E109BC1010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C235B3DC-1C02-2041-6A26-3CC67B1768AB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E6664522-D751-6FEB-505F-B4205C70CD29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64F4F742-9D74-417A-70EA-7165B9BAF85A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E5079005-E523-FE0A-43C9-68B7F3BB28B5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DE9ECD40-CE51-96A4-1FA9-A7BA7E4555AE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CF8A5C41-FDCA-CA6C-9D4A-F1AF57720935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1A508AF8-5A44-EAC2-5564-C57A1155D66B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AEE44209-DFA2-FC6E-162A-4CF3BDA838E3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39E1B3D0-D22B-D79F-733F-2E39B2FBAD6D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5AB07829-3455-24CB-BA29-F679A542A7BF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C4F57454-C416-D69D-49B8-B1D9044D9BAB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9DA33702-8937-997D-6BB3-BBEC93D547C9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BB6C775-EDD9-C56D-218A-DE0E0828B911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8357174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57DECB-738C-056F-97DB-F5B3CAB74D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F4B826FF-2D07-7BEC-7541-FC2F6F925AAF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492E91A-D30E-8BF1-51C2-D3E862F27D8A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979412C-9C80-7181-0495-362EAB8E5FC5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6F02840-B785-4B90-5022-DE3E82531068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43AA6CD-E8F1-D44D-F102-666828325A09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A43E6DE3-F410-CB5E-53C2-E7E13F36E247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CFC15415-76A6-CB54-B1E3-0844D2EBAF5C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EEE3E895-AD99-1D7D-067E-9D73C47C0434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2B0A7198-8991-88BC-A690-A6A4F8C13DAE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96E44637-A6AA-8342-9C13-AD3D14DBA1E4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368B88DD-76C2-DAE8-2EE8-45A542BBE68A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587C2AF5-C135-3E1B-E2CF-5532417AD094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6B1D3294-C5D1-001B-ADF5-BBDB7897A163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CA6450A0-5613-B7D9-3DC6-56E85F52CB5D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58DABD47-1980-0C4D-B4EE-8CC975090D78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4966FA36-6409-7231-B718-818ABC6C3326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A22F9B57-ACB2-1252-0165-B199340E1711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015B14B5-D6D3-4E2F-AF43-B9724799CBD1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43DC71CE-35D8-475B-17E3-3427EE98E09F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AD9BBDE5-5C3A-18A8-363D-54816908F39F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50259A8E-02CA-ED98-B25C-690A0391A24E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AF11605E-DCAE-ABF4-AC93-A3DDAD5A5C0D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7405BDE9-2A33-17A6-37C5-702976A58706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AD1BDDEB-0CEB-A3FC-C3F6-332294572D30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23FF36AC-BBE3-0C03-E164-8DE9773A9587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5BC35AE6-B747-FAD8-CCC3-40904383FC9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64889A18-9D6C-4F05-B345-DCAA6C56B9C5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E46E039E-9F0E-AB2C-D254-2D7A9F12D2F5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41FEBB4B-B60C-BBAA-F366-0076C44D0ED9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620CD163-3495-415E-DEF7-730ADB20E1D1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DF0FA6C7-C436-D384-4943-339D3C045490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8E4D481D-971A-2985-6603-0E6ADF18F608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B75520B-4CB6-C39C-3F34-C3BEA0FF66A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2615347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50F85B-1F23-8DD0-0C34-DAEED0AF2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C8F89B7E-A6DE-273E-80A9-3BCBDF20A09A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677CAA0-3059-5472-9DE8-CCDA01CEAFB9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3CA7BC7-4486-590B-DA3E-AAC448463AC4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6B18A7B-5439-D49E-2AEA-66F819BD1AC1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59B1B7A-A0E3-F918-0F97-996A368590AD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0FD3690F-A8DF-7CB5-F04E-EBFC0ECD0C08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4B207846-C7D3-AE9B-B918-D5B7F79F4F0C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ECE571D1-D23D-9A88-C98C-51F6FD40A5FF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60138081-D53A-C9BB-22C7-FF4FD3D71FC1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82E948E5-4058-DEE3-EC8D-C4FAE41D7685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D2677A4A-C0EA-F05A-BDA3-D34F4E940154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31BC6451-7C01-DB6A-EF1B-A95F5BB0A4FE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C4ED38FA-5A30-332F-4423-2FF9CF9B0543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F52F5EF0-BBE6-85B0-3F12-1B4A3178958F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E5974A50-FFD9-E856-D93A-FE3655F9C3BA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E986A781-F56F-4A1F-3209-25C57F794D51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417F552C-A2B1-12D8-41F9-48806B3E2BA3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496A036E-0BD8-1A22-5AC6-0B3034F33EF6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E67C3D3C-5EC7-C49B-7DC2-B2F7B9F5CA37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AD3500AA-1545-3974-7666-71586DB34493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64974823-13FA-CA6A-9BE0-EE462D8C730A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EE3568D6-40BB-D099-83E0-2E4CEA1AA020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E886B4A7-DA60-8469-F97B-82E6D57CBCCC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C794F97F-F24A-A090-5FB7-D4E8947460AC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0FA83A9D-6678-D9FF-FB63-29273944D7FB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C1F409E4-A8E5-917F-E7F1-2528881789E5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3E6E26CB-19FC-7BA0-371C-EAF620761CF3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AB53AB62-FE94-D41C-8B80-7B5E31AE7D07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92A812B0-8A28-72D3-8E24-BC63CADECBCB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4863C427-F196-E2E7-ECA1-6A9A62CD8AA6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784AA2E3-F382-7A97-F22C-FECE055BB2AB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F27AFFC5-BEB7-AA12-B387-645E500398E8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69616E1-6B1C-C2AE-1FE9-CCDE327CE18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804397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E4948C-8548-6DE0-9B6A-3155137FAD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3BDB6E3C-E7A0-D6A0-6FF8-9D055E3C5D2B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9376C64-AC40-AC21-AC95-9764CF92BF25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D97422B-5ACA-D63B-8C81-94721516AD0C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ED1E548-79AD-835F-4294-CF7383D46F2C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94CDE51-2AFD-68FB-D018-C2073775848A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B5B46843-B70A-B8A0-4E0B-54EA665849E7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A2536F1F-2C88-B941-EA9E-8BD7D34A2CED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468D5875-F9FD-A7CA-6FFB-F39EDE1D3B98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D9901059-A3C3-5443-EEE8-C013B598EB01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A7F2ABA3-7202-88B4-39C5-FE62C7D98362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6CF5A9E6-F615-8009-859F-0A718514E530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FCD2D4BA-B562-BF9A-56C5-046C9BA4D4D9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9862C201-9491-2E72-C343-7CAECEC309B5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402E815D-82DC-518C-B7AD-83BB73D3F755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D1E02A53-5FDD-1D86-EB0B-99870B4E1D23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7DFDDEE7-8BE6-2A32-00D8-23F61AD1A329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BE943A14-0EA0-AF85-A2FC-6285A5FDED6A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6D892FD0-571C-1B4B-F1A7-12A1A6458BBA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B25E8269-3B0B-949A-BD50-2ED0B607A583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4811CBB0-01F6-3D52-25FA-204AAF6DEEEF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E71CB344-4C61-7FB7-6AEB-70E546E76E04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FA420BC7-6F51-9F65-B112-646D3C07C7E5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103DB8FF-50BD-BD7F-7167-0F7440E65482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4690FEE7-B75C-05F7-9EFD-EC8C1F67DF5E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A0DFEC00-18DF-F3F2-29BB-8B859C4D892F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015C2DE8-547A-CF39-D6EF-ABB59AF79C00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E2278CBD-BBBF-5F82-CDF0-92881664A6AA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3C883466-21ED-11DF-821D-AA1C1EA58358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293726D9-4266-8905-BFB2-348C16B68124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BD01D169-D5CA-FE12-8572-0B655B1B5DA1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D76A3322-20BA-C369-6308-0DE0C2833D2F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5FC917A2-F525-D64A-8070-097AAF94B4A6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1FE831C-CCB3-3A7D-2E0F-EA26DCD38E61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1660218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65A4D-BBE6-CBB9-B2B3-4585DDEAE0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E2E1DF6B-BAF6-6DEE-C2DB-AF35CF73C82B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905D260-F820-A0DE-7996-4DF07D107468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5184EBF-BE4A-18D5-9D28-3D06FE15CAF3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300C40D-257F-3BD2-0392-2351E7879255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DD8AA8E-1929-DB35-E159-08EABCF47EEB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53C68774-81A2-4CFB-6D81-DF84B0542FC6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7FAD5519-5DDF-030A-E1CA-A3E4CEE48AC6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8649438D-691A-6E10-9B74-C14F6B64A364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7B1E48C5-0D06-5C16-F51D-C5EA5377E280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62B54A42-8F75-8D3C-09D6-6909B31DAC1A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969D9A86-9EED-57D7-33A5-236533C90D38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B994EC85-02CF-8945-C50A-A265B2A7EF49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F63E2E87-C3C3-C6E3-2ABB-C07307AD53E3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B0B87269-54C0-C16C-36E1-F1966221C256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2248CD22-6245-51DC-5311-8B90CB5A984C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623F4750-C3F2-FE31-05E0-FDC65BB8AA13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839B9097-592D-EBC7-4EDC-95BD7640BD93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CF7C8EDD-7093-38FC-A6F5-C0F081F44858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B0DD7689-50B0-FFD7-5131-99955EEBFDBB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812F06EB-2F60-5369-96B4-2F23311C4754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1C9234BC-FF6C-E218-2CBA-97549FF7346B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F52C1B17-4C18-307E-B437-2FFED8E9CE04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76AB0113-5C6C-7DC2-192B-F2AE745B7FA1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A3B2D0A6-A897-CE2E-18E7-938841E79797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7F59E04B-04DA-0E6B-5DD1-53A7BD2BCBBC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41B982A4-D561-2B4F-EB51-B543500F1246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494B71C4-86ED-6EAA-B84E-65D3FEEE1458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52D58952-31B1-6912-E065-A9298232AC77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89DF5A4A-4CD7-E86C-27A6-5E558DA14963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F55ED2A9-BA0F-8D6C-4DE4-61D589918218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41C4E53E-2438-ABCE-F7BC-E15360953AE0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269B8D68-0E86-8AC6-BBB7-82F7FB35D7EE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01C28D8-CEB0-F86B-F053-43594C17637A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4060557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E5395-36FE-FD9B-A263-04EAD0C3B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725D3ADA-4CBA-9ED7-12A4-5A3B6A2B8534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FDE7CCF-A3AA-BF18-C92E-B4BF93E64877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273A55A-0699-100D-4D7C-32CC8C7D194B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6BF3297-6DD5-4677-05A7-EC79BF92A5D2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F7BB2B3-FA6D-87AA-0651-5F9A9CA4725A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ECD6E1E2-8F01-8DC9-EF8B-5D89BC976F09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49182F04-83EC-13E7-98CF-A229C275651E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5F5C2856-7ECD-1D1F-4969-FB573C3659A2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F0983408-AF00-91C4-47C2-9FFCA8C4487F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B14248C9-7E83-889E-7C63-DBAA4DE16AD3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1AD547CA-7C0B-6AB9-DD28-82D0F5C9938C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4C4BC495-7F74-1CC6-2E5E-7508C74FD146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80876843-D150-CD4B-FAEE-121ED607523B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F110AD23-7884-16F2-31CA-9C2F2CBCDF1F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C9FFFE12-891D-6620-64F9-C967D323346F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BDE173A2-C3E8-CFB1-2A73-A211D7D62A1F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6F95025C-CEAD-FB29-DC97-38B4A9750112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B53A5C30-C41D-B107-E883-9F3121770F91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34D6A7F4-9042-9525-1209-4E105F3A4C91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AD30C813-F64E-D598-8F04-216F13C99912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413D7D59-7924-F9B3-366D-071F55B71CEB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4856F841-07D5-7CCF-3086-CB1C25406421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6EC2F14C-8953-B742-1EA4-413AB24CE28D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0F9D4B36-985A-3859-24BD-B74C4B920384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7FB8383D-D48D-0DE0-B4F3-E9D818B76BB3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E9A86453-DD64-1DA4-1876-F627AA711F55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9FC44806-6992-E3E0-C49E-8CCBC4AF35D6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119B1FAB-1A8F-A26A-B7D4-B8AE16974A41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C95ADEB0-F007-6B59-531C-F1104BFE6C61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5C25EA5C-4DF2-B0D4-1B08-D90C0CCA7518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EAF246FA-C259-E439-3B9C-2468583A0AB2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BB435140-6B96-925C-7D4A-68D4AEA1C5C0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865CFD20-91A0-7427-BD69-F96F1E8AD50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741285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63A5B-23B8-9C9D-A9D0-1D9D48F97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84A47B3F-FC75-5907-C0D5-9566322E2116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3775608-E3D3-FD2F-DFE4-6D7A11312D24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CA565B2-E053-1AC7-4F90-2E6A732AC451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955B980-2B81-8E60-868E-530F05A7625C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956FD84-B439-6B6D-765F-CD5127A2200A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B035DE53-D3D6-2193-5EAF-FCC76FCBBD6C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0D90F697-3BD8-FC5F-3390-62523D7C680F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4EC58AA5-8000-B4F7-5581-0369379BF131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F12B6806-57F5-C34C-D763-943C6365E2F3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1247A46B-00D9-E0D5-B16B-19994CC60267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940FE760-A6FF-0123-A85D-D02C363AFEB7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93CC90C7-0B20-364D-826A-712AACB2F265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FD12B523-B1AD-4F28-C341-CA3BC4F618A3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6F462FF1-0BA3-DBF6-6D43-C71E7630058F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A0F37BB5-A0A5-C242-E97C-48A2C0A9831E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180930D5-FF73-6F1C-E8B5-7958022D7B2B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5EBB8C1D-1C61-84E8-444F-E59F8792C43D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0376F166-95DD-8AAF-6351-1E4650DE1A36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1876D26B-DE3C-5F26-9AB3-891C5E8D91F9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BCDAF901-EBAA-D9C5-3EA1-651643C13C91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A88198AA-8D89-6715-8BBD-9390BD8FF9A0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3E194BAE-BAAF-EFB5-FDD2-0A5B4EC66305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4583E5E2-4FDB-1265-18A4-5A5EE533C255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16841C7E-31E8-0664-AA47-8C1C100E5565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AD434701-62F8-571F-0EBF-D1E8472647E8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63F9D198-A864-51A7-9C45-C986B7C3B1EB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43A8EF9C-607D-6E04-1210-74D56F8F53CE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EB0A9A0A-9EA7-CF27-D5EF-F618DE6E59EC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DC140724-A94D-2C1D-0BCC-AF1A73DF669D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24153F66-63A1-C3D8-B3EE-0D96094FBB58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92F538CD-747C-EC27-9ACF-50FE11E0D1EC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0FD037C5-CFD3-01E9-A632-28D7EA63A7E5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E472F381-E1CC-72A6-67FD-B7B4C694B53B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4014341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AD1D4-ECD9-B9F3-CFF4-40F3B5AD37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8B5DECC-A724-E398-46D4-755718E7BD2F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F24A502-4D33-E3B3-4F83-FCA07E13AF29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A054DCD-F8DA-1CAF-0ACA-F8FB91453F27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FC734BB-3661-EF21-31C3-A4A799BAB239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662AD2D-F44F-C0CE-8998-E1D2BF52D378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F6B0C212-0778-733F-F8B9-F8DA5F29FB9E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859F3A85-4CD0-9B7A-B77A-D7AE540A2470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183ECF2A-780F-1C7A-3BAE-4A92565157E2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F678D9BB-4FCE-3ED0-3033-1466D6E5ADDA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3C14E119-9D9D-3488-16DB-B73929F2271C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A76C0190-6119-0B83-EA78-E6C29E495D21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84307FC1-9294-9EF7-B82A-5E1544E3547E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D2E70489-8783-A009-C80A-1DE9989C19F2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FEFA6E79-15A0-B668-BE40-D9848BEA47B5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CB4BDA1D-2DD4-3A93-640F-5DCBBD86D925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3E65B8B5-711C-4DF9-9420-DC909A3F4D11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70B25192-1DB7-7A62-9FBB-D69597B1FE78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29811D4A-2996-4DFC-A248-DD715A46425F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48577CCC-5733-36A0-1B8A-FB75B0BB7FF0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EFCA377B-844A-0526-F9D6-26C01723474B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4D33D67C-3B07-B0DC-37BE-23F90B2586BF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46812EE7-60DB-7A72-6947-B8C2D82A08E3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D2AAAAD7-E93D-AFE7-7391-40289548451D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65623CEC-AF86-C7A0-F6F3-F5E601AF1A38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0E3EAFC5-09F2-8EAC-6338-CBBB1FB949FA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3BC0003D-0B1D-A8BA-204F-547513541DD4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B67FEE40-3286-BA36-CE14-DDB8C50C01E3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60FC590C-E73F-FD3D-5759-2B154ED97325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4D7A313F-9098-E9F9-A967-4937CC420BA6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47713D1E-7347-0DEC-C20A-327B06976301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472414C8-7024-D68F-2672-34FF1D4365FE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74566714-73F7-C359-BBEF-34AB308FA7DA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284EE0E3-6FF9-4739-CDD3-1E7282D9312E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6490069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F1EED7-E5BA-C765-9B3B-4524B9C64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939A18BC-9209-3E5E-09F4-F035F73B2A4D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694F339-BED1-604E-CCF6-95575DA0C7F8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2C7E5FE-E9CD-0F0C-6BAB-B772AE742DA3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0D8BD71-9793-55DF-E788-E880E525D756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88C9486-ACD4-8134-2ABE-BA4AC1091D7B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371C371F-A431-F1D0-4A1F-F15802E0C644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A2C26561-CF6D-A057-6D61-0ADA8FDD02EF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05AA2D58-5DB6-FAC7-1465-3307D79B41CD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4803F3DB-CFED-2F54-7C4B-78C8A5F12FA3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8B632AA0-164A-776E-6A3C-DEB52305740C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25DA39D6-AF74-49FB-1BBD-3B7F3BDAAB24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7D1E9AD2-E474-32C7-2B6D-64BE4E3C5F6F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5211CA9B-DAFA-E76F-D375-25D35F47B77C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9F19BDCC-33FB-6F01-5D93-76FA284D9503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A6032727-427F-21EE-AAA6-35E7077F0DAB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D997C1A4-FCE6-80D2-73D3-D7B68F7648F7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C2A36A35-4183-736B-96C9-88B979674A76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22176901-63B3-7933-0A30-149A28D78008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10F1EED1-ED81-12D3-BB20-61AE60A22A1E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28EAE63D-5E47-1B54-CE38-C7D84F741E0A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9D73BDBF-CDD5-7292-C6DC-32A2B8F5163A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E6C0F499-8ABD-70B9-7F0B-D906CC48F6AB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7830F724-C242-73C8-8C4A-25238120725B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89430861-9872-4AFF-4C16-7AF137745545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675C7C94-3588-7334-FC6D-EA5527BBD573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1824128B-788B-6EB8-3A80-1B9E15F1B9A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ADE727EF-E8B7-AFCF-DA23-F1B6E4A9A00F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A0524039-D825-4622-4033-48C55FEFECAA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8AEEEC41-F29A-B8EC-02D8-F6E8C853F1FA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F721F5AB-AF55-4B74-5B5C-6CCABB807A0F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64CD9CC1-90FB-698F-A62A-F19464B7D26B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AF649EF0-1B3B-4379-02FD-368CBDD91C96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A01BA683-9A00-3FEB-1AE9-DAD76E2A80FA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8931609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E18AEF-5D26-803E-0EED-595F22BD4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1A86326-9EC7-5312-8CBC-C169FC0B6EEC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E5965BB-7246-0311-2E1E-78E5DEF31098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F4324B3-0CF5-E00E-3FBB-83D0FE539B35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9C4DC1E-82C9-EA06-10F1-5FCA494A8A9A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AC4C133-5ABA-F362-4D7C-502425C498DD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A7D95197-2EDF-3045-F6CE-E5F558B04AAF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D266E331-254F-E87C-136E-988977C36143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1A53ED35-E2FE-43C1-37D9-B3490F3F34E7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153602D6-D4B6-6E1B-748B-7BFA962C9E6A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9797569D-31CE-E43C-FB37-F4D95D4FD00E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8162A2CD-414F-53C4-5D00-C0885209A7C8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B079ED54-9542-6368-D059-B501B7BA7B38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E90D19D1-4DBD-9B9B-2141-87D3F54CC046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7F80B7BA-9567-EE59-9373-C9DD70891A88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919DEF23-A422-EB90-17D2-FFFE920E6995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04499E08-8085-28DF-CC1F-7F55A5E1C8EE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9F0ABC92-9D0B-592C-FC58-A260E4ED56D2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D4D472D0-9119-5117-19F6-A1823D3E5345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76B10876-4BD4-2D80-C3A4-2D35A7EFFFA7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1D89493F-9652-F8AB-E2B8-B6C1A73048FB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F164EF1A-3FED-1BFD-7260-100EC52DDB8E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5E87859B-2995-4D55-D82A-9FD09EF6CBF6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EBE9127D-D06A-D812-4CA4-EC2AE78BCD5D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EC2B5B96-EA72-C9EB-BFCC-46FCDB6914E7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7E973608-CFFB-8D00-EC3E-E64A77C3824D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8B795CFF-A133-9601-49F9-588F4FC3072C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5548B66C-B8B9-3E9C-B5A0-BF424ADA91A4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1B6A06B4-DC2F-4588-C283-4852B863782E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66310FCD-3954-5DBC-3846-E41B3B8D8AA8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51E865C9-A2AD-10D0-DD55-8C7B1665D2EC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2B496BF3-071E-7238-98B2-182BA5DE922B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C1E11E49-3231-9DC6-7F9A-0C60591B3A19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9AC4EBC-37B8-A3A7-3804-E0C0950474DE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8228255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F4333A-29CE-31F8-F506-3938C7426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49CFFD2A-96B6-EFBB-7799-BD729AB9E71B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59EEA0B-8BD8-55AF-FCB7-EF842529274D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92DE747-A374-7BEC-AB01-D4E8BBCF66DB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B51FBFA-C56B-7F64-B3EB-1DE9B36832E5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5BEFC35-D902-0CA4-87E2-0DE3FDF89F31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705660F6-8DED-9256-B1A9-E55593D2F109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FC3CBA73-0234-6678-CC89-B9020D0E68F3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9F9E9770-81E9-1351-CECB-3A89F54AFC5A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3B59B292-3519-E78E-D360-E59766F2CD86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B1A5C199-B5F0-6AD7-E84B-7EB6818D8027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62000B36-5815-479F-5536-1D08A2652D2A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544C89F3-F6C7-99AD-E5FD-2338A64B638E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D0939D53-2C98-91FF-BA21-7A2552192F5D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7A9156FF-1419-4DA1-4767-92639A518F9E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8F9B9FB1-5B26-2933-7533-21B02A3D2A09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1C2F9F24-418E-0A95-99F0-087C555FB10D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2F7C0C68-478E-1766-0728-9EEADBE94EAC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9B971159-9514-47A3-D0E2-2BEA793A2DD2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068067B8-A63C-CC1F-62DA-254DFA65388F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E60FB271-F1AA-29FF-9F6B-3D8070EA8799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55B2BF30-C8C8-0FBD-501E-B6C4E6592FF0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50767722-3FCA-64FB-6A6B-4389DBD3A440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11B00105-F28D-F609-57BD-C9B058A721A7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438AD6F2-26D6-4B70-30DA-DE31F81FB290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B52C5B65-14E4-83F0-2F22-DE3180D1C970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A11DC394-58C5-11A8-3BA3-9B3A73DD3A83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48E713C5-2397-361A-53CD-2A4107C47F63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065D2D35-CDF5-493D-B4E2-368421A292A9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6CB51770-58E4-D093-DD20-109F36DB80B2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3E8F0ADB-178F-368F-0298-7CC1112E322C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305A593F-007E-D4B9-DD42-7C026F1D0931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8905D11B-291E-EA78-040D-F5A6ED1AD1CD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9992E3A-F51E-C677-0764-A6931A859796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1761678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0F7EB-B9B0-C552-C285-DFAF2FF2C1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36D858F3-59C9-85B3-1457-BACD7565A92B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AB8A717-1EFC-285B-36FB-CB650E21E42E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BB307D2-6660-83B2-44A2-75B6F584AFC5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7935B9E-877E-101F-E7C8-921FCDA71139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C6635AD-5988-CED3-02AB-E5A2D72B8ABF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23E86A39-8525-C520-4558-FBD49B5D9E99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5AE5470E-F21A-FF31-2C8D-C5F2BD9A4870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C7E22855-B344-AE80-4914-867B17B0964C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A7AB8674-FF74-D11A-6467-84C65B751F9B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FD211AF1-DF89-6CE0-D9EF-9E67EC22CE63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75CF1692-7368-77D9-628F-CC59E54627DD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F7AE5D86-029A-B6FB-E4C3-26DD0A50233C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1279658F-8E83-EDDB-08A9-76F922C4F64B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AADD6694-D3AA-81F2-4C88-05AB1449DD6E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1209123F-725E-1161-DFA8-788B2C9F8F97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657F07CA-7E19-39A9-668E-59A04A0EB196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14B1741E-3903-A52A-707E-DE82D0744638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0398DF21-354B-0C40-4E92-F8214001EFD9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96CEDD5E-33CB-5AC8-C495-7EB6CC0C4B12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4F6DDB1F-DF0E-5B56-D16F-FAF10E8405E2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DC5F3630-EE7E-39F3-CE20-796B7BADC609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7EBA4A0C-7DE7-890C-E2CC-E7C42D51671B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0CBC9DFC-681F-C936-ABD8-E12D34F182D1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FC6DB371-7811-F364-F547-541F28F2D8EA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FE587977-B026-0FD0-033D-E4B92C6D991B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F3E29017-3404-D42B-FA34-28DDB73FBA52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A3349C55-446E-9455-1997-6AC8AE5FDD6B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56E5615A-C1B6-0176-19E9-FFF53CDF21A5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026B70C2-5108-F7E0-488E-259468426E1A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28B2D932-E489-FE2E-D18A-20DB4B155BFA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D013234E-F307-7F62-A6A3-6B4B7063F165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147BF62B-07ED-2F75-98B9-DE2561CD0C2D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8EC362C-733E-AEAD-2912-61ACF7714758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0471514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18158-FED1-F8EE-C9DF-BEABA9E23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F886078-6A80-DD19-4C14-F0F3A4051993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064C1A4-F869-1B7C-51F0-DCB796094E05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BB2BC80-B73F-5E40-2AC6-BEB17DC89838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7930D9A-D6BD-2E9A-68E6-C50E1C1507B0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96895FB-764D-5AAB-50EB-C3413EE4F0A3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BDE27E44-D11C-5ABE-11CD-1BFF4A39A00D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C5162E1B-E51A-899D-3B9F-1B197CD58E6E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813F1632-2C5D-94C4-684A-C41DE9DB880C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336B37AD-F2DF-7BA0-6157-6ADB2F657CF9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495B11EC-E146-6BEB-2B2C-621D4AC0743F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937CDF89-9A20-02B6-F0A1-71A46BAA4E9E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C456C54C-B369-2143-EFA6-AC2E55462DD3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0DF1721F-CAA2-E412-5BF5-EF207FE89CD9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9FBAC33F-B859-D7C1-7A9C-1405F6014536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C3F3AD21-C558-43C0-854D-115B624AAC9A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7F1E59E3-83FD-3310-4E43-BB0DAAC06B4D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19C2C974-26F6-BF29-A856-3A716F95A213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123D21A2-1B6A-495F-657D-233F1EB7835F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DAF79108-7312-65A3-63F2-4EFCDA121BE0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4B6D32CC-EF17-A5EC-66BD-C546D8CF990D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F5A41D9E-066B-5C45-9AD5-0712CB23120A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B82EBD4F-656F-B21A-A2F7-1DDE69E03B76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F65C5C1B-76A8-B9B4-3969-BC2B48093401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9E722EA2-AD60-4EC3-0F92-016DEDFE73F0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BF6BA10F-2018-4977-0029-76D140EE26C9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56E147DF-EA68-F9AE-85D9-826D4BAECD9C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5C58E209-44EC-4490-F5C6-C0E9FBBAA735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50894DDB-09F5-66D4-CC12-274D7C8E5A4C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0584AF6E-B762-F871-8125-E660F3323363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C8A073F9-0E7A-F0C2-EAE4-206C2565E1FB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14963422-7CB6-7142-0E18-5A8DD5EBA7B2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8BAA5B3C-56DE-56A6-C687-2F326A88B61E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7CE3FA4-5850-C716-55D0-C1509C619BB8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9643655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909340-B0B8-D40B-96A1-6A5FED0319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C4AC48BE-E0B0-FC86-B334-4DC4CFD3F638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DD73985-A8DA-0CCE-A1C5-2C4C3AF3CBBA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87D21EE-DFC4-B06B-B53A-5F61DC58F3B7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FCB185A-FB63-31D0-1B02-945A7DB71D27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61168D0-E692-E69D-1839-8B83AEC4715F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5936901C-3156-F57A-18E7-FC6FD0F2EB97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AAA9CF45-4AE9-7870-019F-7925D96E0CB4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3E7AA65F-EC67-2C05-35AF-AB15B619A855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7B704FAD-6FEA-D468-8B20-7054D1F0F088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BE94CA8F-5BE3-DD3E-0C5C-5895B59DDC13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A6B05286-A35C-4483-1D1A-36935C73DD29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147D4A1E-7AC8-4AA9-4F17-D408B339F3A5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64F87DA9-B7E0-8A6E-6F70-00BBD8A7F1D5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F78C5D84-8E87-65F0-C56C-3D57B29A3594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7AF80759-557F-DED9-58B0-F4E68ADD6414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128345FC-5ED6-FAE0-5105-C92E3EFD9B85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D6F2F718-86B4-C620-F79D-FB716021CC4B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37495BAF-A73C-56B9-8AC9-E26AF4FE0A56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B80F54CC-829A-8E95-CB49-0EDAB7C86963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2AF4EDED-3CAA-95B1-50C5-4CE4793C9A0B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865EC2BF-AEAD-301C-7F69-33CF4D387D7B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180BA290-780B-5B10-7FD4-6CFBCDA13569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5BE30FD3-E0E4-96E5-8FF9-518813B18E4D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6AD53602-7180-1337-8A27-7DEB9B33AFDC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75C20EFB-D3AA-F594-4F71-51371EC2B45C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623AFCDD-E8ED-B360-D409-F7E88C96C08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C9DF99D2-4E94-CD2B-DE15-FE91C38D6E65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2DC11820-C63D-CC9E-F9BA-25648BA92494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7375E6FF-025E-964D-99C0-391C3EB27553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76EB7744-45A4-D651-D9EB-55C04868D604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CE16B7F7-971D-0ACB-7FD4-A1824AD5E540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7E9C01B7-D6FD-D0E1-ADAE-82540243EAD5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A4B6077B-7EC0-9067-28DE-FFF10EC36782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002564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E78937-576B-1FA0-BFB2-54FC8930C5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CCDD854B-9609-F987-7D26-6E4AA3A07190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37D8064-B6CF-2E3D-17A6-77CFC399B40D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BA0EC3E-2D93-CFFA-170E-8288389D9F72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D49D2D7-951E-F172-12F6-2D27536A281C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9F96AF7-9181-A5B2-EDBD-2F58C30E6989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75F67969-0C25-1D7E-3D00-63B93E7238FB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1CFDFFA6-C3A0-1EF6-373F-582335828EBA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1A9B17DA-9D70-C762-6984-45415051AF01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176279C7-9771-C76E-AF26-869DE276EBBF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D9F71E9C-53CE-002B-5992-368160B8C7AF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CB6D88A4-8CBA-203C-9937-4208438B709A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5D7DEED8-10CC-D9F3-07A3-24FCAD80F299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6288092B-E7E9-7CE4-50F1-B9399568193A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16816A10-DA79-ABB0-E237-3523FB1C3032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6D6D7454-1D0A-B1A0-3A80-756CD83E33CF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7194F250-3A6A-48C1-C861-FBF980674855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D601B8DA-548D-B713-C005-3E7184DCF625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54839643-1904-1574-EA80-A61C0B9413FA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FF9BA26D-E8C9-E653-3748-B7C54D3E0CD6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08260C4D-6FA2-FD7E-7E64-EE1AA5FE4FC6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A4D38F25-2450-3866-693F-934259B9A361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0A05B6A3-5BAA-31F7-E3EA-099002CBE97E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36A16C04-C12D-A8CB-8FC6-A1DECEA12A1F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A34C3E19-3015-205C-77D9-C1E87C095E3B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BE3B4A5E-8213-F3E4-6353-457E2D07D5FE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B9B4E3AE-1D61-3C41-40C3-81FA85CC310F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1A1206A9-693F-5D04-3EAB-EF4ACC07DEED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895A6C97-619D-376C-C4E8-F8A1479C33BB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AF35A26A-854B-6F4A-D860-7ACB98D7322A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A49767A3-C6CB-30A6-0F5E-221B894D34A7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CCECF4D7-67B1-86F2-8D4D-54CBB25F3EA8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DDD8FB2E-7EDF-272A-E5D8-1C16FF6415EC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AF63747-BFF9-44A1-ED42-8E58FD7BBAD2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4914283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1ADEF0-92CD-0A9D-EB97-473B1B0C5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6A0E70E2-E882-5A4E-238D-53737AD49417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F1A40D6-BDEC-8B07-E865-F6E6616D4D4E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7DB57F5-8ADA-CCA2-1BC2-58BA2DF3ED82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85EC932-3930-64AD-43C3-07FFBEC5F305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6492C22-395F-599E-A945-AE27D618BFFB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ADDEFEE4-F840-9065-4A26-3A85623FF8CC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A28788F6-E0C9-3E6A-5B0E-F2B96DBD02E3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EFDDFABC-E8F3-2585-393A-3AB9D5946023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20CB820F-2576-788C-E6F6-D96FA87E604A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0294BEC9-271B-6679-1E9E-826EDAC36C1C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DC14C398-6D05-D49E-485A-31F2CE6BE159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73E635B1-83EC-0AD1-7783-894AA695AD03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611E1025-C72B-4F25-405F-7E8C0BFE4D3F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6708A117-111F-D6CE-C3E7-06A9F904072A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EFA815D3-0744-1B69-DE07-50929FECD22A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4504BCFF-039D-71FC-DB61-525F067F8F82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0F173E9E-C51B-5805-D144-592AE2F38CD8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B17A18D0-2145-C02C-98CB-C24AAF2E7B53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AF93BCC2-934A-F8EF-D2DB-881F991B4219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9EE1A1DD-5367-C49C-1D70-4B22E8C1CE11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57A4AB34-D245-13C5-B70A-9629B3BB91F3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BDB5D55C-EEF3-0329-4CA7-A1228DDC9DAD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FB183A4E-3C27-5522-2DF4-B8FF7CB952A8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EE75D002-9F4E-09B4-B4CC-82961245934C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238B970F-313A-856E-26C5-60B808F2B0BA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5F070BD3-D577-1F7B-741B-F0020904755E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8C78F24F-DD0E-8027-DCC1-FD933230688F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04AAF51D-AE92-D7DD-1FDA-4731830CE574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8E6ED27F-7A31-38D7-A7B7-F26418B2A4B8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19619FA4-33CC-0DFF-3C91-EE1569FC61E2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E89A355E-FFE8-EEB9-ABD4-A04E974DA995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8E5A51BF-A139-C422-84D0-4D6D36A4E23C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B8AC48D-3FCF-6409-F34F-1B090BEA3958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41245753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884DFD-DEAF-C696-61FD-35701D056E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5AEB2A2E-8BD6-749D-DCB1-7CB068AA99CA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2EF48F9-C80D-C51C-2BDB-880D23C737C4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9C73005-5797-421C-4878-BC39A55473E2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0D25CC8-21AA-00EF-3F80-6BF95233FC67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AE2E8EF-4BBC-BD85-13B8-25B303DD1B49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B766F53A-77E0-5CD2-E93B-2709E4512117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54853D19-5228-8504-21C6-E6F0C090418A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46A364F8-E01E-48B6-DD84-597EF5C05857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584DB053-375C-5712-1B7C-68C9C65CDB0B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420E40F1-2811-FF23-1561-4A21C2101D9C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821DBA15-54E7-9F57-6E18-A48AC10E548F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D26140B3-FDF5-C7AD-6153-13EE56B502A5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4DC65F06-E9BA-ADC2-6ECA-A802980C9B12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D65C62E8-5330-E254-AE85-ED7B4A1F27B7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8235C1A7-26C4-326A-A10F-43E49C24E305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77636383-B1ED-964D-4BFA-6791A5868F72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E2233C08-84AC-98A9-D939-E1473D9A0C51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F8F71727-A97A-92A0-8F13-BF2589564BDD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A4CF03BE-63C4-07D1-E235-B1F28DB12A82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BAC06D88-FE2E-59AE-452C-6C978A245043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94A7E852-8D0A-D1C8-3C2D-95DEA5FFC7F0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8FC7C5C7-0B42-7CDA-8B8D-DEF76E239B1B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870E3AD1-A07A-E2A6-79D1-E8919C95DC9D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F575C3A2-CF99-584C-7DF2-A544A59CC0F8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20EE2B23-9B3C-F93B-7F66-E2EDD601D217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43E75A06-927C-9033-EBC4-9B50748357BE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3BFF7A67-592C-283A-546E-4F03855A2D9C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7A1831D1-1FFB-347E-19D6-86FB6B6D3FD9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C316DB58-EEC8-AD96-FFF7-20EC9EFE0B9B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B7A69EFF-4698-59B5-9916-AC9A1FCED749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A1FBC46D-83CD-4C5C-9D47-785F52D27F87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4FB77B67-A0F5-2080-DE0C-BCF6A896E90C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56143D7-AF37-456B-E609-80C4FA172DE5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7496313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1CE58-B8A0-C41F-0E3F-07DBECB7E5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9C61F648-3961-6FDD-98F7-5B76A535809C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06E94BF-1130-11AC-2684-450E465AC65F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D5D2A99-A6EF-0434-5AB6-FD1E6FB872E8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2C13AE7-B390-0895-827D-4A9D4BF0AC52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07591C8-1400-6E72-2DBB-08EF5D5C0429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D2A15FDE-2427-5D1D-BDC3-8CDEA05D0913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583174D0-CA12-05B7-930B-E2B3CAF0B603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17BB87B0-2FEE-04ED-CB74-E76A8319DD1C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2CCAF17B-679F-32B8-4F7B-981F5C74F2A8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78289CA5-3D4A-59BA-4CB3-3E896B20EBF0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05B4E97A-9BB0-C206-B312-7CF367FFE759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488BDC13-D09F-18A4-D4F1-79FFA43678E6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84962A7C-478C-283F-6BF8-C0DC3D7EF89C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DAC3D070-8891-24F8-39F0-AC60B6149D11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F06E2A5F-364E-C153-FACD-93488081A37E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6CD48B18-C636-E57F-92C9-04E8958E7769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275A1922-3D45-DA02-3D63-50519E7BBC2E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DCD5ED6D-E70F-F0E3-CFF1-768E8EC3F29D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508EA68F-CF91-7655-1324-3D57D0B98BB7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B0EDEBFF-A50A-AE7E-2FC6-90AAC6BC8A1E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BF483144-D1F8-7683-6487-A57AA5DB5EC6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D099EC2B-4B04-89F0-1622-5ABA1DBBAE94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0723917C-066F-044C-2A7B-386D10BD8236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2B75A49C-D362-A9AB-2A54-6D55BE060432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E672252D-D9C7-C2C7-44C6-73089805F7E6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FDB6487B-50D0-A76D-21D7-310D75242A8C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843B41B4-37C6-3BF5-DD46-86F8AEEA2CC1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713E55BB-83D1-EC7C-7D6D-E78ACBB40317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0F28511A-26BB-DAB4-41BC-BD57DD20A692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441C1641-8F4D-CE38-2CCF-C67D615F8EE7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F129393B-F72F-C1D3-BB39-7F40E81A36DD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0F5ADAE7-AC40-BE19-5901-C26240DEA37D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364C8D4D-3361-8B65-A0DF-418A8CA62088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01751615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E862BC-5D6C-B1E0-931D-80A4FFB568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9BC3D1A1-2682-5F2B-A957-5D182087AC2A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A818FA1-D152-93E1-3FF2-97956DA81D2D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EBA4D70-1665-6F28-881F-181A081A2954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76FA054-FA16-D259-F6F4-BC9A71813C2E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D96B9E6-AA85-D5E8-58C9-B6EB47F89F1B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2C7939F9-9FB4-9BC4-C7C6-AD0820917658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B434C071-2A3E-E47B-E660-EA2175FD56B2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8D3C104F-135E-AF70-973C-B87C83923E27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3CA359C7-055B-FECB-5AAD-93AC8F9695B0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751C9A57-AB1A-9088-C218-7F46C0D07CDF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CA42B6E6-A447-CFE3-9470-7224EA6C3EDA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081336AF-156E-265D-EC80-922571E75F0F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1E32A8F7-56AE-6FD8-DC2C-ACDD9ACAC7B1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E546F407-D700-E715-B4B7-DDA825D58D82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34C8F8D5-810E-4176-CF4E-547337FE6FF4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123D65A9-86C2-603A-78BA-D4AB7B17FCAD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D128597F-94B1-1D3B-79B5-2828D912F732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D2ACCEE3-6DB5-12A1-747C-31F8811A7A7B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3E8157C8-8A37-28FE-9715-C19AC5690F2A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C175116D-486F-EA5F-939B-FF1EACC37FA0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F34CECD2-0880-923B-D0AF-346C0F09D391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2A1CF4B9-DE7A-F9A0-7CC8-43A7C8883242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A905C99D-23A9-2904-B5AE-613C08AFE511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EA41A9B9-CECA-4F1E-2DA1-D216EF77E4EA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56E51F18-83AE-B725-CF89-925DA7BFD654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5C44F10A-CE1B-0026-27E2-18F4BB54A6D7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F706708E-1072-5424-8611-E6A0680B0B4E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F5EF9C3E-48F5-B355-FA0F-88DA7B95C79D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CB509F5E-29A1-F96A-0E55-7B45D2A10C4B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FB45E0D0-0626-C3FF-4B48-CE3F1C7C21D2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C5A149B9-0A13-D87F-A27F-07D3F92CE731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89A261AA-9875-03BA-EFCF-DFE1C57263F9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2DE5563-29CC-B687-EA23-94A1D8293A0F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6574985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D1E490-641A-9AF3-BFE7-D5797B57E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C1B9BA43-7241-ED71-CBEA-59C4373C4C16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0F5670A-2D3F-6AEF-F94F-30263C533FB2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F303449-7DFC-A8EF-715B-F0612BB02C29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E1E074C-6D01-FD5C-E5FE-02FB705E8D58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9820D75-986A-AA81-016A-9116C5E415A4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A57ECAEC-4A60-11CB-404E-880DCCF2B0D2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31EC8A25-7785-941F-7CC8-659918FBA1E2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F95D78DB-FD91-6C8A-7FFE-3A3747E63D78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D0261433-0120-9B03-EA8A-DABDD577CE72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07F85926-FBA4-13A7-586D-3B0ECAD559C9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E2A8D6D0-3DD6-5158-8F47-392ECBEEB7DD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1FEDC081-2A14-B16A-B6D0-683E44214FFC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CBFB7348-716A-A17D-9AEE-7DBA54731DF3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188D4312-3C50-4035-4DD9-C7FE484127CA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52C8E2F4-FE5F-C299-E875-2199F0647B8C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32AE2676-45E7-6CA5-4AE5-BE6779324FDF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F0E21076-9579-D056-C5EC-6436CA1C0973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1DC3D2BD-BDAD-4EC6-9366-3295E9CD9B76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EAB20346-CCBC-C416-79FD-4F155D1E38AD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7CC31443-6CD3-D7CA-DDA4-A9F8BE8A4055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AF16B8F0-BCEF-C21F-6E72-557CC6F2C9D8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456D89BF-8924-14FC-BFAD-42DD1BB5C9C1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9914855C-313E-5124-3E8A-14EBF9AC2207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854A6B90-6B63-A2CE-3045-E70C94D14496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5E0F9E98-AB7F-2E2B-D7DA-38D448E6B65B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2490D289-1FCE-FCD3-E66C-7F103225C3EB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EE77FE7F-F064-1F76-21FA-8C77DDF4EB74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8AF35073-AB39-A739-FEED-4D6A424A998B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A3E690A8-56DE-B01E-413C-4F5C301450F7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0B3E9DF8-A1D0-EA0C-A31C-9F345F5CD061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660CC794-9946-95D0-826D-4CB95C212468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61BAE3E3-F7EA-96F9-5B21-DDDED75571E0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1688DF19-B8EE-5CE6-7C74-3530E386A763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7976141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5B4CFC-2452-2EAC-599F-1001FE6F72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CA7C23F5-3FA7-B94D-A8E0-A7DFF43B03E4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5449989-11EE-3146-0B19-A41D411AEC2B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21869DD-DF05-E47D-0C1B-D26305EF026A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C2E65CF-34E5-3806-A980-0467BDE4E83D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DDAB61B-0710-FAF1-13A1-619930C59E17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E464DE36-80D6-A8FA-EDAE-14ED630A6132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F91AE9F7-1AE9-AE6F-67B2-436D8D0ECB0A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72F112DC-A353-27DE-BCD7-BE0F333407FD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31B70121-A767-8033-7554-DCEA101256C6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EC87D3AA-8925-8103-F707-202E80D2593B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AD994A63-8309-CE88-3DC6-02FF02D38E46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AA73503E-D4C1-92E4-9825-40477ACEF8B2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9D17B04E-218A-488E-D8F8-A6B6E8CB1045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32836F1A-00CB-1B5A-3369-C1FC94A2D7B8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C37D6165-9F33-E8A3-AB61-26D82B4B7FAB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460A7A04-6A4B-53CC-C9B8-A4279E9D7927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26F9BE52-6A8C-1ECB-83FC-A577C82580B6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D0EC0342-DFC8-F0CC-6804-0E690B283CFB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6B836345-2CB6-80DE-8057-750A80DA8B6E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5D9F2694-14F0-8CCB-4FED-58AA98201E37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18C6A147-4554-428E-DDAC-2E3BD093EBE0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19B243F4-1B22-2E08-3E47-2BDC882FE47C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CE923E5F-5BE0-5DEA-707B-A5E26BC01E68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6B29D6FB-D441-A4D7-F3BD-9E668F5FC6FB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B2A0FEF4-1AC0-66A8-766F-10ECDC6BE31E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843B5452-20CB-2F3C-ABBB-6045651BCF16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A834F595-B422-815C-6E03-BA6272145D42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7C891821-304E-95BC-CD68-9274C9B76E09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1C59E827-292B-59EA-9626-F217B5EA313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40AA0263-BB5B-9B5F-BA67-36EF4FD01E32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C0147F7F-4011-6CED-CD54-15171B9506FD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0E3E046A-E0A3-4703-AE4A-128AD87B989D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2CD9CF8C-43C6-535B-F458-7EFCB42ACB5F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1403134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41BF6-DF77-7E53-5959-02662AD834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78530D0B-7C80-02CB-938A-FE817F4AFD98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8754D48-E350-3471-52DE-56DC057D3FB5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CD89136-4B17-8F25-A33D-FD2C7ACC7907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59B7B7E-16B9-C761-8DFC-78F9F343792D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F43B950-0DC7-D625-770C-D7B05702A4C8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F468AB27-1624-41D8-6B9A-67573904038D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DA8B3568-3892-C9D8-EF35-1B2B9FB26251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89BEDC3C-7563-C3BB-0A85-88C2A57953CA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81F74547-A8D9-8A84-C569-038318350B5D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0BDF6C74-3F3D-8ABE-E1A7-0B03C9F96320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BA6E2838-92E7-3865-A1EE-5D16AB047B82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AF052DB5-C18B-D3C5-E7A4-27298DA136AA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19E18743-7844-B8A5-3A12-274D5722380B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E2DF8EF6-0232-1B65-70F2-399D47DC728A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B96B741D-2427-72DC-C7FD-546EC0525C56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4A66991B-8E2E-B4AC-33A1-767DD594BD2D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8F5ECEE6-DEEE-E313-BFA4-FEFB9EB4D66E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01855A3B-101F-2610-C1E7-277A3950AEBB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5DF9C89F-F4EB-AB25-6B93-0012187B68A2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BCC40395-B2CE-D8D0-BF58-2840C0337CE2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D97079E7-5568-AE4C-DC14-924FC8901F31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D08A364C-D495-B242-2BBC-B9DEDA3D8D04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C48F19A4-A257-CB57-3AA0-B33DAAC28396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16C917BB-B891-C24C-0BE3-17D0F330EAE1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05FCF1BB-6A89-801A-A059-6068E799723E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5A5D14C6-B115-0CA8-53FB-535B199F0059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E57473B9-209B-E44A-16F8-9F5A816907A5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B94DF313-DB16-9217-CCF3-EA609C7C311D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5F3A21BA-D1F3-E6A0-EA7B-4C529C524656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070EFABA-77E2-500D-7C9F-5E7AF91A968D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E1A89DD8-B752-C864-ED26-2DCB3521BCF9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929F327F-D464-A245-0CBC-6C93CA7BC803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FD0099D-8C08-8324-6C85-05C493E8B2C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01677626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FEC43D-E5D2-F120-0170-8AAFCA297D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063078C4-2BAF-7CA5-E900-1457A8A21E47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2C5763D-887A-F910-246E-C198CA567A82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A7721BB-997D-C636-2492-9D1E19310F77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C417F3D-BFD6-C2BA-3FF4-2663FE4657E5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FB37CFD-D587-4D4C-68A5-5AD84493C183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C8567863-CD38-5460-8A19-51B49B37BD7D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4A1D6D92-356F-41BF-C03E-86B4FE4C2236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95A3B837-BAAD-AEBF-6004-CF7A6EA0B0C9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437B2768-1BD0-5B13-EDBB-F5190579446C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1D608696-72B5-65A5-0A44-E90AD19BB7B0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B1A2F5A6-6FB7-1247-53CB-2B639B796A19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775BDAF4-4A93-ED05-3C63-C58955EC8A8B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99FCCC98-D9F7-18E8-6E1E-02A3C7C7A86F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DB3D3463-3A81-0CBF-8038-95C248D3F938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47DC9358-8ACC-8D3A-31A8-F8C1969C4A09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E3200B3B-750F-D77A-3B17-490D39E02D73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2EFD8879-6B96-1A9A-BCD7-95A54EB80B5F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94EA6661-2C13-BE74-3318-8CA3AEA5DC70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C6E69105-6B5F-86E1-6CB7-7E5A17414EDE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00DC17F7-B93F-2974-A55D-03BC631A5194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476D79BE-3433-3247-755F-461B35FEC47F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BA838AAB-3F36-62B9-3048-5A9320131F4C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A895E6ED-DC82-A017-988D-AD29D04C1A24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FCAAD4FA-F171-2EEC-2180-D1BA04779B87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5B94D9CA-B280-B59D-7B6F-4CEDED527F81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89C9D935-3245-B11B-A68B-C8059A6F2E27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47E5EE58-0DB4-54AD-B38C-EB79DF126891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9D8AF864-251F-60BD-97DC-6E433FB0F0A7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9C8A2E6D-D877-F2B2-10DB-403E85CE873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B92E3D61-96AC-1011-42B4-8164D46D5E21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A202BFFD-A13D-027D-F742-B2CE4FD09ECD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0D45A7D6-C78F-78BF-B1AB-5D55A226E97B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3775FB87-0902-B99D-BAE4-2883B90D909B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26155369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654D0-19AF-1A07-CD94-1B684F5A43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86B93728-CABB-A19B-0263-1DDBD8029C50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104EACE-12DC-C484-43ED-41D3EA2E96FF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6DE0972-6912-3643-F075-393D1D03D87D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F3BAB6A-4B50-6E92-A835-96966071AE99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877ADF4-51FE-36E8-2730-D0175B73CF7D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9F962FB2-7C9B-C91D-BD74-031BAE9DEBBD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97EC0F50-03CC-C406-C265-F5CFD18F3BEB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E9998196-FFF7-375E-E86D-E4163C47B09B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46085365-A537-AA21-F87F-B3847DEA8A51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55A200F2-E7A1-AA0C-739A-788250314871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7F3C2741-FF37-C5B8-3BDB-61ADB3276FC8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6942502C-17EC-350D-9A1E-B31567C04051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1DC58AD8-EC53-5260-CD17-2CFD4AC7FBE8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D66334B2-21CC-40BD-DB7E-5FD8B2FFF519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4D98BB12-C25F-003C-8641-6D92585324A9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F724D235-FA35-7403-C340-AA6688D3B926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186950B7-3AFB-88E2-9CD0-BD3EF99728DE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73BA55BF-0A9C-ECB6-B23F-F4EA9EC2CE82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E19B5455-0520-3DE6-E420-FFF81D87BF31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A970AFC6-8876-3839-F805-FEFAF5E999E9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D8E423C6-F8C7-36B5-C531-070CDD66B318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408BDF4D-0BC6-A08C-FD30-B5CD8328197E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B0F3EB1D-0E88-1921-19D7-648ABDBD6A38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461C0440-B108-07DB-A27D-7F82CB872E6A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BB58F53A-F13E-35B9-D209-F02ED0CF0C5C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7F5BBA38-E253-171E-03C0-9CE062CA48C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3F41509E-89F5-79E6-97AF-0609A5BB7710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EBAC062A-34F2-BB35-F914-04DA0D19906C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471520C8-2054-5EF1-799E-F1B9778559F1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3382129C-4F3A-0956-D929-CF256106C859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ED84C022-1B43-DEAB-A228-2406F634F575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97083CB7-BD8F-33BD-F95C-F79B24000E9F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0C238FF-7013-A9FB-CED3-3E8196773D4A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9957688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1502BF-6089-B329-7050-16D5A42F4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344BF7C1-F7DB-E459-F1EC-1085478C8859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E73AD91-295F-2E3F-ED9E-AA73CE00F137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F561694-2507-B293-84B5-F16A03262225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2F11F5B-5AF0-8A3F-8506-94E1A04C73F7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4641799-F99A-F41C-EB2D-089A0CC635DC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E8598517-DAA3-B4C3-D8D9-67083D449FBC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16AE8F66-73AD-EE98-2CD3-EE727A934027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BA7EB9BF-02FB-FC0B-F0EB-7D585DAF4704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57857E98-38A9-29CE-2507-B60E7CB5BDCB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EF9B0243-D33F-2BDA-BC5B-7D0A03A5C723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B2893746-7188-27BB-D5B6-D1D734D8D9C8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945C883E-D692-D141-0404-1A17C45CE352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92FB3C4E-F856-6BE9-AEF1-BE39B2012EC2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C52F1306-1C7F-2EC3-DF46-5D9809B77B67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57446B28-9049-F66C-84DA-450A9BDA694F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532F699F-A45B-4460-5844-3745B8FA748B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FF44AD78-3E84-E701-B7EB-2C639EEFA2F7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00DD0271-977F-93E6-3218-048AAC7343DB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3ADDB276-D401-4A1F-6FC7-2B44606BC406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5E805FA7-5E34-EBAF-3622-374648BD7D0C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CF717898-A42B-8B98-DE46-2F9CC639EC64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009A8D30-7D46-E8C7-3324-2F794B26258C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688B495A-E878-B1FC-4C82-391D68106655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DC36848B-B062-ECA9-9783-2D7B30A7E1B5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B63AC62F-902E-3DD9-89A8-A25235C5F2BE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EAEFC061-D232-7180-93E9-22B7D3DE44A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65264DC1-558B-0BDA-5899-84267CCD22E5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3E21EF2D-E464-AF02-290E-6750CA34527E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0EAA3198-0996-4E20-EBEE-2C0A22075344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24A53DED-84F7-4725-3B97-32B55F0E9B81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669CE007-E54C-D123-680D-A5A60C9D7DDB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A1626659-5207-851F-11B1-5A23287007FB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1FAC82D1-379D-00EF-CEC4-F915A42AF4F1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723305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77B561-5C43-98B5-062C-15C88926B8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98B604F2-CC5E-1719-291F-8B504E83A5C8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180CF50-92E8-9750-5C33-0D4AD6A6537D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A2D0BF1-6FA0-1EA3-5666-17FB26BDC719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F333045-863C-9E09-D430-2532510B698D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32C4E9F-7E00-B9AA-129D-790B2676E925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1A713F33-EAC0-E2C1-6D3E-94B7D958C88D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011A1F95-8826-8A50-12E1-AA6A53311DB7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05305791-18F0-9961-FC8B-80283B6626E1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A8A6A5E3-030F-D359-5FF6-8ECD289A3DAD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E9CDF617-B865-D931-15B1-494F0A21E78D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4967833F-3A73-1FA8-44E0-8D3AE78CBBE5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B63254F4-3461-5B71-6451-8667104A4DE7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548276EC-E4DA-0445-207B-F489BE3B1880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03FEA792-AFCD-11D9-0131-4C82043B61A5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CA290BDA-AC47-E42E-2EA0-BAA210A1479C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1C01744A-5CAA-039C-7780-C1A4B3E127F3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FF8B03FC-EA39-D749-036F-C4B58D2D23DC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B46C0009-2BC1-EA4C-8291-83E12AA19137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1BDD750F-1CA8-E91F-8378-890EBD9E17C5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E1210987-9BB9-58C8-C93C-F2C9F1A7243B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D860FCF1-9395-BBB5-3E73-78F10D289D52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007C1AD2-E49E-E0A2-1E60-BB269BC30830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F3081A47-AD3B-CFB0-9848-0481B4CDE685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C80EC7B7-6DAD-7714-65A2-04C54C008356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179BE059-7EE9-28C8-B29C-3B54D247FB74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A6387802-FE5A-0330-F241-70F6D3471544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59429F54-0AE6-50ED-465B-8A0B9806D364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9F4951E8-B1DC-329F-0043-4CCC31F35C9E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7CC2A651-B924-4F41-5EB4-B968DE6CCFB6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7CFE8B39-8646-F3E4-BE0E-3A095B2C163A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93C2D65B-05D7-CBDA-9B81-2FF4E0CCAB3D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102FC00F-870C-22C4-118F-BE87E7B90E08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DB120D35-A708-06E2-4342-3F71DA8964BD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25863139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A94ED6-186C-27F1-9FF6-91D8E17C0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67FC49A2-76D0-90B6-42EB-F19C426A0D2A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6683AA3-FAFE-4523-3F48-FFCD0712C85F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4987864-62C1-E998-382B-3E5E9D2103F4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539286A-728C-B9C6-2C79-D51DC5B079EB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E7DD878-6FC1-9AD4-85BF-2EE72DC4A7E6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5B38712C-F494-0FA9-0DAA-6A20FE6DFAEF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58F0912A-BC7A-32E6-3918-0799A0210490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FEF351CA-E6CB-EF0B-30D0-03CB39B741C6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D8290846-E3E4-4465-D54B-D07C118E21FD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8E7B293D-0010-2AFB-CF00-2C80206DDF31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EFF70E4B-45C5-F945-3FAF-7D2EDEEE904E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F60DE426-8A81-8DCB-EA2B-FD48E7B6DFD3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205EFD67-36FD-55AA-14B9-08676673A6D1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F8579D3C-36C2-DA82-3A26-06D3DC5B2D56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CAC58C63-1832-23B0-1F65-80AFB067290B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AC670098-66F8-D2F2-63EC-339EE0B6ED08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BB5270D6-89F0-A116-FD18-E8A56F9DB7A2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43ED2D4D-F34F-92A4-1E62-590D7A0E0126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11E5494D-5AEF-EBE0-7A6D-443EE4C8578C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CDAB50C7-9316-36D0-DC05-48B19BEDC0AB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832D63C8-24CA-5751-E9DF-A5A6AD9F8016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88E22022-A7CC-23AC-56CD-6DD6B7AE5071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412E5288-AE74-7CF2-5425-E8DE43940919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EE06BA79-BB62-229E-46CE-521C165AEC5C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9540B683-B54C-9258-CE8A-ED3B5F20907A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4000CCE7-DDAB-6E12-3BF2-D78706D21C48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5AB275E4-B41C-2D09-FAA7-EC6A85F4B952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A634EB9B-1D4F-F9D8-6705-312293ED4A8F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077D501D-594E-ED0B-5923-093454691706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0D00C562-BAF3-E7D3-0626-D8AEB5FE62DC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39CE645A-A192-DB7D-D8CD-CB70B25CF735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FF2A98F8-DCE7-B5B3-0182-26B7A610421D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CF75AEF-2C81-49DB-EB2F-4065B0D44A1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404514665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97AE05-4DC6-9BB8-381C-6051A23DD3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1D546A92-F523-7C13-5131-174FE2E70F2C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BF2BA87-BAD3-B949-095F-F6CE35889839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9AE255D-3C34-EEF8-2337-B427AE40704D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B0A065C-E2EA-A474-AC26-C874FAE934CD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D0C147A-BC1C-4B67-D05D-3F47EE7DD033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8AAE4212-406A-ADF2-2E88-3034937F4F74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C846F4EE-68BD-F01C-8B7C-B3ABC25AD862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C125EF00-CFA8-F371-E41D-00FC929BC974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6A2B1E82-55B1-BA22-98CE-DCB2C75A214B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34CDD9FA-15E9-B669-2DB6-AAB29B5BD714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3670FDC7-63F0-7537-C247-7183BA008A97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FF06A608-11B5-53EF-1164-765862C01D4F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71BFEC6F-8742-E7A9-C861-FB2CBBA487B2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7715D772-C606-363A-61D2-E6A70076E7E3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FD2CB30E-64B2-F56A-5494-8934283FBB30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E7285128-D3E5-78F3-0C07-95F24EBE4C41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4C26016D-88AE-C88E-FE31-4C14C507A18C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48CD2817-492C-E5F4-884A-F3E526DBDE63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C4F2428D-F483-58B7-209C-2095FAA7AE3D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6B1B1562-2383-6418-82CC-0CEE2FB1447A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DCEB7396-A975-B1A0-559F-2D1B1134BA91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FA7BD401-AA98-40DB-8A97-F2058129F92E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82D3DA4E-C523-E703-41B0-760D28955A1D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2AED474C-2E84-59DA-44CF-2BE4B5126C68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CF430872-78EC-8B05-5CC6-D6C187A79C80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591AD9E9-8A27-988B-2FAA-CE98FF14698F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AB42A0A4-E09D-21E5-5D42-9626D3012495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92EBF00B-C6F5-1FFE-C4B6-EDCDA8CF68C5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99218336-1569-D49F-6DEE-B3537942E23A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9BD154D4-4FC6-0CC0-C981-F7423DBBCE7D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4B21B30E-8D68-ECDB-1F77-8F077543C55E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91A59AC3-8818-739A-C5C0-21314BA35362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8B65A12-2DFF-1B7B-037F-08C04BCD2D93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07769236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67CC55-1B6E-36BF-571E-51AFCFA8A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6780280F-33BB-CCB7-169A-5724958D6309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184D48E-D332-37D7-310B-CBC93B052844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DBFF586-9962-5ED0-2542-83CC47158AB0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99E24CA-8902-8293-0408-F5CD9C101EB3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372F97E-C423-BEC1-36E6-79BD004C3C7A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375F928C-AC02-E834-B0C3-1281FFADF8A3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DFF9AAC3-48E2-2F59-C675-5F44DAC5947D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BC9C8231-65BA-465F-AEEF-A05EA72054AE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AAC76E01-3270-B113-874F-8A855582CDC8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EB1F76A7-A928-41B1-2A9D-DAC1037A1A3D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3375D534-77FF-5F2F-8A48-DF66BF412EBC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8C4B238A-B684-EC40-40E6-B22E30ED803C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82BF3134-BBC1-7E6B-347A-158DD4EA97F2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2AACA8C2-586E-BC1C-8BDA-98045A711BD9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776F6D47-1FC6-62FD-7AE5-CC6703666EE3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FEFA6767-97F4-EDF6-76D3-4824AEE362E8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2C0E1345-1E7F-3208-3EB8-F0C63748DEE0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5CE169EB-E426-C15A-A616-E289FF135267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1B0F364F-B42C-FB26-7189-EAC1B8CC6E5B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BC7D5C6E-A287-B879-22E2-2A4467DD1571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A5917013-8CB7-D4AC-C382-FD19D0400237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E3EAB8D5-ADA7-4649-2AA8-7D03D3141771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C41C0274-03EF-C911-8FF8-C513BC88F92C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A8246BA5-9BE4-1971-8FA4-C89861DE24CE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D6E6BE71-51CF-D537-49DC-00C973553C8B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BDD164F2-9EE8-BACD-78C4-26912F20487C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806B2E36-83F1-2D7F-BA3F-1A3B432EBFB6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60AF8DD4-6B50-6CD2-D885-296E66187715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C0F034B5-6743-7D55-7A21-100FB6466FD1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3B0549DD-4CD8-6C88-A11E-D717DA43BB32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26B017A2-2EFE-BF17-5C1F-D197283EEC20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43AE1094-54EB-653C-1225-474D5DC381A0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DCE947E-D2F7-A127-E9D6-0A7CC535E64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30230520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442045-6A03-8F18-26A8-BB65C2DED5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FC9D92BB-4D49-94B8-89BF-C3A9C0198163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26F95B6-32F2-81DA-2149-56E202B0CCB9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864F484-0079-E58E-0100-C7158A640C13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D642BAA-3909-6112-74F8-04548179FBA4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6D1FDDA-5CFF-7371-99DA-F4CE08AAB12E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A9C0BE81-B2ED-1BD4-1764-EEAA400F7095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9D5FC70C-516B-4104-E7DE-82B261FC409C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E2634D0E-BD65-19EF-9145-90CB00CC35D1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52FE8B29-97C6-C0CA-42F8-6A2D2E05F25A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C4F0F519-849B-B0CB-8148-71DB58D91C6F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8F040844-3728-6274-213A-057731EC8415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67006911-6C17-16C1-143A-D65A49C06377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72374682-762C-7E4F-7935-EB158D6357B4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FE440404-0A49-7025-5D19-F9C609324217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0282A183-34AC-0F4B-B337-07E32EAFD182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B14F2F9A-0F5A-9892-122E-77FC54FBB3D5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97E76133-99F7-4F50-6219-5802083C00BA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EEC7D688-D3C1-AB89-660D-36D242B0E3CD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3BC451F6-6776-1054-BFCB-52ACD3FCEADA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9FECC5C4-E47E-4C47-4667-F08A87BA882C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83C2F292-72A8-50BC-735D-513EDDE06CD6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F29571FA-BB03-9733-391B-AF1A75477E27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1F521D0A-340F-1ABA-403A-E41E6361F549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CDEF5F03-B9FB-7340-810D-C547E6DEAA9C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3DFE4A56-517C-5F43-62FC-79313C5D9D5D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6F487D6B-D582-44CD-A3B4-903AA4BE738B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9A9B5DB4-B28B-CB19-638C-B7E2BB108A98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BE567C9B-56E1-4E0C-BAFC-8C95B9148590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CE0A1E4D-A1A0-F10B-F58D-C17EF96D8D42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78943A4C-F5FC-7AC0-BEC0-3D54FC16BEC5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21F6AD43-B9D7-CB08-37AD-B38FC6A00682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DF2A5FED-981C-3C8E-0A56-E44FD730663F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0D537C3-8F61-CA87-9FB5-38003AE378EB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75073249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C8BBA9-4427-F183-BEA8-522BF42D8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AE051D6D-9374-5D8D-9055-6583169537C6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15705BC-484B-ED59-250B-4AE5584562A2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266DDCF-1997-25D7-EEC0-B26EA0F83DA8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4106665-308B-759B-7DBF-12B5D58301B0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04BAF33-AAF0-A0A0-8A2F-5C0493D52BF6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3975D29A-40C5-1BC7-2EB0-155300FB562C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3D1B5995-A2A8-A6EE-9DAA-B9552E8E5C64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00341414-1CD7-7E4F-A9C1-8DC58027E20A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120E8C86-7057-67EA-2BEC-9C4EC2409FC7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0204A660-8DD7-0E8E-A714-FB60BD44B278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0BD089A1-E58C-11BE-BA5E-978C562D8C6C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6790AF73-B88B-9AD2-C958-0E94BA09BFF5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188E561E-CBCC-99C1-447B-1FEBB9E0D01C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7C6FEE99-E3C1-335C-AC8F-C4FFB29AAA0B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34F7EBBA-21DB-C0A0-20C0-D9CA85BAE262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6F442C4D-7586-48F8-4F3A-5096CCD3F505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5E5A620B-55B8-1250-1534-0C153345F848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7F3472F0-3E31-FA5E-3931-EB75B01D6DDA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383BABA4-CD4F-31A7-0499-11799BB6DDE6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DA1F8509-BCEE-7057-80BA-DAD0073AECAF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FCAC4750-D6A5-CF7E-8A3C-5A8F842F0FEE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03B52F85-036F-CF16-1328-AD2C44834A53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82FF424A-4131-4D48-7DC6-26A18AA8DA7B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B6405EF5-D752-F408-0081-78D0ACCEEBFF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AB07325E-53EA-5D90-CC92-40CFA3CA983A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59D146B4-8E3B-BBCC-D1BA-660FD01A74EB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2D22EEB0-FC2B-8893-EAA2-4D86275D9E06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32F8FC1C-B350-9D7A-2895-09CE1B42ABB7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B35D5915-83EE-12B7-30AC-31CCA568BE7C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9280F389-3C2F-0759-111F-9BFDE5F90534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51164B45-7776-1486-8AC6-0FCF5D4B973A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3E8EC385-6923-7DBA-DE64-FB96A66E463F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F9B0A4D-1791-3FBD-9AF4-E4682B1E9BB8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08381953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2B1313-03D2-D2EC-EA68-CB2B22982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480D95D9-22E4-5345-ED02-983FDAD5FDE2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B39B474-5C02-568A-E4D6-39D9826FB3ED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7C194B6-AC36-685F-D5FD-CD7DECA886D5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524728E-37E3-FE3B-8F85-78AE54A4066B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880A2B0-AE07-682C-A9D8-7679FEEAD0C3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EAD9AF4D-98A0-897A-6B71-D278AE6ED51A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5E0A7E88-29BF-8F07-C5F2-0DBACFDAD8BC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2DF42CB2-82D3-F166-FBE2-630691DFB6A0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BAABB714-99BC-60AE-4642-B1DD9130DC09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543B7239-A791-7DFF-141A-332E503D144A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E5E97AF3-7D25-2DED-80DE-0B35982A8962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63294672-F589-9FA9-CD73-06EEFC25CF70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6061D60E-EB06-93A9-2C76-3A0021041F2E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76A09501-672B-E7A0-0795-B6298AD79FC5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7A8285F0-F907-78FC-E9F6-8B1ECAB90EAA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2FE97F75-B3FB-7BC8-2BCA-F68DB3229F5F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DA68E642-C5FB-3F26-3AE2-C37727B2954E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A3AEF1D2-72EE-03CF-F773-7BFEBD5CA25C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F0C0CA77-333D-7E1B-7045-67D218DC9C6D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F983BC29-2FD8-6830-08C0-F9DCA7BEC4EF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18104E18-57A5-F4C2-77BC-4622CF4305C6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3D8EA3B6-7744-D15C-85B1-1C493D3CA0CE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26DFC0CF-8171-CCAA-2768-C3182F0975E2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7D75E973-AEB7-8388-CF5B-0658EF6DD046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F6121C7A-37D6-7980-DA8A-D45C240E3231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94FB375C-DA9B-A7E6-A9A9-6FD6476D163A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02A8F32A-E3ED-1677-B817-03374584AA8A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497A547C-CF77-A5AF-8CC2-BF04BBFA63A4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E53E90B4-CE67-948A-B462-11DA13472CF2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8A186D93-A590-8C6A-B788-E0C383FC1458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8E65D303-02D6-0C70-0461-1FA042E93E80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00C4CAE0-C76B-3453-7F56-FF025D7DB4D5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895F092-1599-98D0-CB71-952EE60FC3A0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421261402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C0C8B8-6E4E-491B-E91E-728DD5636C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C117154-A559-F4BF-A5E1-276494919A96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C8FFA26-ABE8-DEB7-ABC8-7C3F6D07ECD3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C9D5FDE-266E-C696-1DC8-19AD509C6FE1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61FA5B4-BF64-2444-EC25-9E4038AE6E07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4AD2AE4-0763-89B0-6753-35B2B6BC7EF2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B7808093-01D8-291B-7B11-2E5992EE6584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EAA6A0B1-C440-F72D-56F9-958C91960E9A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A2FA33D5-5E6A-AD17-FA3A-035C93EDAED0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0ABDCBEF-D890-0C98-B0B7-E4EF09E3B6E9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DD33C46F-A4D2-F1F3-43E8-D362C33F07FC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F5BAE2A2-A03B-7A39-289B-3AE4AA3AC4A4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38808CE0-D49E-F3DF-FBF9-63C084F7316F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EDC8BCD0-0781-918E-4600-C1DAEDB167EE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0DEA2346-C81E-E897-BCD6-E6E4C42CB2FA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072FBE0B-B8F1-755E-47B5-2882B7E11516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9516F5A6-C605-E646-0DBC-185DD263F3B3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5EF67346-254D-7F3C-6BFD-01972ABFF98B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9EC407E6-E7BA-8A4D-51FC-02E7F134E47F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E4CDE3EA-79A1-3ED1-3EE4-217D2C011969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89D77266-DA57-80C5-7515-361F29BCA426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BBE71893-325C-525D-997A-74418B9BF809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8662E07A-BD2A-FD54-C2D9-24B69E967C3E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559C10EE-0A41-0E4C-5D62-D9A7CE28DCCF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B4A68F58-6859-ABCE-3BCE-8ECE48D82CA7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B016F526-E985-9825-064A-85F98E73DB27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DB7D3937-F19B-CE53-06AA-F844FD4293E4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481ADB0D-4BA5-36CB-B0D6-750294EFD88C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E8AC6C26-4248-6A34-2633-D727A229443C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7842832F-B76F-BFE5-745B-D1AB576390F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E21A776F-0DAF-3778-6D2A-43E275833016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D4D44086-7CA8-50D8-0E7B-51B406AB8D14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19D424E4-FE27-DE45-C15E-FDEF47192CBD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E17B8CA8-DB5B-B927-A5F6-397B8040D242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76754016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5089E2-0179-3FE7-8EBE-3B7A4F8199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0423D9FC-C9AD-BEA8-72EF-268748F2E772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170D4BB-E57F-1B76-DFD9-6CCEEEE44512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770CDF6-B8F5-426D-A43D-6D52890E4B1F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7B9BF3B-7A66-93A1-0D84-59A2896ECBFC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D575609-7852-A78F-8C80-531FD8FF2A24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5AA76446-9A8B-BD0E-9AEA-B7DF98159E98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52CFEAB4-DF1C-C837-154F-E9778CF7AFA4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E2FCA009-8383-EFFC-4157-BB7617425A9C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6A5D71A0-5F7B-95EE-326B-78E86163C498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FD7CD36C-612C-2F4C-2E31-A20E5E5CD4B8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46E3E09E-6D13-06BB-231A-198506C93494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A06CD54A-1BB4-C2E1-1D40-ADACBA156B63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90BC5155-4263-B9FA-42F4-E3F8052DA680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B0918001-E73E-F06A-833D-58D2BCBDB899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5EBED59D-5259-3C28-4F3A-A001773BF0CE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A535C836-D54B-EF28-04A6-7432CF2BBB62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C52AC374-276A-A0BD-E09C-51A67AC3513D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1A7A4977-7EB7-72CD-F0FE-F446D2506082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327D09B5-F386-6D9A-A19F-30B1DA4D75F4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5549980B-8D6C-A78B-25FB-25DBF0F5FF91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99AC5C5E-598C-6FD0-B2ED-7DC7A06D0256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EC21C952-4EC1-446A-8C10-9F5A52CC35FD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78576099-3D8D-29BD-00E8-166CD45EA777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712C955C-D01B-E83E-A7BB-33837DCF84FA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37559C4F-AEA7-59E3-4CAE-978E8BE37F9F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3FC97331-6FA3-B0E4-E48B-BB49E1F9A72A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98A70A47-2ED7-559B-8AF3-4AEDEB12EC62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93FA879C-6C25-F585-D601-F2946400475D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6DF8A68D-9155-E613-A2AE-C5E1B928857B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F219B1DC-32A3-9B05-D57D-77425C2463F3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06D1C34D-AEDF-536F-EC15-C6E7525889AE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10A891E2-5C5E-C2A8-6191-3287ED17BD3E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D046CB79-6388-087E-0B79-EC0EF7C97A0B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97289770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F7AAD-E29E-FC34-892F-29EE9B1BA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3F9939F1-CA20-4523-EC23-D48DBA5BF4CE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11A470B-BD7C-2198-E449-B3DB396FF126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9539542-FA6B-2045-0159-B28B4E5A7B02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8C0D6C7-2F2C-B58B-21DA-3F7CE38F397A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E72EAE5-4DE2-E5D5-E5A0-01B348E8B026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FF8583E2-199D-10B5-AB21-910E9200CC13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E36F17E4-B799-C867-C43E-0F579D04D940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4C4AA661-9233-872B-B386-E11F6D00D675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D8F4CE97-F317-CFBE-F0FD-457015230324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6930A09B-EA05-9BDC-CF5A-A9A99E3EEDBD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9C552847-A668-96EA-1AB6-FAF81BD2BBCB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B38F8BFB-73E1-5B9C-5FE6-B2D11A8800F9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F3A9A56D-571C-129C-5955-FB8490C5FE89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61504EDA-1539-977D-DC85-4251301FF90E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2FDA3990-6953-4A2A-724D-6FCE09F88F2D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13284B7C-B3FA-93D7-07CF-4A19296A2902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48580B2B-34DB-878B-15E3-865818DB0BC8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549CDBE7-0D9F-A61F-6C98-B9AA400C5274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C84FF61D-767F-96B9-1534-0F740183EF88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83ACC8F7-1408-2CDE-4F5B-C9E54436AC4F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09997F8B-35A2-6285-DBC0-747C5FE4E3AE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0F5425A6-84B0-1D63-FE04-23681B87517A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06071462-A67D-278C-5135-A405791FA9FB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C9AE96AA-8F40-8AAF-5B6F-8E855B60CBC9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8204ACAA-A972-6591-AE56-67C1C1947405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FC4BA659-8D3C-8831-F68E-E5279B6B5DB7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6A79E770-4055-891A-25B0-8EB2F83E660B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6DE86E8F-0A35-4704-5DB1-677D2C2C8C7C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629095C2-23B2-300B-AB3C-CC6E5BDDED1C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C7955F3A-F002-2F94-8CE5-E532D80E9AED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819D9BCE-D120-3E62-C767-4A2A7803CB95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04787EEA-8430-BD30-0DB5-23DE952AB4CA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A0FDC410-6006-3C58-63ED-B41EDD5DA5DA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402023875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84F306-B20D-4613-161C-8FEAF5542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9A75A7C8-7BF6-4931-D3FC-A586651FDA32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48BEEAA-009A-461A-284A-1A940893DFC4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9D688E4-E988-8B78-0BDC-FD0F7B2DABD6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7641C2A-ED0A-0E17-488D-84413067A82C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6F208AA-4D76-3389-C94A-5D5FDF53918F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964AE482-2B97-1CE7-2BE6-ED81264038A1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FC75B40B-7D78-46AA-EF6E-0579D2CFFDAD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C293FD4E-EB60-0EC1-85F7-82C952069059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32E7CC2E-02DD-F9B6-6F31-3E3A777F4745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60566839-865F-CEBE-492B-93EFAF5BC06B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BBD06FFF-9DD6-5F1D-2535-62E676177F72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F5439E44-482A-1205-B60C-F1C229021B9E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DD5D2352-EAEA-3752-7D35-8167E485D5EB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70C28147-20F0-7B57-100B-448DE2FDC5DB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F42160B1-1094-A228-9C9B-46A590A36E86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4F498266-2175-AACC-A039-C339D25B7112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08F14A64-F4F5-B406-29CB-119EF43E481B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34A7698E-0934-3D63-FDD4-E3B08D02C5D9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DCDE1C8D-207E-0543-31B6-52A050E1F854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F81FE92E-3535-EC7E-68FA-FD61342ED31A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3B9A24AE-9F47-CBB2-4CFB-048ED6FFF952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F3F948BF-0527-F3B9-5084-9E1F30B6AD07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473687A7-5691-F813-42BB-03A1947F56E2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DE5ADC8A-8614-90F0-454D-654492A856DA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D2BBDA9E-EE53-1EF1-65B5-AF6E3EC38698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1B7B26F6-FB16-86BE-2A8D-16C20B62C2FF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E1C28FBE-A3DA-3F49-50B0-F7122BEECBCB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0B259E18-45C0-1F5A-972A-00E0FDCEE02C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DB461BBA-7112-8A85-B327-A475421A28D9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269724E5-AB45-3555-668A-07C8E75D73CD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B2297E58-159C-B6A0-652F-E29E56055946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6DAFC406-07DD-1E9D-BBF6-AB8BE211F998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2FF767BE-E753-1279-9C3B-7BE807D7472E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940137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57E99D-DE1B-C957-C7F8-C8F68C62B6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C7E76BFC-9A48-4C4E-638A-AE41108E4765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61CDBD2-4FCF-F2B2-92B7-EC4D1F88191F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31DDFED-8D23-0462-7090-14BB85ABB2FA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3DF0E19-8F32-446A-3F8F-126A79B46134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94F3B9E-D534-C67C-05A1-6BA0B116BB55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A533EA43-4DB5-E5F3-9DD1-6EFC9EF26C60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2521602F-55A9-2946-3CF6-E37CD468090E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3ED51C7C-054B-414B-D0B0-472154C79468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707BDC9E-1F77-6545-67C2-6A63D0FC86FF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7E1EB357-F696-67FE-830C-FE83601C4BBD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503C299A-FA50-438C-98BA-7D64072D454E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D2FAB1FA-B1E1-40BA-B700-ABD5FA03BA3A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AA19B149-CBE1-04A6-7508-DB71D3D77DAE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BE710037-8A4F-BC40-CCA0-AAF9550EC143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FE1A9504-C04E-93DD-BA26-AD461760C088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DB45043D-FD10-DB38-BCC9-C402FF649EAC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702A7720-499D-5656-256B-7909736E7BB6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4D82DC39-0DCD-8A4A-3AB8-8FA84A3435EF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C0958075-2695-A823-A941-A76058D2FC32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A97175E9-5922-6346-1D9A-95B455F2F563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58FF099A-AEA1-9308-7DE6-FB0E570A3049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73F95BBC-A348-CA8E-D492-9B5F438DF3F2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BCFC1626-29DD-93A9-E65B-EA0273813611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ED097CDD-86A8-60C8-138C-CEB97838B405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5C503794-C23A-C57D-9590-2086FC099DB2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B4E455B7-5A28-7972-9BF7-5CCFAAB5649A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824B6A1F-13BF-6777-5803-99ECD4402524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4C28B1A7-972F-67DB-741F-71AC8450245F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55775C29-E4F6-4CC6-AEC6-3507E68AF1F5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75477EA9-C8E1-0DFB-3AAD-E04107FF88A9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2BE5FD29-EDD7-CEBA-1943-3042D6070FAC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08A80D36-BA6C-1002-73E8-A9D4C9F34547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02ED63A-6C55-FE6F-CB50-C124CD1469BD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4084191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2523F9-F003-2730-92B9-3AF3A58994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29C68AE-554A-A512-74B5-5183D5C113A4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A54C656-BCDE-C1F8-EE53-87E3FBEC1D57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BF5FD3C-7465-1E44-1A65-C89B9A39F158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EF17569-0CC8-E6A8-05B8-A9916AC744F5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98386BD-E7FB-F91D-7046-BB0B59963DE5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FA1097A3-EE22-7698-6D56-98A8FD5D001F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06A05C56-0E8F-8721-91E0-CDD85A0B361C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3F0A36CA-15E9-3610-B26E-44D563ECE443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215286BE-EB6B-FB4F-02D6-ECD0CAB533B8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B6415C1C-48AB-9AC2-854D-7E5A6D712D87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6DD734CF-95FD-D589-2A50-5DDE7AAC1D29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9CA57E79-F42D-2D7E-9989-1EBADBF446E7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54771CF3-BE3B-64EC-9B55-283415CB72E2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C37D8A72-B635-DA54-9084-DDE9FCF54479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08FA1CCC-D4C0-2561-4D45-9EE7DA71FB23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EE17B64D-F056-AE5B-3F11-DF310249134A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1F0FD06F-229A-2AC0-FACF-CCC302191782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812E9B7B-0254-99CD-8115-EEC549EA3269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13AB0AFA-B1C4-4828-9071-2EB5A415D30E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A2E356C3-1310-382C-5CB5-D0B730F2E279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E9DD79E0-C309-D474-0992-2FABE6D83BBC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B80A2657-0480-70C8-56DC-E10F3B32F741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BE94F8A5-5924-4556-BEE0-9561143E8DAE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2E519A6E-B243-1042-A625-091BCC6F2A91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C9471EBC-4DAB-C8C0-3666-4E542779CE73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2802DB7A-E0FB-A2B5-2319-DF469D38898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15E2A2A0-8D6F-A75C-8BD3-D97D2E421520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F0A3A5AF-A1B6-6C69-32CD-2E6A4A314D18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A404242A-CA2F-9286-5589-4DD2548D6465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CFBADB90-C4F2-DF61-5002-4E734F00F83E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FE988E44-D3ED-A2D1-0289-F1230E2AD7E7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99848A0C-FDED-C144-7232-86BBB1234955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AC1540C1-6B08-02BB-4B7E-815D18D8C597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72285979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DDE33-1FB3-6F5B-CE7E-F3C15E4CFE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FE383750-7AA5-CE83-021B-BE1450A415FC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14959DA-B393-1DB0-34C5-3DE82916E5AD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072832E-C53A-7074-378E-78D762A47F81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AA924E8-B857-839B-39D0-046F640D100B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6C232D6-75BE-1F89-64EC-0945DFF59F63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6E391E04-1A31-7B4C-97AE-79D9EA36BA5A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AD2F6FEB-6D42-21D9-7562-3D42DD1DD84A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A14B5942-36D0-DFE3-62DB-8B5BAA078C69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4815A5AF-6099-E5CC-905D-726A9DD89163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C45921E5-DAE9-27EE-1837-CA86CA4A31AA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65354903-F443-E640-1126-2DB731A7E4B0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47D78431-B0CF-82A9-B073-208130872FF4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8B6652CB-9B9F-9B27-3DB8-4343B7B9B38C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B49ECE6A-8FB4-F5D5-3D2B-AF337D6C2A2F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8AF5DC37-4748-20BD-9F07-DECB4B662DD5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20471CC8-A9A8-7AF3-A1A5-9C72F9B272D5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61BDE5A0-F57F-9CAC-D588-46C165C30CE0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496FA57C-9EE5-18C9-0D76-70CA3AA57E71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E149A6A5-7D7D-AA33-8B8E-854D8E30C97D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DF31772C-50ED-1DFC-7762-110ACFDDAC71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B3B2262D-5C25-B942-D00B-C4BE2B1740B2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A372F386-2C2B-E627-72D4-21C33E620447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385166CC-9428-3F11-246D-20C2A7FE8D9E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26CE58C7-DE4E-6A14-B98C-D7C87F8A142A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027605B0-BF0E-C4E2-B561-BB538D2BF99D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7D64CAEE-041C-9B63-5F2C-4175D561BE0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67E9F708-B840-D8A9-24D3-5080F957CF16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F47B2A06-4B9D-B4DC-6348-8CDE5EDDD190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AF5E406D-AABB-2582-504D-4206DE1631F7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F94AD36E-DD2D-0D3C-88A7-7F1CB9B2E3FD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32A39E3A-A370-988F-78F2-F8BD2231C670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06ABE31A-E92A-2E12-8F49-6056D4B04A5A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23C3EEC3-BFF2-3310-C421-834604374421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05411379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5E4A93-8C5A-6AF5-4C68-A3C05E3BF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92201FE-B59B-9C3A-66CC-6531CBD092BC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928BC86-6944-3D6D-4BF5-10A94D9F215C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0165692-E1C3-6AF8-F3EA-D3C3F3677706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C4C32A0-F81A-A8F9-A1BA-A6B961F4A269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962E1DB-AE2C-3886-CEE7-F62037BFC9FF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724477C4-6B20-A4AC-028C-415D0C4AC0D2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8BDD72EE-AEBD-358D-C86F-407288FC2068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33546F68-CF3F-5E12-D7A4-A6F358FA12FA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4A0B8176-6B7F-FB09-3743-4777DE28A7A9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699213F7-7627-827A-3345-C736EC673044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EDA1AE02-1707-8ED3-538E-2D89307889AA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F6703B4C-08C8-7C49-51D8-39D45F788676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A7C29386-6820-FBBC-7E19-C82B169D6610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5E63AAC5-3097-68B7-9F9F-5D0AF6600A22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B830412F-0EC7-6761-8E51-54E4DC493BD5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E9920DD7-19AB-5D26-11C7-7EFC83757F56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C5377947-5583-DE89-3451-C65E6AEBCCEB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DC302513-AC54-9358-F121-3115C2A2C8F8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C0D4FE9F-96F4-7004-273C-11B83B9A1222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E1E2E4C8-A6C1-2E57-25DD-DF9EAF88B9DE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2EE663D3-E914-F72C-CC15-57E65C9612B6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938816F0-2AD4-ECDB-B13B-D0BE13CD26C9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32BD78A4-417F-31FA-3B44-CB8DDF05346C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5A4544CC-9C66-B90E-077F-D090BFBC8AA9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948B8514-107F-939F-D84C-561986BF79F6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772D3425-F348-9C37-F8D6-8BD325E31015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7B52B77D-294E-B67D-E44C-5ABF864B8226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682499EA-1B59-7067-F06C-27E1042990B8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34153E6E-D544-CC07-5DC0-87B19BF339BC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91919975-FB2F-4B54-5789-C25BC0F4ACFD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A67C02D4-F31C-3E2A-A9E6-3CD974FE5733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9F78B1EA-A8A0-F6C2-4A54-BE39E811CE01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42D9AC0-D834-0CCC-B101-C5302304F47B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41958817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5A480-ED85-D945-4510-DA9954C905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5B48D96C-3DAB-B7E1-7953-735C069D8889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A791FF6-438E-F114-973B-A2110966622C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3FE9FBD-483D-EF60-4B86-3A1978C037DB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6C41429-762C-F0BD-C954-2DDF83B17257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ADF8871-C655-9410-CBB3-ABF6DFB2BE8F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F0DE425E-937F-B56B-9291-521ADCBEE467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6DC82E27-CAEA-C282-908E-59838440AD43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1D448CED-302E-9623-7A85-3A46E73A4031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20BAA3FE-A539-6CCF-C47A-324822AE2626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2181A72C-40EE-AFFF-FFBC-DCBE281EFDC9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A4CF6BCD-EEB5-5BDE-7819-E73F0313AD1B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9AFB7816-32AD-984B-0F5A-A3B1F156822D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820D96DE-36BA-C596-1EFE-C7BFAAC08BA8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EE5C1533-9439-8D81-77A2-3D50E0DB9C12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D2F4C28F-DEDF-4ECE-033F-55384FC4C37E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123B7041-BBE7-5E32-B49C-A8731BB1F692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F849863D-A7A9-BDF8-E692-B2F0182BAED6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6AC26F28-FE50-4385-AB26-713BA7BC88CB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FF867539-9BEF-1A95-BD61-3B4DA105A41A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92CC9739-C887-A9C3-0CEC-170AF62B8377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AAE87931-8BBE-4E25-1ED1-8E75D20052C3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678221CE-BD18-9FFB-BF80-3095AE0D6AB8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4D26AFB5-976E-C7E4-32A4-1523B8288C5F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40BF2030-1B0C-47DB-BE72-5BA3D85CBADE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AA49685E-02B7-B4B6-4304-05F397DDB6DB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5E11643B-BAA7-97A3-C0F6-A0517754ADC5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5D4C7C26-B6D9-F96F-A17D-AE62D65FA01D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8F77C315-75F5-65CE-D474-CA0FF70611E1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FF092AFF-030B-BBF7-3BB3-1FF944BED6C2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8E2880B4-03F5-BB8E-831A-61168EA206D5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8D4354AD-DD51-3ABA-4D0C-C82D99F5B310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80F7451C-FC03-1FD7-502E-77EF9DDCF7FD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8589E843-0A13-3CAB-BB53-4C763AB9FC75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0550637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922893-4CBC-068E-2F76-20E3B8789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0257CD5D-A221-0DBC-37F0-90808B60224E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037E9D2-F7D6-1B03-05A6-1072138DC81F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D0F3E5F-3CB0-DC55-8FC8-3A4AF163C2F4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4311E3E-324B-9F3F-C3A5-F15AEFB458AE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F80E288-AB51-E97F-2E9B-9AB3CE9D9D79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150F009A-5DB8-A143-41D5-355039FD67E5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144EC461-1BB6-5FA8-9B86-E2C28DC32E06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DDA74566-7E20-D243-D6DF-3C5C1B129CF0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95CDFA3A-82F8-8476-B92C-558F2B728D4E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C13E7422-14DC-EEE9-03C5-565FF8892588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54CEC2E9-BA3A-1D40-7F5C-3B2EEF60C4F5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19F9E2E8-8C43-8C5F-2D00-CDA1A2C7E4AE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5972898A-2069-4C37-6764-15E817A816AF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1182C62C-C3CF-9F69-D259-08DAA1303BEC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4542C753-4844-1A6F-4ED3-2DD32C19FE8D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F8ED1DEF-C061-FC4A-6E49-0FCDFB20DBB0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05EAC737-94AA-3DEF-F3C3-1EF74633DAEF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2F85B88D-E987-598D-A000-E7FDAF6F1391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0DEA723D-67BB-AC35-E8A0-F0FB1EDBF3D3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7EEE5221-404A-E631-BB8D-2417021D42EB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9C8CC384-C396-A8D0-9A1B-97D6C3F46C5E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DBE51642-B4AD-9C4C-5496-B255FEAA02C0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22063B60-3808-BC08-EF85-E5B4F6A749E3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DBFC956E-5F4C-C744-7753-4CF9BFC6F688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4A35B731-1559-7048-0539-64ED08E6BA60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C6625B80-4E36-3442-7E1C-E44F94843C1C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4D6EF2B5-A4EE-53B0-8898-8EA03CF99EDC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F2298877-681E-81AB-0814-A04E133257D6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C0923E1A-6771-2607-9E5C-0D0A2D57AB61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D346222F-E70F-26CB-00BD-5DCB4E713F74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F2BB62A6-AA4E-F363-B695-8926B585707F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DF2F0514-78EE-3009-3502-680DA330250A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B0FCE3D-8F72-A9A3-B288-F3ED93354C75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7406672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1D80D9-6F17-FFCC-9688-5ECE4A331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9CAD126E-103D-213F-CC78-605049BC5CE4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F719FB2-842F-EE7D-82D9-4B47C4D0CBF5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4691576-6CE5-7EF6-60EF-0DCB81E55A32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B6E55B7-ABCA-5AD9-E443-D1278FE3DDF2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6B940F3-4317-D191-FFFF-C5A5124B1371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2049D223-5E27-44E7-9F7E-D399A0616E5C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1D11E834-AD09-8B5B-D50E-7623931D6A39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5042707D-2506-CD58-2927-4506837FD040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DDD3DBC5-5EF4-3835-5255-7C2A1DD9EE31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23996DAD-53C8-2675-B27D-F6CFDBB088D4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21B7241E-6EF4-8B5C-3A7F-6425C3F7B34E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2BC84483-08AE-3FA2-D6CE-1A3D51DA9394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F6584450-AA96-0A34-A7EF-7E72A89609E2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C7D89F35-B0FC-B5C0-ACF4-9D3F74DFCAC3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830ED85F-620A-D327-2158-E4A0E92A88E9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FB6F8549-CFEA-8B7B-8499-660D403189B2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47463AE6-B54B-7D89-1660-6EBDBEC797F0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628C9392-08FC-9476-C118-CDCAC1474DB5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EA6CA0FD-662F-49B0-3123-F3BACF57F3CC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83793170-0B78-82E6-DC3A-44B5752B6147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80BCAA6C-9F99-2753-E2E3-63CEEDC73E7C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13E44AA9-D1FC-6AF7-0F6A-80AD1E1F647A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F854BF03-535C-331B-9C77-37B21FC91C59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22BE82A3-8D18-C3B0-BF59-15B7FDA96FD6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19D8BDD0-73DF-4751-DEBE-95C6DFB44C77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41F58A09-1AED-AFF7-87F9-A905765D35BB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1C454993-0DA5-1553-7C54-AD8424F47643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03BD1424-15A8-251F-9BCD-B5E0CEE3B3F9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9F719021-9C17-FB11-2306-494C514172F4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295A0E93-E5FB-7E12-13AF-382C0B597688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9FFCC4A0-7306-C3A4-67B6-417DF716BF3C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7D083542-98E1-5AD6-0C00-4963EF700B48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AA0A02D5-8C44-D680-6A73-AA1A8997D5EF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21476409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95D2B-663F-95B3-3C83-A1C7FADB28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1E987D20-4241-6B8B-D8A1-F6D65C5A5FB3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4058755-595D-EC79-8945-B9D55728C267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EBED9CC-2F38-5AE5-5233-71B94459832F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758158A-BF7B-BA20-4BC5-9A3FF639261A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058623E-E75C-044B-5EC7-9AFF8B1FE0AA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84C0A574-DAEB-90C9-B212-DCA07718DCD3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73C1FCCE-8353-9256-41B9-660D88E2F8D6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7C10FBBA-3168-996F-EF23-E34CAC4E5E72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0C7292C2-A588-196A-4532-4DCEA164E6EF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1FB2345D-6C64-E890-123B-2E47472A08FF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4AFAA74B-C79C-7B31-58C6-A6B92EE54C98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AD7AD498-92F9-8988-F760-1D94A3B2A814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F9E108C1-AF51-258E-5256-DC9A18040755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2B251444-F3FD-2A71-03F8-14DD69B398E7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894BD3D1-7C4D-7DD5-5C9D-24DA3F7CF10C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37D0B1B9-F5D0-3927-E49C-2C6EDF6659D3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9217B035-E391-19A4-9736-8FC22153F15A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8B5D7405-5E2A-BB64-B8A4-44C5D781B660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0A0A2814-D535-5370-A5E3-C6DC2CA5DF6B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E10E1817-A09D-6BCE-43C4-532874BE15A5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32B2E8B2-8A91-3AAA-37A1-596132DBF99F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7C260BBB-A2EA-A83A-2F01-A35B8F0A33F4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47A2E024-C783-3E34-D7E5-25835C706317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E42524AB-F4F8-FFC0-DD4E-0582241C3AB2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E4064682-2DF8-7B81-799B-1F2B53D2C02D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C940BF1E-B460-D3AD-9D22-1104713EC2B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AA7D2E06-3C96-8C79-B0E1-9E10DDCD13A3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0E99C399-7697-AF26-4C4C-3919F500B3C9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2A712F67-CC76-8105-155C-F93945BBB35D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0AE39412-FE08-2026-3D26-4BECDC53CD37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B1023F23-9B24-6100-B30B-0E5E7843FBDF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9B485C48-5441-55A2-EA43-E9A072D7096F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DE259AB-3904-B8F5-4E72-4639EDB1327F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400485688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40B4E1-682B-C2DB-AF40-8CFD4CBF8D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6AAD0943-9AD3-C300-E80C-69EB2298CE39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69D7503-E0D7-34AC-52EE-7041C3AFBB5E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41652D3-43B4-73E2-88BC-209DF24F8A3B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7FAB2B5-DE0F-32EE-765C-D32E574DD0E8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59F8AB5-2677-E21B-D3B3-E2B988DF964D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9A9FD5D3-A861-5841-8372-E7E91FEB0244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4BD5A4C2-3E78-2214-3673-EBACEDB8A323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95876ADB-BF36-7697-1D0B-B12F699CBEE1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60B10EA6-8337-17AD-661D-B5E59B054FA0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93C9C323-529B-19B4-A0A1-2AC082C50A97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26A422C3-2716-8A1B-D110-40047F9187C9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A5AF337F-3AA1-874B-4509-1FAB79B783BE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7C802DF1-05BC-75C8-DFDA-A2426DCFF8BC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259D8907-B53B-6AD4-313B-4A62C4F4057D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32901AF1-FC8C-F917-0DDE-81E05787A214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DE0EF01E-66BF-6A91-87BC-633B751A9573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3DDD07C8-11A2-0E7D-6D79-90E2482DC744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4B3AB906-B1DA-F836-95AE-06FF00388788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DBEB65B1-D797-0F0B-90B2-4841E774F2FA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880132B0-044D-6067-036D-63C917C46778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0357EB60-FE3E-5054-CFAB-12C12284CD71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08DC9F61-A343-ED6B-009D-64CD538F995D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64EFF7EC-566F-814E-99A9-20AE259336E0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F7E89ADA-2E7F-B4F7-F104-E7F36AC5D109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390444BA-C8B5-257A-FBAF-B0F52AA5657C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0483210E-4BAF-DABD-616E-8EB6661A3A1F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E0CA6C95-C705-77FA-D2C2-CCBC7FFF90D0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CEAA68CC-EAAD-6D58-42CA-6B04BCBF3161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82D4938D-F7EE-8947-38F4-AFC0A22D2793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F2446635-2A18-9457-19E9-C2D2984C82FA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45B9F0BE-C377-3EBE-D6EB-8554E9F6488F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858B8F07-33C3-F8C1-70E5-A1B2B31CF210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3F0E960-C917-2F82-4E20-DE663150BCE1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00836571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87D88A-774D-9937-1164-A62CDD0F4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EC46AF73-F916-BC2E-D35C-A8F9C4CBDAFE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10F0E92-F61D-3C08-433D-BFA452824DAE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C886630-A870-CFE2-3A82-A59170B96257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E82EA8A-E2CD-6017-E499-D1F43F727C54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7C43D8F-E64A-1CC5-BCBE-9272C6F46071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EF1D9B3B-697B-267B-7EA4-473E84B78288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E215E0E3-DA50-4CCE-480E-D02CDC980C89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F322DBA6-D4F6-1971-28BF-72A4071C2215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DAC454A6-E0E7-FF56-1917-0B0ADBCEA212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B9B69FB5-A79C-42E1-6B0A-AAD705D5E5A3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D552C5DF-5436-330E-2871-AB2702656B6A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9D21853E-B3A1-2742-FFEC-58BF9FEC9DF8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AF5F30C2-7722-3BAD-BC99-D9B17BDCBB81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7F40A4D3-19F1-A7AD-C612-6D452468330D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4B7880F5-F6CD-9AE0-420B-84082E513DF5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DB70252D-E533-0E2C-E35F-59539E331A55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93DE8604-B7FC-993F-9015-B66AD9C1580E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B48BF3B5-EB16-374C-1F57-FFD8ADEDA19F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628771F2-A824-ED0C-E4D6-09F211BD824A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F9CFC90D-F76D-02C2-0654-ED7A9B47BB96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9BE132E4-704F-05E3-632F-3739AE21E112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213AB122-50EB-AE0B-3F95-9D7C50F63A93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6424AF78-1D4A-11A0-264C-F4C44BFF0172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CE5FA299-6655-299E-7C08-61526C1BDFAB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60F87A4C-963B-CF05-0073-F882447BF27F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E66952EC-612C-673C-9DF4-35EBEAFCAD0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D773629A-BB13-16E3-AF28-81C04A98AB4D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EDA55994-EEAC-99BF-7ACB-737354F71987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0CA38FE5-0FC6-4AC0-8CDD-56EFACBD6253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B04591F9-C6A0-D243-E486-02D26EA9E156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ED381775-926A-ED75-EA28-CAFE08589628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2C5C8629-BCFC-A666-FCB4-675F935D0EBA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8CD2971F-9B36-8DB9-207A-B583C66E7D9B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31956232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87ABCB-BF0F-9DD2-D666-0A80EDCAD9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857145C7-A6A8-6218-7E47-DF01DA607BF0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2C080E8-5C9B-C10F-C51B-2166DEC4F060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D8DC26E-9B3C-B8A9-82AE-167FB902F443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03136CB-BF6A-C2DD-1D3C-4093F7826C79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0330FF6-E8AE-C77A-15EA-C34E73CBFA53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98A2BF06-4A6D-917F-D7C5-7FE5F53B2222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880D7847-E088-D5DF-C027-7AFC341E56C9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7C105B6E-89F6-596F-8859-2AA68D7BF68D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692487BC-D79A-FA2D-4F2E-15B2EA3EAB7A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80F0428E-2F6D-6BDE-B44D-7B55B53409AC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108EC888-4AD8-5807-5133-90F71E745F69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245AF488-4960-1872-4415-30F57C37CE95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367D8017-4354-0F80-8665-58FFA48B17B6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EE077CF5-632C-5322-95CE-DBD79A7ED659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D55F894F-ACE4-A81C-4275-EC4EC07EC3C2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2F238176-0780-DEB6-188F-9B8031EE5BA3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081933FC-9650-C9A1-1FFD-65AEBF8ED5F3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E9A25306-AD4D-9D45-FC77-417C4A81F492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8152546F-6637-55F5-2F6E-8CB1C31E6A67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593B6B26-EF10-E493-D368-5E6B029B3F90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7D920967-9F92-7C16-D749-6B05BD92986B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D84C29EB-8630-23C5-84EC-8024F5BB6325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93BCB505-9B2D-4E89-CA91-2B316F3A4A57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75F13D49-5FEA-2084-CEBC-67D17A4515E9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A23EB0E9-4D4C-67CC-9AA6-B6F08E5192BC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88FB3070-61BB-C618-A1C6-CA829806C58C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F0127424-BB95-F826-9921-02068128E7FB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76DCE5CB-8E25-F481-8780-BDB0ACC2A59F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6AFF14CE-9F47-7D26-0185-569AC7F68A5A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EF8F5F76-E6C9-CEAB-2034-73518C4B3301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878655D6-3055-B16A-655C-147B4964773E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D8B4E0F1-3FD0-0204-4FE1-CBE06AC4DB31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AD2810E-AED4-0FA2-9DB6-DF8BB3AF6E6F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626781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DACF65-38BD-91C9-F386-674509F29C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72EAEF11-1E1F-F021-D95C-5355FA3041B4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5DA68DB-8598-42DE-C901-75D581750C0B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C0954DA-A5D0-EA96-216C-D7D44BA792DB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EC8E99B-6F39-AD02-90CA-0C28CE199A08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EF96A27-5E49-62D7-F51E-FB4163027EA4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F9E00CCF-A948-452B-7001-5D01CDFDA10E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03724249-78DD-41AB-936C-7E51CDCFE222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30E0591B-059C-3567-17C9-2A3E415679DB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2DA02411-6682-65BC-14C1-A38684A9CFA2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B706843C-CB9C-CF8D-5E20-B63CB2DF6CBE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713F80B2-A328-329B-E089-97688E664770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F85AB777-39CA-7CEB-2B04-FE868A0A571F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37D17B9B-CA46-5062-EA25-E9E91A629D40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C5ABB980-E6E8-A8F2-98EE-B486D472634B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DC01ECF1-20D4-4B49-B58F-64005A1DCF2C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A51E96F6-D14E-35C9-C923-0DB5127838F0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B685E293-FBA4-FB28-0CFA-E0CB08A8C72B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2A26C1CE-D03D-58CA-101F-30D9A44F8015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85D8765C-E9DF-546C-E954-4A043DD1F92A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B35DC7E2-7DAC-497F-EFE4-BA4175935CBD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88810EDD-FE25-A196-953D-DAC40A3584D9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7E90DE49-E321-065F-90CD-1B0EAFCC2AF6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5F10EA7E-295F-7AAF-283C-C5F91EDF6ECE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73DB7904-D377-E954-061C-E594633BB064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6C23E15D-17B2-34B5-5370-A94AC839432A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319E8106-B7EF-1BFE-92A7-0B8F0436819A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7A7DF6A2-CD0F-C9EF-AF87-A667DAFD084B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EC9F43DE-4FEA-730B-244D-FC4F065CC456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5E84BB27-9B9D-D22C-CC54-95D9D00BFAE7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DD70C63D-573C-96B3-3C1A-7C0D83278082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C862DA1D-FB89-C61B-2C5A-92589E558822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5860D8A9-6811-EA2C-2214-44AE9446A467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81BC808-A53E-C13D-F84B-607262C16F36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70767806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CC8951-B244-D770-4C98-1F246FB4B7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703057F0-79F9-0BAC-469A-506D2AE36AED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D3E3143-85E4-5E7F-5A07-64DAE794B407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AD0AE19-5741-8600-8958-1425078A89D7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2E8D1E3-EDA6-8FB7-DBF8-3132DAB48FA4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43A9010-761D-C093-0FA0-5BDE3E8E0289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DD373855-E20A-755E-EFEC-10D8CA607C26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536BCC12-1171-7BB0-AB8E-5D608098DAF8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D2FD43AD-D69F-ECD3-7DBF-2411A95FF7F9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9DC333A3-A301-4721-F2DB-7EA0C0DE1A91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49F3C1FB-9704-AD67-9C70-1D8AB295AB98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9ADFD0A8-4892-C179-96E7-7CE684A07073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4FAF04EE-3327-CB38-7843-EA859E942FD5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65F82742-C5ED-DAC4-677F-0E9A486F7404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570B7FBF-3685-5AEB-59D3-F9AB78755698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1C34D612-0D7D-AAA0-EB76-22D2ADD7E914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FA63757A-304B-252B-83C9-B7333B47D21A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D1CD00F8-4D1F-BB6A-44EF-08A7652769FD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5EE9E101-5B68-0DB9-3EA2-0F735BD01163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04512871-EBC2-92E4-4C52-011BB3CA716E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14153CC0-502C-F10F-600D-C027A2055245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1BCB400B-416E-BC9A-1D34-B467482A19EA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346B8CE5-C955-133C-059E-B01744FFAA38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51478C27-B526-987B-3253-DEB4FADF6792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24E39683-49E5-E514-7612-C1AD02BC8948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B3E8595C-BB8F-1609-F2CA-C8F0A85BF76A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93838068-839F-6DE2-5DC7-6C7460A1F2C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41FC9639-A70D-3677-C9A0-DEEED6D6C8B9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EDE4CE36-AB28-DD25-9680-C3B64777C639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F87FFCDD-CBE6-697B-3ACC-AB4AD0053C14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0A3BA874-EA50-B934-E0AD-A0F52E60C003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42A4C193-2F8F-26E0-705C-1A44F0F7BC5F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F12D4C59-6734-BDA1-C0E1-AC157B46468E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B203304-8B46-6550-C94C-CAE579563F26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400893230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E2EBAD-2BD4-3B28-66AC-59CF6ACCA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6E498AC2-A0D4-5A1A-446D-46A60F64A573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1F17976-BBAE-FEC0-3BBB-F12F042A007D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DA2D741-0D48-3AD0-2623-AACA17F2BD82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57627C2-2F0D-2305-ACCB-02BAA9CF1FDE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FEA9EBF-F76C-55DC-472F-EC58432A4561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2A062BC8-8677-B465-9639-FFDCC4FAE10B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2D51B89A-4ACA-A160-ABDF-F568297B3EB0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A96FD52D-45C8-19DB-9EC6-E42B9EC28AC5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B32601D7-AF5E-D79F-E03D-FF6D930EDAAD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213A1CA7-68DB-38D2-472B-8F34FA3D4DB3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1CAC3C94-0EBA-DB48-0264-EF48C7662AC5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AF7ADA14-5535-660B-4AB7-37FB53590141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6D791FF1-9F86-2411-021A-906E3D14EA37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A6208414-CBF4-F2C3-1387-8CF188B4FCAA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2D727CD5-C3EF-A5EF-A7D8-6099CC4965E5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0B1D8091-E9F5-ECCC-2181-9180C7017AD8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E3A7C7F7-4DAA-6259-4545-79EF28F4E23E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DB934888-C023-4C4C-A804-D724A678CFB6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998F78D2-DEA7-2F5F-5515-86EE2AACB74D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C8F667F2-5A03-4337-0649-58B3566990A2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96A6C993-E2E5-1B62-795F-E515B450AD79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3908CE00-603F-C91B-C5A0-7ED2B3154928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4D66FC70-65A0-CECF-75D5-6E7D6E043A8B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6A835EDC-9E51-3195-E199-2DDFD54CFF88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C95660A1-A9E9-8D09-5DA0-E7E11C6C712B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A118C64B-CE90-C9FA-BDDD-7D30FD4A4AF8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46B4159D-D8B6-C02B-523D-61F09F8A7945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812AB104-E58D-1418-A7F7-F14048815086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0F4CD34D-3B02-A031-A25F-E6310443E0DF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142B9DA6-4788-A4C0-956E-B138729BECC4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04984AC1-717A-7151-9703-9D755CD521F7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0888831D-D5BB-6B38-CF38-072C6E95E603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8D04749E-A990-6F1A-EE17-4128E816438A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00891695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2576B-E27A-4E72-26C3-9801250B73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65E455EE-CB24-CB85-66B1-7F56101A5262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B62131A-32AC-0E03-9B10-6D3F4FCA7CF2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0A79386-A30C-098A-1536-055178CDDD29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959CFE8-4B21-C91F-ADC4-D7AE33CD7065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412CD14-4BE4-42C1-BF6B-FD5E4771051F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83E90710-EA05-ADDF-3BD9-73F906CCE945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ED64222E-3CC6-B5D2-2A65-5693E24F8E1F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F7E897FA-C60B-1316-0213-1453C3843294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E6245510-5761-9FFB-2BD0-1A4B15E0DE9E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A14EB271-51F0-74A2-D50F-4C22A363F189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0EB0F66E-3397-B02A-203F-B18B42EF905A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7CDB3202-9DE0-A239-E37C-33D8097FB1CA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91DF4425-8AC7-0C10-046E-EDF9ABDDCFCF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2C7AF032-EB2A-0DA6-B270-154C6E09CD3F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0D930535-F20B-1207-1967-780920F91DEE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58C90041-A13B-B216-D4BF-506EE8B9DF7F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87BB745D-BE45-720D-D047-7ED5A177E588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1CCA13A6-453D-C45D-0CB4-3CBE169468D8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3CD7BBCD-60D4-83A2-0B3B-722C272D640B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845B7CFF-2145-859D-A02C-395A6A2637AA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605BC691-035F-4572-FEF1-B7293E0019F8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0533A5A0-0607-DF91-4199-9F638B3CC45A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203D42D4-E9C3-0434-ABCF-9C9B856E1628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116099F8-43B4-CE46-C97F-05DFA40B7EE3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A21FAA8C-87D4-F3E2-0CC8-5E2C76DB75FC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A7FD85F8-6898-BCF8-2F33-0203EDEAC7F2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F231A573-F31C-B746-95B9-F6D26D5D8CE8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E21C0842-F2EA-26E4-15DC-5A1DB8472818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90C4037C-E554-F3BD-145E-4064177097C3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F35A8A24-7ABE-823F-01E9-8A83580226C3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BB5A0F2E-A2B2-12BB-533F-9B4AA93F988F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BEC34A7D-2A6F-377C-BDE1-6095047704A0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FAFBF6E-BD7E-9AB2-654B-E8F62353EA76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49693789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897BE6-5F94-F76F-59A5-A4777D887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9473692D-DDD3-3388-B36C-57279129B405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8483336-5951-14C9-8466-D25C667C77C9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980850F-DA96-5749-D81F-785BD8967469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6B8A484-2B5A-7FA0-9F70-1AEAE3170DB0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7BBA7FF-73A9-6CCE-1F74-52C9D477E6CD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616860D8-DF19-E776-E5CE-2C0AA98B1951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503640CF-FF5F-5A06-35CA-E828ED1A7A99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5FD2F5D2-2280-81F0-AA81-1BB2EFD9BD21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710B919B-45FF-32EC-B457-565AF8D7FAB1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6BB904D4-9905-33E9-336B-1231D5CAA05A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022751C3-3DCB-2B89-B557-5FD56F1933AE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40EF9F18-EA1C-866F-BC7A-19D235C4C0A4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C6006E0D-F954-D646-D2C4-22B4C7AF6677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85A1FB6B-A13D-42A7-72B2-28EB4A2D8274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2B33852E-4909-59F0-4B0B-5B0F03074A73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DB926C20-1412-ED5C-1135-7B4F6DB7510F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138CEAC7-FD3D-D4C7-0D54-54D057DC1170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7E363772-2AB7-1A9E-BAA9-07F11E737ECE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449D9F57-7F4A-848A-1F87-21E714995AD0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C7FA2AF2-2D29-00C4-E9D4-E0712C8AA645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38DD43C0-981D-C21F-5330-DB8DCFEC4E99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8A05756B-CC93-5596-15E4-D92777DF3EA6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67E31FBA-395C-03F1-DD08-74A25055A3EC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19E8A53E-9A75-54EE-879B-BF8B3C1A8D91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20304655-E926-50BC-5EF3-799DDDF91E8F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D010959C-96DC-58A2-D806-05AFBC72B273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387C6F7D-4048-AC0E-64ED-90E79F32A8BA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3B928DB4-38B0-3DCA-EC04-6239C48A4714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B1293F68-78AF-958F-9797-66971449360F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7D4F00B6-8197-F1B4-F3EE-A06345F9A381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A816DBAB-02B4-7C3B-9CA4-B7DE13ABBC62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73AFCA84-2E15-2C8A-6233-BA822A4CEE90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C65DE69-CAAF-0C47-D317-C63B5096F105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61458085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AE37CB-F567-0AF3-9A63-F398096A4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C5C23122-5B05-A13D-9153-BB82D3CB033F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D2C8E27-B456-CD8E-E560-C06C00E07411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C120BD6-D3B2-7170-C0FE-F12C61F066A9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C46C32B-89EB-D8E0-22C4-A2F895CD4B96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4754F2A-92B5-20C2-847E-69F16BB607A2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B63EB256-321B-2DF4-8932-5E2A78781110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0FEC4636-7C19-FA56-BB27-DDA069CC0454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3AA37FB0-B6E4-242E-442C-CBB8C588E1B3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B2887FA7-001E-8C33-5A10-257E80D7CD12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3D2866A7-FE68-B2E6-66D4-F44041D39C2D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511311D9-F3CC-CCC8-7950-00E818FF1F3D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644D3FAC-0D5C-66B7-650B-2D57597FB8C8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62CBF621-6E25-ADE8-F4E4-2EC35902245C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A6B361B8-26F7-DD8C-49ED-01EA54757154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7E437782-C64C-2624-F0C6-CD218BF041DB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7168543B-090F-9F6A-31DD-D8DBE04F9ED8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8A7D704F-36D0-5127-33E9-DDF6FA12BBF0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CF79618D-F61C-BABC-1C60-9A0BB0F46D9A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9A236DF9-669E-132A-2864-AE9E8C8779A3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0D5C9780-7433-68C6-5368-266DFB99FED4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F43CF4DD-2DB6-41F8-4A9C-99B4A410DE55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47FAD237-92C2-557D-79AB-0D04C436B73E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89EA4E2E-6E88-5A7E-5F32-2870ACAD507E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F2108460-840F-93B6-0CCC-BFF80F02A42F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B009840E-A69B-5A24-5591-441112463011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0006C74A-4858-48FC-FB89-593ECEF4DEBC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147389F0-9217-FF02-F29B-3E1DF6640C53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D0708659-105B-9A69-5417-1DFA734B88DC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3EEA8845-59E0-1368-9525-9380650F2A48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1F21BD34-1148-D402-FBE9-4C8F61A85FDC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43D22A67-0707-5AAA-6B42-A56A38338795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E5BD642C-9982-7044-E4F1-17769392C398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E500AB4-CCCA-3E2E-D6DF-F89F6DE93D67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4372808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3F50F9-DE4F-B8AC-FCAA-2C8FA6B1F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8EFFF749-361B-4613-D440-231E4A05127C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8757451-1477-8B3A-6DE5-C1354C4C01E4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90D2F73-440E-D511-4A62-3423DD5E50B7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BE275F9-7332-BEA9-C2B4-CC9F6A65AEB0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2372821-4375-A249-8C44-8E6EC0606453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9E502A0D-264C-1D93-E69E-77C5C77C298A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5ACED0B7-7743-CEA1-6B2B-78676B18366A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6D479EFD-63B7-A399-5911-FA4A7D5D4069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C5D0F33F-A5DC-3414-3A62-41FC5A12D5AF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1FAB5900-A6D8-A404-0DFC-F95C0E8E7D2E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AD7E0075-9439-6F17-0439-EF84648FA3EB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7D35408C-B701-0640-A1C8-AE144C375C81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612D9EFB-A4EE-F159-B952-46A4FDD5F622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B5302A70-1A82-5AD4-E567-7335B134E2EA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41C7872D-D3FC-BB60-4AAE-265B53448421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E75670F9-EEAF-C4DB-A406-E52B5E5861DA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4A1D4C01-9256-F161-90A0-E9A1CAA62E7E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B35822B5-B937-EA0C-F8A0-BFE2918B4A5D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3CF4C42D-9B36-E392-7ABE-ED1BE6949E60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8EA0C1F7-A506-5308-0DA7-7B9172D35E2A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493E40D3-75D3-F35B-0D3D-3EFCF5FA00C0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2018DB59-AA32-8E25-6965-428B89C8AF88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DADBBDF3-2699-7005-2EDC-CB19B1E3DAD5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21632406-DEBB-C8AA-E4B9-34B95A4C57ED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848D5404-0CB2-75C9-9413-2DA548DC9FEA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8CB17FC9-298B-9542-4B5F-AF65AE7F4E3F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E6E82406-D502-1342-CEC7-2696A10DE996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B7E4C8E5-BF33-C108-8CA2-747A899F114A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77F08549-F1F4-DAAD-43DF-BC3B8C972CBC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4BEA6524-9AF3-6EAB-68B2-8D7BD90EDA7A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CF27AEDD-54D5-6D09-B375-2C47C6C4703C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FB2D7463-35F9-6E1C-B65F-1B7922404318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112F2AE2-1B47-ADB8-5736-4994FD0EA5E9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81480374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73CFA-1CD7-0351-3010-648A36CFE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A1D97436-4843-AE17-A3DE-C65448872A4A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CAABCE4-7871-C865-F4E3-B37B37AE40A4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F8AE097-CFEF-108E-C2DA-AE3A4BDA527B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C4732BA-7829-E747-D7A1-1A10F614D2A7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8D679C5-551E-0234-4692-0855B5C0AF56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0C01E0AC-0906-5690-F9B6-6322D72EC1DE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28267514-B299-A622-B6B8-DF3A0AB76955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5067C5CE-C3AB-C275-6456-04060AC2A1A4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030185E4-E0A8-D876-9ACE-2D3FBA7AD3E4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4B4D29F3-D68D-7195-C683-F684FD8F4BF0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39E0E181-00CF-A2A6-FA14-C4F3527F317B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FAFC7C99-07CF-39FE-F19F-CCE10E4D6291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B4168D3B-5536-CBC4-FE4A-19EA5767D357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7072AD11-1E84-2944-4954-044A1CBFF9A9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81766E5E-2277-EF37-929E-C5ED4E6F238F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0A60B181-3681-57FB-B65F-B61370444101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805F35A7-6B0A-2996-BAFD-E30CC121C1B9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AC56FCD7-78C9-9751-B228-ECFB7DEA62CC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F2241B15-AB8C-B769-5707-B3C1528DADA5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0BCD92CE-0E2B-69BB-5659-7EDDBF2E6AC3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C3702A28-25F7-D885-649B-DA7CA52C40A8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3B345D0E-A9BF-87C8-C64E-A97F6E32E83F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10DC9277-C554-743C-C48E-61A528602BFB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DF342654-805A-C7D2-423F-B4792CCBAD44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F9129368-2619-5512-A951-3622D2F39E65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C2BE616B-78C4-29E8-0407-C62E2060BAF8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4E375964-817C-BF97-527D-5B5DC7E3EDF4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E18B2385-EFA9-7D93-F73F-B8109BDE1137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B6DABC59-34DE-715C-3752-EAC70B600616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FECFF20E-74B4-3DD9-09A6-309881C18A5D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77719D31-83BA-0831-F828-40F4A7F21869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09B7EA68-7FE4-C2F8-9F95-2010171F0188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A8EA855-4A4A-BA84-17ED-AB06CC4BED9A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57973348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D084FE-7B4F-32D8-EB4E-98ABDC1B33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2F4A1013-361D-B010-CD57-5EFD858E72D2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6FC628C-DECC-1566-F463-0531F7910470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957A745-04F1-BD35-322D-7BE6A931D67C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1DEA207-FE61-A1F8-3255-B8E83EB24F65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265BA2C-0D04-8B70-571E-263CC147E697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0DD321BC-1269-113E-E916-DB50D872A071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139700BE-981E-45F6-A6C9-EC4E7F73D600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455FF07E-0BA3-7A41-148E-B9F8AF7D0C9A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9C582A82-8F74-AB1E-70F7-217AAA9D09B7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8A35C875-CA10-7FC6-853A-C64892327789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2D7F7A9A-2F2E-A571-ADE8-BA4812486D91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740DAB89-A9B1-4E5C-D403-4F027A436CC4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12102362-E44D-903A-6E6A-15317DB62009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8FDDCE35-F5B7-3690-0909-FA7508C07316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EE478539-CEE8-D0BA-130D-DB060BAD791F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5E3B4CD6-609A-A790-F72A-1F263698CC31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C89C9A83-EE26-0F5B-B582-413C6407401D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93B6CABF-6DA1-BB80-E507-21B6B7D23E80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E3B99010-6539-F4F1-0E5A-2F524A1AFBDF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4EAF1444-8330-DA2A-0318-32C725BED8E5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B8DE1482-6F95-D866-21AE-38DDF558909E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C4B599F5-6BCA-CEE8-A3D8-D7C72671E77C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2E72A4F1-4DFD-F3C3-F1FF-C5ABCA7F0645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335181CB-D998-C9BF-A37A-5CF419DD44EA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6AA39BF9-B411-D903-592E-6DBB49DD369C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40D34408-609E-F202-E4F4-6ACBD76D5E5E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3D0313CA-E176-B130-6C66-60018DB15875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7BC8683F-040E-C8C2-B417-7DDFD767B5AB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553AB2F1-91EB-1675-453D-35A9E4AACC37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2F108051-C12F-B1DC-3233-3012559A9513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4420EAA9-F549-BF84-8AFF-38E7A522EAA7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162DAC26-3669-6C10-F469-55064D91D0F3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3B86EF54-968B-F94A-9D46-F68A76576CFA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409558872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715AF-FD02-4563-71FF-E55EC8098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294CF48C-E325-1B13-633A-38504FFF5A56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C5DC090-69FA-EEB0-C447-018161BA1A56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9986306-B124-034D-A836-515008E99908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96E672F-70EF-3DA8-E8BD-7D781023AA0B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A8BBE92-108C-9B41-80A2-2DCC4273B403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E52D7FDE-EC65-3A8D-7C2E-3FFB70E45204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1A953257-12A4-0661-6044-417EB7339C11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885DA9CC-6E86-20C6-8730-289EF15592A1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71113EF1-C328-0589-C1F2-3F0698863D25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A6BC2A67-7176-1C52-5EFB-38C4D18E291C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C63DF95A-3BAF-A8CC-3B84-E5821E4C7CB7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BC93C98C-9F54-E60E-589D-CCE8072F6555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FF826BA9-E1CB-30A1-78C8-0E9DD518C2FF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E1572018-2A14-85ED-755F-C7B840EB9C60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67505C6E-DB8A-D0B6-4B93-F7E36A05826D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7504BF94-D4A9-0FFB-A3EC-0FC882F5E1B9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3F7ACCFB-0885-B489-6269-557AE7746471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89DE152C-F400-8B23-A152-39024D1EECBB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DC4BA4C5-1029-8D67-4A73-1CA5811082EA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3A68BCFE-EC4A-40D2-2C73-994D8E2E5635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923AB2B1-B3AF-D188-7A75-09BB8B652341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E2AB076F-A39A-B6AD-9EC9-E81A03938274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6726F8DA-0FF5-1F87-87A8-DCEF3D8615B7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DE0E2220-2F99-50E4-969E-87D9191D9007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A5B81D83-A000-7897-A457-A5D7559EE92F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E6B1213D-3B8C-8524-5942-638A630694C2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3C7B193A-F680-76B4-337A-367F9501A1B9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6C0784DD-15C2-F67B-566C-9BDF17D99668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224A0DC5-173F-8734-630E-80F48819E94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A8E694FB-C76A-DCDF-5FEE-FADDD3DE75AE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39F7C924-6837-38E4-C091-D94D350CEC3A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39DB39FF-0BDF-4635-A74A-3ED150EE7923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DFB41FAE-B000-232B-7EAF-628D177C182B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32151929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D7A4D-C24E-DCA6-EC49-F22AE735AE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8EC8B27D-CC9F-6A08-5874-8754CEB77B25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2B440C6-FE97-5A9F-F59E-3E0277B501B5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C4AF224-EEFC-BD21-C232-63C2CBC6C708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5C5C385-DACB-A9ED-DF9D-13BE2DCE3535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B6A7D14-C1CB-4B4F-ED23-51A91873000C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DAA89A24-BA4A-EDC5-9D44-37C0604315EF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7FD4A3B1-4DE6-1925-4A05-9AEC0C7D9404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07912CC8-A8C2-E410-B334-EB2CB53A3F00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D453FBA9-EE49-91EA-28FE-002D3EC96F88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E7AB5421-FCEA-7455-5890-3130D85B9805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0BAA2ED7-F810-910B-82B1-75D7592AEA10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92BD82B4-AD99-DF34-D3FC-A3FB2BB6A058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DFE39381-BA44-76D5-4C06-844BBD7702D6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BBC45F9A-9B73-EEC8-AEB0-55CFC61919A3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DB7FEF7D-F3A3-A3A3-6808-A744F413DD85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4FD4053E-04B5-9BD8-5C0E-3AB82A0AB479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30FBA3B7-FA9D-4FD9-8FAE-E7A9C17A58C8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5B3D991C-8EA4-E8A6-7433-CE45E84B8B63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9DB16BF6-6E28-F972-2FB3-6B90D46C0113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D567FAAF-B31E-F255-FBBE-584AA6361E61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59411A35-6730-4904-D15E-298E3B80EC0A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DA64DAB0-0F91-2522-1418-2B04DFBDCD3C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7F12F8F1-87D8-81A1-4CB6-19F5A8823576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81390296-6FA0-7B48-6492-B01BAFB1CBAD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AFD39C12-F1DC-079A-3A95-637FD44EEDD4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9BF5858F-4916-BBA5-7467-E5FD719AB92B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6850768C-D994-9663-FDFD-8F86F5AC1FDF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A6FE822E-F1C9-1AC3-2F44-2C0674327372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9ADA5A1E-C728-03A5-61B7-FF07B115A4FA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DC1480E5-618E-4745-D42C-A5FC88DB9F9B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0B728224-96EC-B58C-0D06-2D2793BC189D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3C71D600-C59C-21BE-C5D2-D31A3B432D34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0A3160C-A440-FAC6-2B36-65177EED7C9F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40872181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2D593B-39A9-1765-E4E8-CB32772E4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1CCEBB8-A559-0808-E1DB-508FF16F6BC1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1B66ED0-F722-809F-1A9F-687244F7354B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4CE3EB6-4C5C-24D7-DAC4-74CCDA829877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70CF586-994B-9083-B627-130598B723B7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A8957EE-9470-1B7B-F419-C58A7AB89BB1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74F94739-C48D-833D-D778-36C34533F3BE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4FB8BEC5-7409-D43E-14C7-8AD3A7A8A5BD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1E960164-494E-62C4-A1B9-B17C23B4A07E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F0213A1D-56C8-5F9C-8B8A-5973E2989123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38FEAA59-17A0-8289-C7AD-8D52343C7CB0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3F4A426A-34C1-44B2-7FB9-D0589BD77695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E0AFAB5B-64F5-D24B-13FC-2EE0C9FCB773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A04E3C2A-2593-FB71-4C3C-A5A023AA3243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BCF98FCE-D734-CCD6-D124-BAF05CD726BE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C2B342E6-CA1D-9E87-8BC2-EF27C2A12F3B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A8EC4F7E-0D89-A413-AF0E-3C359529CCE3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76A1C45F-669A-1F8A-737C-820C1C0894CA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0C20D685-5BF8-9E65-B66E-3FD512BCFF9F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E633E484-7AAB-F21B-25E0-1A5127B80285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34F3FAB8-69FC-D0C4-20BC-90056E0C6B52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DAAA8427-4E85-077B-99D0-A365DD94A7BB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9F9EE440-9FF9-0C63-9F37-00E68DD70D2D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0FCA6D78-BF1E-BAA2-0616-760E0FE7BDC2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8B1EF0C6-6660-631F-FF61-AB69A15224E0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5AB8780C-2360-E509-A91B-497C85C60FE2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345371ED-D7C7-A3C0-8995-F1FB419332E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F2C8FF4F-2F61-703B-CD40-D4A467A526AB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FE1C1C91-6EFD-542D-296D-4540075A83CB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7F81A0CF-CDB9-C402-749B-941A60303B50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F2A6D981-1659-4CE2-CD44-A3E7B9204BE6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3A1414F2-FDB5-DC86-1B15-C81094306AF0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0E849E77-4420-0C52-581A-643D74A7C938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449F4AB-F476-3F44-98E5-28605F5FF315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16449548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3D81CB-095C-40E2-ED26-8A52EF2C3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AF599688-DAE2-B5BE-4625-2AF98283EC4D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D109083-357B-F9C4-7C72-791F58C8ECC6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4FC058C-1BAE-4B62-5DD4-D9A2C1FD20F6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A807E4F-FDCB-39AA-4F6C-60EA4C0F4FBF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32E7D39-6A2D-1C2E-D4E4-6F53592EEB44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95445A35-2441-B429-F70B-EBE64D110519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8673DB94-B734-E9EA-A6CF-B5E1405E6FA5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D417258C-3BEE-1F41-48A8-8219829851B2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690DACED-BCB4-D0D9-E836-02FD5A350BCA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0B73F5DA-F599-4B8B-5059-D8F59C7CE9F6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42E909C6-8553-2408-338E-B2B71A9D25A8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F8B9EEB2-5CFF-7F6B-14F6-F25A7F61629F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A84777F3-E0C7-4721-616B-34A46C912360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D4126A98-62D8-8432-4511-3C2B9E9DF730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22817BB5-7157-979C-0FEC-B5BB721DE750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DD6AF40B-98B1-FF6C-CF19-21AF91C9F43C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E5CB0527-E5FA-284F-62FD-2C80525CD000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4AB49920-0B24-843E-7C9C-42B7976FC29A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766E6CBB-6D31-483C-DD47-27C55203F044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85FE13CE-1C10-BA16-7C49-890AA6CF1297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01C48042-DCE7-F386-674B-86A29CEBECBC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6B5C245D-4E82-9DF1-E81D-AF00E20B76A8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E97E0155-C333-522D-ECCF-82158CE00057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66AA062D-BF1D-7C30-5859-9A5FBEB1EF1E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5DE74284-C38E-8E5F-149F-0FC20C27A499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6E4FFCEE-0F1D-88D2-4791-CC13E340E996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80181248-F8B6-ECC2-D59B-0A43B53E18FA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044CE5F3-1E40-A2E7-BC10-6575D761FA0D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1A7A64D9-99F5-41B2-391B-8F6A89738FBB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75366F38-94C5-1B4D-636A-967C00E64CAB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AF585993-89FA-B44A-EE99-F04563D4FE16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3881C820-62DE-3D89-71EA-0B9B6DD921F8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AB251FE-CFE5-DFB7-72BB-7652E0DD96A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90319064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907BD-4F5F-E7CA-62CC-974420D6C7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8232138A-EC30-0693-2B7E-871DCB800EC5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A4E5FCD-7EF5-F346-F696-449E89D6279D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8F1542B-73D4-44A1-B9F0-9E1A862407D8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ADC9552-472D-9765-530E-67442FC96E5E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16F3EDC-72DB-3D91-714B-D46968EC0462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660E92E8-1DB2-C045-E19B-6578C447B508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69A12A22-C99D-0CA4-9E27-1E8091786248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3787B773-216E-6BB0-C8FA-679A5827E17A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0BDB9417-82F5-1D8A-DFDF-4CEB5E324D75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F4236D9B-76CD-CE89-7824-FBB411459B90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99941F9C-857E-FB8F-6275-6CBEC0CE7C18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CB8D9A84-4A7F-D686-AC36-A5CC1B44B220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8C2EC35F-BF16-7636-19D5-A1D5EEF40B74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88F881B7-8747-435F-D0A3-CDCA544AFFF9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38E1DF66-BEAE-D323-6579-85E9260D577E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4F31983F-C1AF-BFEE-E8AA-0D7A2AD6B79D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8A0EBF1A-4C21-C8D5-36BC-FE480BC58C50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AF8E41D6-F758-296E-D971-E9D213DC8CEE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2D140FF0-8C78-188C-4A1F-FBCEAEA3BCC0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1C30F156-9893-68D0-1444-48A84874EBCB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EB37A22F-6340-B8E1-1E5C-9F929D0D654A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DE29FB2D-565C-7DD7-6DCF-367B5BBB3FC7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5A4AF503-7849-7602-E44D-A8E5E26A515D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E8EADB3D-A6CA-5327-8405-F7D6D146A7B1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E08E62D0-9F2F-E039-301E-7CBD7B02490F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0D32B47D-327A-ABB8-CECF-04957AC27667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7011AC67-024B-9DD8-83EF-AE23BA9AC9F6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469997CB-DD96-B3AA-B00A-0F70CF4E52BF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0F128F16-0A3D-F6C6-283F-1E6CE6518753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D7AFA690-7570-F973-FD29-46989AEDDE84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5CB1E438-ECC2-98C8-3542-D0AB1A5FEC34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7B77AA8E-DE23-2821-0A28-BA8FF45DCE56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27D8BF66-A0FD-4E37-C575-3128747C0C29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91865539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29CDC2-CE76-2111-7E6D-B175C70605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DBEE665F-DBEB-FB39-6F8D-AA704DE63662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7A50F18-AB65-C7AB-BFB5-474EE7498922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931EBE7-76F5-C24A-4F1B-BE8A24A997C8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E2B7D4E-79AC-CE00-1C52-EFA693A98A54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3217F56-0731-6829-A8B0-04F11A1AB259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0D821950-AC85-1647-BBD4-4E816BDC6D77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8FF4D32C-B952-9290-EDD7-BC3C28E0D123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879306D9-B3F3-46C6-7C4D-347516942A39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260AA73B-72E9-73E1-B84A-236D00B47260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E0D13D51-10AF-FB21-1936-1D61AE1EB00F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0EC4EE74-5B68-0CA2-E0AE-880BD0083550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E952BD8F-2A9F-439F-62A2-4BF81A6D0BC1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46931DAD-58BB-6DE2-3D79-997CDE38FB3A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247C5639-09A4-A9E7-C85A-9262156F2246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DB1C84D4-255C-A3BE-5A14-4FBB97946B61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398E1644-FFC2-6052-7030-67ADB2C5613C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C4D7478A-682C-881E-BF9D-6006FA55CD66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EC8E77A3-EFB5-D6D6-913B-CD5CEE6D57BE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BF39EC69-55B2-400C-149A-AE8BE39B226D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930A7868-FB24-0E3B-88AD-41FCD9C0DB53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E2026FF1-002B-D747-D591-44A27F76AA43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F226E762-DD4B-32E5-A74F-40578F2A4E39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656C407C-B2C0-1578-03A2-D644782BCE2B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B1AB00E4-807C-5F18-A8B3-C261AF206998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31A14006-C42F-C4CA-F864-EE5405B85C7F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B18C2D6E-56A3-A430-39DA-E664F344EC3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E1D1C635-F88E-C995-CC4B-2A56741B62D8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3A88BAB4-958D-61DD-D8F3-C3CAB3AEC3B3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533C4406-544C-7706-4838-AC477359806C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8A06C39E-BC34-A08B-AB83-D9B262810533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A0EA7683-FE1F-04E4-D403-32D2EEF0E80D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7FCC7138-846D-FE0B-329B-4FD2916902D1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33E1721-CD78-9475-A608-11B4E032652E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66359493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DB693C-4F25-ED43-AA1D-CF8816ABC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A95D3641-C572-AFE8-F672-12319FD5A276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7044CFD-66EE-E2E9-37AF-DEFDA7E076E1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14D9702-248D-7E13-A07E-8F082F0711DB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0E7747D-6696-A6AD-6779-BA29466D68C2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137336F-1AAA-7DD5-BE2C-421A467BB4BD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24048E84-A922-A63D-943C-E07154DA5C97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24710C85-BC3F-FDEE-6FD6-4F39BFFB8744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B9895B18-B061-8613-9C11-50AFBFB21BC8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AD0FB35E-00B9-5EB1-95DE-E099FB683320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BD03D554-F016-9B42-1621-E3C684B60478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61AD557F-AFE6-0C2B-1E78-DDE151681E38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E50A023E-0703-5AC5-10BD-B5B757442556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4DEC7385-7051-A02B-FA0B-8046F7832873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BC0EFF8F-1C1F-6994-E5D9-14773D0516E8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DEB2A5D8-A881-7E2B-745B-F6FD63044AB4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85E6B623-A5CC-50DC-4C50-4A501DC5A5CC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95954226-2582-1DBD-2540-2A315909A8B5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2914CA21-E6B7-D2F9-16E2-BA303F6B256F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04730D13-8C0F-90CA-5FED-5850E21244B6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A10A7D6A-9114-B21D-A917-11953E3FBE6C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94335C2A-8736-CC6B-790B-D2A778279F0C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0503E837-66DD-D1CE-94F5-669A47B625FD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DC21CB59-D679-49D9-AC4C-22E27E77FF9C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D5E865E9-B3CE-D808-62D2-E7A5DDA802AF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B3C772D1-18DF-A793-FB43-426EC2065C84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87021E60-3DAC-362F-A10C-38C0064684A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1C83DD8D-F6C1-2DF1-2AB0-9B514B9E12ED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3B6B985A-95E7-9662-2E31-8FABD89B1647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1B2C4FA6-7B52-BF58-1241-5857E6F5E842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4562D6EF-85D7-991D-B64E-4FD76F050A0A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E986B75A-99B7-60CF-F080-269DCA8A7BB9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DA34E5B9-1EE4-7589-08D5-907C255259A7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8D572C9-7991-98C6-975F-8234CF6A68F1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80656248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E34320-9013-8D73-3F24-2290B3701C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6E80194E-F6B6-43D0-E7E2-6433A1F2FC67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A0970FA-46B9-3735-5FAF-6C2F3E25A84D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A01C8C6-A2CA-AD12-AD6A-C86CFB5868F6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91C56BE-F1EF-7DD5-27CE-D59A72E47616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1E29B3B-7369-CE12-F38E-B21D224552C7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073A7870-F1E2-6DE4-415F-81122B7C6DD6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693DB0DA-26F0-6F0B-8B38-057816119F2D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9CD71ACB-4520-575E-2373-DBC7FFD1A43C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324EC4E9-773A-1E23-1FFB-A632A52645FA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907EC0D9-2BDC-3A8F-58F4-0528B83B3F0F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9EC9FFD3-5EB4-CAFC-0672-196AD1F79386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E12BA29A-321A-8037-2C8A-1453EA13273F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8A0E2042-4F89-0169-90F3-26FFEBD47212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A6D03D8C-048A-DEA7-CC61-AAE1BAA53033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5FB07EC8-7D8F-45D4-AB41-C27E915A43CC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A2EAEA8B-EC9F-D7A7-BFCA-EE6749E75A0D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007DED90-7BDF-2956-73D5-6A6B046B9486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1B9A8B17-D8C1-FBA3-488F-32CF66805D62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395EE59E-B79C-F88C-9138-D689DEB60E8C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52CA985A-0CBA-EF9B-9660-B7E0025B5BB7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CC00BC10-E956-7573-3DDE-56DB0511E5C2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7AEBA79D-E64A-DC1B-3FB8-92AF687D5A2D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3ABDADF7-E17F-D495-1ADD-0DE7E1B1D184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FC5BCA5A-B5BF-2434-A83D-C3DF9726BBDE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2F8C540B-3552-779F-4AB7-B9E193C4B4F8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E61D3CEF-F903-F13F-5046-ADB1527E4A58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38A99E14-8EB5-740D-8309-AE51635495D0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796217F6-C600-016A-9E3B-76E606003885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5BEF6B10-034A-A920-E40E-D4266262073F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E821B85E-33E0-BE50-4CE5-F70C62545B40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6C8CD31B-94A3-22BB-0674-B74A444398BC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786B35D6-552C-4353-7582-76DBB4B5240D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9CE51B6-B4CA-C619-80D5-F62227CD7B9B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87424282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AAF754-341C-04B2-E750-913E1E5F3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C651CD71-4F53-BA0C-202C-7288BD4F83DB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88E45E7-2438-12C6-8FEA-3426839E03D0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6C92621-69E6-958B-B4AC-0DED8FBAF2B1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ED792D5-DBE6-C711-B2F0-48EDCC3EC96F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47ED91D-FB5C-2359-4A5C-A4C06A3D5397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1EB63C02-76A1-B398-F14F-550AABDCC599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0532AE18-BB1E-6049-F18C-978EA981E1B6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7B4B12CB-BAC0-3255-EDB2-7A6301915063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130EC981-1B21-9ADC-B4DA-08E87C925359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35CC3357-8E82-1082-C8AC-076F869D6E2A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B16D7DD6-2DFC-463B-D62A-63321F2FA625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4B0328F1-7BF3-5375-08C3-92149E595C30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07E9C870-84B9-C184-322C-79278910B4CC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403939DE-2DFC-A589-0F77-BDD79050C7FD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BB79195C-A3DB-CF81-F7C9-F583B465C2BB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46C27890-7E35-3AED-9F9F-89DECA13050C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B3C1E98B-E88C-6D8A-EFDE-03140B944153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EAF3DA54-CD41-33DA-4502-8B6FFAE9B151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31A3207C-9EF1-C10D-E840-92D034FFE7E8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1BAF6756-690C-FF51-0040-24C01754D191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8BECFEED-5D18-39C1-3E9A-3A668F0B6337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F8F7972F-9687-FAF4-D382-8974F9B4A823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4B300AAD-787C-1A46-1831-83FABAE7B9B2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AC7549C3-02F2-4C72-C9D9-31C37A291694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D0130E62-2BDB-EB71-C3DA-1C85E9FB5AEC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E0D9C202-2A73-384A-0A56-6F899E6EDB7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DD2B4D76-775F-9E19-5BB0-43E7CFDC16AD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969473CF-8813-6D30-9ECE-F400B0970384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17667E57-29B7-4FE5-EED0-804F65D1FBE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9EC02E5C-31CC-1E42-0CB4-D8E223F71442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E482E580-5020-0BFB-9A6D-29BF3FFE1593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70235CE5-D417-D681-1E82-1ED8EB8C9380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81A335D-AC40-48F6-6FD7-282B27F992AB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40271398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1D5B5-5A62-A0EB-280E-EFF9437507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60CABC3-055C-422F-6A98-D29F744F24BC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01160BF-997D-8C1A-3F79-C626CFDD5F31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98B8393-8917-D336-D46A-F43C02E03FF1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097C7FA-9252-C8B6-C7A3-FD67E120BD7F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0E77DD6-5394-61F3-D013-E75A12D3A5BB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9D86186D-45EA-F815-03B1-757CB7C643D9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D5112C73-059D-FDDA-D437-78201CCD8706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E39871E4-FFC3-D02D-B22D-63A74445A265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81A1A044-EC0D-DCB2-9D10-7D018FAD7098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BD99DC34-92C1-F4C7-52B7-EE6C3F5FE782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03463ADD-1D98-3A06-E678-5092F3CA90D2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AAB735FD-5F6B-21B3-4E71-3F581718CDE9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8F975097-F406-90F0-9711-B7195C7C937B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4D4BC6E9-BC05-E198-B9B0-930C2B0938E7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E0405B61-7E68-E9E8-9506-873C6A926426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CE499B54-4FC1-6F11-FB53-9860882B6251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C574D7F4-739B-4BB9-1B9F-7369824A6F5B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7AD0FCF2-3630-44EA-3059-BB2952867ADB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1C6A2F0E-2B48-A7B6-9B17-928CF9916D8C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DD46DC12-EE7B-7E02-5934-FD716EDF7361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B824E134-4901-F68C-43CC-57F6BD4D7C28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2B245ECD-4A4B-0931-F227-8E0205AAB649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C1F51467-260A-B209-F974-3ED8F09015FD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403EF77D-2761-C7E2-2E6E-9EE825A30764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570CE9F4-0CA2-3BDE-09FE-7A126A77383E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909BAEF8-39E9-F526-39B7-669E82B8B014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DF47CFD1-5241-BD3B-DDB5-93DE3F09E733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9A8567CB-223B-C26A-29C4-A99C78322560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BA6B812A-17BA-4D69-6119-86CDA9DA7D51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9625D64E-D6FA-1C53-DCD3-88E9B7B9BB0D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66D32B4A-5682-CAC3-E803-D5D651282956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B778470B-580A-7074-9549-414F4D65C037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2728BE2-AAC3-F0F5-F2EE-C10EE8002F0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74109725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D86477-8EC6-AF93-4FD4-79798138FC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8B7CD1A5-2C87-611C-0638-AB2C314C203D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41BF382-9643-96F6-DEAB-9DD02F813AC0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8D594E7-D8CA-0C68-997E-D8CB4C29D173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A42B056-DEC6-CDFB-BEEF-95D1EF5E8E40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9A53D66-A509-B458-4CD3-F6AD9D75B035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F146EF5F-3406-03E7-7F64-F9A2D6793B35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83B14BCA-0369-AFF0-2303-D9C44CA0BF83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96B2F937-D092-480D-BFCC-1BE4DE13A493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93230808-21BA-5FF4-6428-235DCDD3C863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A7053C80-3615-C435-9FBC-561381A0990D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A832F482-504F-52C1-0680-9D255BF15931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D21A3D2F-61A9-A6FD-A947-58DD91F0F6A4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631B584B-4A19-DC26-9412-E38D74B90ED8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E2CF0F54-5374-3FE1-A947-C74DC23903DF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6FC668F9-8A6A-6960-094E-5A1317CE4E91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E3D26726-C4A4-728F-D10E-EF4063200D8B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979DB376-CCBD-355E-EAA9-7E7922D444F7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491309E7-C5EC-4C3E-CDFD-261B7E1408ED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0D1DD9E7-BD93-F4D0-920F-AFAAF735DCE5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68863AF5-4EF4-E9CB-D13E-AD41EF4C28C4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EB134ABC-381A-56FC-B7CC-87777DD6B528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2B8F8708-01D8-6F22-D5F6-5B36B1A3DF09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861CD693-1092-D6A1-DA08-1233D4CC58D4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342F03A1-255E-6E1E-86C7-D547F0A9B7BB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11FDF5E7-536D-2F30-A4CF-322372D2398B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00AE5DC7-8AF0-69A7-C5EA-2A345D8BB6F5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ACC8E5EA-86B4-DF13-94F2-845681799E95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1B7772C7-B726-C252-0344-6002E2FC84BA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DE1A00EE-E164-37C3-0DE7-4E545CE49AD0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E7A344D3-5ACB-81EE-F489-A9496895CA4C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7FC5EDC8-0246-E725-1A15-02C5DD843942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FED0A095-3FAF-360A-C22C-D39FB56AEEBB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2D180AAB-96C8-CF73-FAB7-1CFAD0AF3EF0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26549025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0D0C5-7CCC-1777-A291-D0113BE4A2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370B5146-5851-21C2-7B9B-46C1E78FE8C6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D52C035-8C31-B7E4-79BD-2410CEC3775E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17F5159-850F-D8BC-2223-E580D69139EC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9D524AF-1B84-74A9-33D4-335EA124681B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EFDB77B-38A4-0FD2-9A93-1853C88D5CF2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96CA2C21-9935-E197-35E9-936499CDDAAF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CB6842A9-38FF-1ADE-1640-449E3D6EF40C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30B1A0D4-1C29-F84B-6AAA-CACA0E66C319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DECD5ADF-E715-8FE2-FAFF-4B4A41C4DE03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B68D3787-4E3A-4BB5-9F20-3D6D80F4D0CD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F74ED6E5-E45E-6D24-82B2-3C98752C88D3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5AFB62B1-1BD8-6119-F135-CA33A54492A7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6AEA043B-7AC5-B9E5-0252-9CA91AD1E10F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25ACAF2E-204A-3F95-D672-01FE74DD3556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9FFCC91A-92F0-A206-FA62-2E1CD039DFD8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D2B47360-5163-4EE1-4655-1FA2C893C540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DBE7991D-DEDA-1D4C-2AE7-9823E0AAF22B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EB561349-DD9D-FA0F-CD8F-6B0415262C45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7031F7AA-EDF5-929F-DB8A-0226AA4A9ED7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EA0407FD-1B57-AD03-3F5D-FE840C965C73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06FD74FA-740B-698D-E434-D16E9A6A0F2B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6209A4A1-585F-88A9-F12D-6E63B6C3C3E0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78608A93-F809-E7D8-D32A-B45413A7D8D5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4FDB997C-77BC-7922-2574-952343D35896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B962ADBF-2218-DB6C-B8E9-311C49C86498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268B5CEA-1E98-9C0B-93B7-6E02882191BF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20858D6C-8F24-CF21-C652-475757DEF170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4733EDB8-E0C3-8BFC-6516-8BFADD383898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0F95D6EC-C1FC-02CE-60A0-84CD488281F3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E6F55BE4-20EA-35D5-72F4-F2B4D3C7E22D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C313635D-F238-7CA2-C3F8-CE9CA577F2C8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C24E7CEF-8B7C-645A-5080-4925B5D29FAB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27C16B7E-068B-3165-71FE-B6DE57EB313A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32251038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F71341-FE25-09CD-DD6F-4BEB5BC7E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74AF4948-44AF-BD99-D4A5-83DA3F4B6E31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B06CE16-FD54-168A-67CD-61F5804E2EDF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F0F2342-9CF0-C0AA-BFC9-F8FA95F4B9F7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4E0BB06-BFF5-0496-2861-18EE30453D20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2380AAB-06DF-A469-D91A-2151206B2388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5AA124A6-B300-CD29-4A2B-A01165B1F948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48FA917D-A4DE-FBF8-A4C1-E77C7B4ACE3E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4FD85DBB-C2D8-E2B2-AE3A-8ED1F147FBA9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104A836C-C54A-E6DF-466A-9F712EACA5A7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5BAAE6F6-A5FD-B3B7-0CAC-E3E01729B294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DB32509D-9DB0-DE3B-3779-2EC650EBF010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DDEE068E-4F82-B5C9-19F0-CE4F43275F23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BC010CA4-CF47-61F4-C39B-429D7951F491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956BE730-B795-B606-203A-FA115527F4D0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A6D159F1-C013-DF13-4965-3E1E38C70425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A3156417-1B7D-E8F0-89A9-839DDF8D82A7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1DDE398F-8ECF-CA23-ADE8-D50C774F2E43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2199CCA4-B285-9BB0-ECF6-D801273C3A0B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BFF95676-2E3F-7D4E-F52F-E43CDAAFDF43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73BB00D0-5094-882D-0183-73AFA98E839E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9CD33EC8-466C-214E-FBA2-4563209DA2DF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F6BCB8FE-79BF-8E21-3512-68D9147ED097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FF85BC42-88CD-548E-AD69-3659869CA54B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DA4656A5-3267-9788-2D62-7693B2128CC2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3B588DF3-50E0-5C56-CED1-C3B5EDCBD926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81ECE716-C55A-34B3-CA1B-15BC7D2F264F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311F1E22-F2E0-618A-D315-6B58E9CB6478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444FFE22-9607-4C6D-6983-1781C36B7BCD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7AAD407E-0AC2-EA5E-24AF-33A081B52BE7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433AC3B2-C3D3-4D0A-51AF-4BBBE0DA0962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E8A6B0A6-6A2F-2365-174F-644AC689DDBC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1DC14E3E-5225-6D4C-B3F6-7E770B453EEF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D8C3412-2D3A-955F-61CD-D7708EA60695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7241791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6F3817-E31D-031E-917C-A8B31C403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17344F4A-72F9-54A8-8C8F-5223C8431209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BD96A1D-37D7-D7D1-8065-E35368276251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9CFA8A8-08A5-0BDA-2EC5-96ED1006F0FD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A82474A-371F-28FD-0B88-B93F129AD612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5E0F739-5CE7-54F4-A726-49A1FF3ABD11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EC5ACE6F-EDA9-B4C6-FF92-1FDE7CCB5B6B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2AFC5E7A-68C9-73FE-B718-8103E36E8A66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CEE2673D-6340-EB04-C4C2-4D564BAC7C40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FBE7E543-0303-9471-F78A-63744738D06F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2D2E44F9-DD7A-9AF1-E72F-25E659D87297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F9C73851-5CBB-FAC5-1613-0FF809564E97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AD1B32B4-F07D-4D1C-D58D-F8556C37C20B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9EE405CD-8554-842B-B58E-3883372D6459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93D783E7-8989-8709-38AA-68490AD21937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405ED660-83C2-F138-2401-2E5BB4104183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94BE97F5-2091-665D-D9F1-56FB58BE501B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A6EBE8C2-C980-C7A6-0C0D-20270411BFF3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A7F5133B-C373-8DE5-101C-55F73BE517FC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08E4D488-9B2F-A0F8-E9A3-EC5D292CAD5F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7448C577-CBB3-5BF9-570B-F64C518D86BF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27BBC8FE-7E62-95B6-C957-14D4FF81F457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089D6635-CBA7-5353-F725-50CB07217D6E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F8D4CEC1-8498-DAD6-7CB6-A52DC40E26CD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2B94D760-1B17-7BD6-2EFB-B18DFCE69C06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27DC97F8-B01A-F5C3-83FE-6999E24FA926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0A8A79D9-B7D0-B87E-BCE3-2778F6B7D4E1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8CDC7AE8-C993-DDE9-509F-27390B887319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23177AFE-86AD-D455-691F-9FBBCF40237B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AFF278CD-0EF1-1E3B-423F-97D228E5070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F32D4724-21EC-1C37-6BE5-2184AA3E5A20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B4C71559-6934-DCD4-B343-95C3A4CAEE46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FC434DDB-4BDE-C00C-3A4E-DD3AB0F2C471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894B9750-DA89-F9C8-2A8B-CF07027AE110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31975031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5446D4-53F4-7165-B33D-9AA86F58A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7BA32794-1474-73E9-CA1B-7DFA58040501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635B291-EA19-196B-EDB3-6B2ED645E03C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42E446E-B2CF-EA6C-F675-5E8994ECF8BB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4099175-6BC9-23BF-BCBC-DDAE5A517081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FBCECA5-DF66-5BCA-D4D0-9BFFFC6AD309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3938F43C-1847-E701-F82D-739E655DAA53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BD9A0840-7D18-BCFF-154E-A33F6E7D932E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81D74AE7-E359-346C-41A3-C83582EEE253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0AF98963-FEC8-F6BF-BA38-96D8318DFE3F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987992B4-8630-4857-AC3A-93E8BE25236F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B091A2BD-6160-A0F7-2B4C-A03EDFB71A4F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D5F64A7A-67FF-4B5C-6D91-0DD93C549C78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3C63716E-FA69-A99E-DFA2-2A48EBAA0F55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A2470028-3CA1-96A8-5621-BBC9085FB06D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C3009D31-7612-79C7-75B1-FDD2B1888B75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77C6268B-2AAD-A166-C180-965552F5F604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2EFF5433-F448-A245-66A8-71E48901C100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5056069F-3245-D8B7-7FB0-FC2F8A729D03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EA96DB42-4BFD-9EA2-C3F4-D83AAFE6281E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D0E762C2-C876-8CAE-6542-51CA483A5B89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766F96C2-EFFF-48C6-947F-0D5BB22DB3B5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A5C0356F-F7AB-1BBA-EAFC-8F080E3900BB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3C85C0B2-6BD7-40DD-B606-5CA56A121C3D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E02765A1-CF43-8AC3-DCFC-A124CEB0B55A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0BE97152-B8AE-1FA2-A8D4-1B41736B4A16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CEB1E5B8-ABED-DFBD-9A79-B46449D8D03C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EA2D5742-D7DE-05EB-CF8F-8DA4BC51602E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A4CA074F-82E1-D567-FD71-C72916C46FA9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A760FDBB-AD74-E453-82C6-416FC74C66B9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56144964-7ACA-628A-DE0C-660EAC1A4E57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5433B9E1-6144-CBA1-4FB6-72D1BE328A02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5C3E2698-C2A0-E711-0D41-EC7C12F266C1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21DE3652-BD43-3D25-0729-AB846C167109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16588553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8948C-B5EF-0695-A2AE-9B0D696A4C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AD8ED348-77CE-99AD-E218-7EAAC8C21A0A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4375894-521F-A9A5-F54E-D14A22472953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E8D312D-72E4-6A0D-81C2-4F7679442BC3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EBD9813-7DD2-388B-DAF3-CB6BF28C68AB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6A292F6-D68C-8DA7-530B-ED7C42474854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9A406EFB-3FA9-6EC9-AA94-3764958E129B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884CDE69-9995-3D59-BCBC-F46AF336CE2A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3D27399C-8E0E-9B48-4002-5999DBC64A44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443B7C60-C307-B87E-A83B-F46F3FFB8FEA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CE1F9ED3-7B95-3AFF-F587-44FD9FEFAD33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1D97FFAE-C819-A154-277F-35B6EFC93D4C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CCBE5257-BC8E-5504-1F4C-CDE21BFD9082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86057D52-AA05-C5C6-0110-C129DA3B363A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766397B7-A0FF-5828-28AB-632E31BA46AF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B670E750-633F-9669-D07D-481B567AAAFA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20A14F06-66EE-EC0B-5F04-35026F4C3D56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22769313-1D4F-D2A3-F2AE-04412D31EB24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4FB756F4-30CA-1483-2B74-8C8F12E7E358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234DE348-4F19-DBC9-9653-92BBE0E0F9D2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00971946-EEE0-3750-F921-EE89D120AAF8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E58FB864-B725-B765-48CC-C540AA708705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6F014446-D8F4-F352-CE63-1A4A11B4DBC6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91680F0C-23F9-FEC0-1C30-1506F754642F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69F36996-FD02-B84A-A9E9-4058537A0635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D2349375-4C93-FE3C-07C7-EA9A6AB377B4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D6F5FEB9-4DB1-019B-39B9-BE45A4EFE8F2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82FC8987-A7E8-804F-21A8-F57B8A2F3A2A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DD07B766-DF8C-D032-6F3F-1DC23A7858AF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558C2B10-3B29-E25F-3BFB-3CA481B39D4E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51D13A26-DDCD-2B1B-D3F5-1556CCFCBF09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5967F5C1-5718-A9A2-76CE-EE7B63D99D50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AD911B12-EC16-40B5-D13E-72BF115149BD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B9CC884-A6F9-F767-F671-CD61FE0210B5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08826045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1FA63-ECBE-1453-42CB-02A5723468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28B33407-32B3-198F-BC32-A5C3CADF43B4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B8566E6-CDCF-BD32-7FA1-A03EA5B3147C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BCA5F8F-833B-C3BF-B829-A7E06C7F6D39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B4FAD0E-A750-A2A8-6736-0BABDFBC2154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00E349C-1F35-1349-BF3B-8768747296E4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C799A54E-0190-1A26-4275-C985C5D38552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F058FF88-E282-851A-330C-94C60424A0FB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A638CF5E-D64A-7D2B-0A0B-96E45A1AE28F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BB4FA763-E7A8-86D2-99C4-AB72A7E4FC6D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6C254114-4676-F31C-EE32-0BA92634A3A6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AFEE9B78-B316-81DE-6873-1CC1D9F9E62C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4732819C-023F-2034-6879-1713CA2C0A9A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3E1449E5-8483-00DA-E4DF-4B393128C921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2D0327B1-4390-2E18-6BED-5061AA3F5C5E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34E27FC1-B2E9-D32E-8F5E-15FE06CDD4E3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E7186953-2222-5ABE-536B-F48914324967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82F28B79-2989-52D2-E2C5-0E2FD5F18856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E9700A13-DC65-1712-33A6-815A9525B60C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E5153424-C418-54E2-01C2-3231637B8EBC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D134340D-266E-3826-C387-15A9A5BAD111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4F59B438-A32D-7F91-DF4E-4F1036F3BF4E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772CE72D-0F1C-1EBF-EAB6-EA9A1D3084D4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4BDF279F-9699-22EA-C1FA-6D2F9D746C01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F5AD85D1-A8B2-22A1-7C59-506CD0D6894E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92D73797-55B6-7B18-3C2E-CA3179EF936D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A830835A-6C7B-137C-246B-A4A457502190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5040FE1D-378C-72C2-B366-765E745461A1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1C85447A-4D0C-A345-6AE6-852CAC60277E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825ECDBB-7CD4-1801-E25A-F9F20CE30620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74DC692B-AABA-1978-55D0-67BBEE099680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8E775FD8-81A9-09BF-0010-99DC10169CA3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389A4309-8E1B-22B2-11B9-649D3A4B3B04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E8F66CE-1403-0444-90EB-86C174FA996B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2434445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800CBB-B3BE-DDFD-EC97-2A6921A5AF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67C7072-8A9F-7892-68D7-AF7538293EE7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FB7C9E4-6C06-5E60-4043-0A160E04C9D1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F2C0D5C-B098-34EA-A7B1-8FA181AE25BB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9E94FFD-36A5-83D5-8A0F-FA8904A668BB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CF53A31-6793-4C1B-2ED1-183B0FA8B462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55FB09C8-B4C6-B569-96EC-5992824E58BC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CA5A27A2-891D-8EA1-ADEF-575AC0D2842D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A5D4AEE3-F84D-3D20-F256-327345211174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A738680A-FC82-9200-DDA3-5FC2FEB0B170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A93FE849-7FB8-6F7F-5E66-36252AF58549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A22F1688-0988-9BDB-BDBB-ABF6D44E6C50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CBB286D7-1F3F-15E2-CD93-D479FBEE6FCC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E27FECEC-37D4-4F6B-6A65-B6010DC0BA2B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C00C5165-A48C-97C0-4E8C-1075557CBD67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FFED2C92-2F94-4B79-A1FE-A8F3DBB26933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F3587759-529F-BBAB-21FA-BA38B1798716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412AC844-F371-0763-F610-3525E09EC45D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C42B7A68-29DD-437B-3295-9FA2951A3A0E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2B22F717-44B4-EAC9-C1E6-C7F25F3E5EFE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05AA77E8-25A6-379E-B945-1137258F528F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E4D5A74C-9B57-27A6-8775-5F1895E9C06C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1CC1EC96-7530-FC9D-E484-21E50E2035DC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5CDFA741-E8B0-CAD2-71FD-AE412B882D17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18CF2820-C612-BD0E-3823-02FEB9B084E8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35E8236E-42BA-FC75-ED57-E100029E047F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7CD3B298-D406-6EC5-D3D0-3F05A82AE2C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C9A86190-E7F9-3971-69DA-3CAB2E0E47A4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582AA4DA-D2F0-2D5C-0B3D-58FC90EFDF2A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95C550AA-C034-999B-9832-DF6F93147AE4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D5F44671-4660-1014-7166-11F060CC6A54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A14368BB-D2E0-7FBD-84CA-BEC7ECE1BDAF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99AA08D9-552B-7E99-DF38-634782B06938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1BD2F20C-36FC-9BDF-2C97-C8D7F4D77B12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281618134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57DDD-362E-C9D3-9B27-CD82C746FC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92C3D72D-B578-47ED-121C-DF4DDDB85198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917B4D0-EC3A-7FFE-A018-F03778538901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CE96212-C2B3-2E3B-A55B-074173189D23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D11F4D8-36FE-0E7F-E92D-077962646CF2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EA2C305-9BCA-2366-5517-49ADA2D06747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6D0856CA-1C94-4209-F10E-9F7C9B23A833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4E316754-5618-7316-01A7-6685E4A9C326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7C0C4862-3B23-CD04-7D7B-1074AF55E593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BA1F09B7-3C48-19DB-E164-9604BC974023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3F3A6A35-3EF1-0182-95C0-369FE0F9F48C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070767F8-A336-CDED-68DE-E2541CD8F09E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1F329623-CF89-F5A9-E840-7590AB53CB34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276A03E5-219D-CD35-076D-18F65151ADC5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30737365-E4EE-5AB6-D1EF-F1BA1E34B3A7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CB3672AC-8F99-2CA4-1BB3-CB426125A9F1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FCBE1EC4-B5B2-4D34-B056-6B7A8C76CD4D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78BD0488-CDEA-3E94-28BB-950EFD43F228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F5DEC585-05CC-B69A-BA98-9ABD2873FDBC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C7F88AA5-9475-2D32-3482-8F5AE32BEF37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7BF4BF24-BA4A-806A-2CDC-30977662F78B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1EF449F0-DE2A-1DBB-61AE-D1D51A1580A2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881A965F-A7CC-5065-1B17-F9BAD51AEF7B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4ED89E8A-1F0F-4DF6-029F-37AD28CF5AE0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C4151A9C-A685-E4D6-4E24-5EC42E3A893B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915E07FF-F89B-717A-8286-E1D64AFFA1BB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C44363E9-A25E-1F3E-0DE6-550CEEAB55AF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E1DC5BF4-4E32-83DC-805E-0DF482522DBB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88140B35-329F-9DE1-375D-C45034099038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E093BA49-DBAB-5212-B068-45C69CC9C698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801F8C03-A4A3-AE80-30A5-9CDADB80166E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DAEDB90A-6786-CDD5-7FA4-3DFC26FD5FEC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25FC236A-1000-14C0-770B-42BEF2456F5F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67BDBEB-2001-D3E4-448E-1655E3568618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85073735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D21E17-2679-C460-B33B-BEBAE9CA32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001218F6-70C0-1AAE-C888-74D410BA4C0F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25424A3-F0FB-660A-34FC-A4FD7A5DA2C2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4CDCAF7-BAC5-E9FF-DA62-F3D9ECCFD81F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64136D8-B4A2-83B2-A28F-317435B23907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B19D0AD-04FA-E18F-C5F9-D41976CF7EA8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0032EABF-6207-187F-CA3A-1FF534E6ADC9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20A53A02-9B90-E9FB-CA70-E389B4F991C4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3F4680A6-CB3A-085A-CB7D-A30A6AAED774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08ABE59E-7FBA-B330-D13B-14CA6706E373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DA6AAF51-ACF2-345B-56FA-51F287036853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1255FEA1-B558-1821-182E-E41905654B7C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458ACEEC-0CD1-B3B8-141F-861449A9D88B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EC789836-D4DB-8B5E-830B-4C8E529E7ED1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A62D083F-FE35-1008-B1BA-3FD54BA60D1E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FFE8EEB5-29CF-2E64-72D5-9D79754A319D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1CE5B291-087A-8202-D991-E92820704FA1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E4E17607-5198-DE9B-5F35-A2EBCA4EE8B9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A837DCB8-BD29-354D-8114-7718433C6143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9D46B182-EB02-DBC1-8FD4-C8DBAD5C5647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75F6206C-2D74-B200-B8A9-E5E5C7F87EF4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4DDBAC82-87D9-A4D0-A19A-FF77BA93F493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790F3E15-8F75-6154-1CF8-615C0AB92C6C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B4FCE525-BF37-C53C-BD5B-B0E7153E3248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BE6AF4AD-6312-0814-E48E-9C9F827E65E7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FFE57453-BCB6-6C2C-B04D-28C56DFC3957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B50360C9-C56B-EFBA-816A-345E1A2510D6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A7E695B0-72C8-5D2D-31E5-3ED4C489D646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EF8DB08D-FDA9-3F97-ECEC-52103CDC423D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48281B7A-634F-5719-CA7B-AB88B5E51004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1C07DE49-A13F-38CF-B793-A729E6DB7E99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6CC120E3-3391-90F9-AF4F-84888BD8C735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C1DCADB1-E1C3-F143-5309-F2D24FCF12BF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397FA0C-C811-C301-7CEE-420B24BB5DE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420645547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4427BA-644C-2AF2-46C0-55F0CBC453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90901E80-3E8B-60D2-9506-354D1358CF69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1D6B540-2612-8555-7C88-7CFB8309D697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F3C2CD7-1E01-427C-CDD4-9B8DE117439F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97ADFD9-79DB-184F-8BB2-32D36FD11DC3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F2A128E-EC62-56D1-5307-995684B48252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629CBFA8-9CF8-9676-4500-393F79A1DEF0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6FFF2509-7A08-04F0-8C11-5A45F11709A5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34DB9E3A-0B88-15A5-13E6-3E19CBE66399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1EDAAC52-9F8F-19DF-4CE0-4A9F2D764862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DF8DDF46-E266-1639-099D-E3EF0CB110E0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56C5577C-F686-8146-8821-3E73EB162BAD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3CFA061B-B0A0-F680-4594-688903BC38B3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678BB644-5ACC-9590-1D6C-ECACC2C8E505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21CB9348-39AF-6260-4A27-5F5F49B116A1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EF16DC60-9B12-E6B1-A576-34478409C745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D4876940-CD47-6B3D-E619-D1349BC19187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A47E9ED4-3612-4569-606F-AC525F55ABAC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1EBB4E0D-0F4A-A169-FC1E-13A825080CEB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8893F599-1107-EFE4-A29C-C57DC64949CE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8EA24D37-5BA9-41D1-E3F2-83315CF9859B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059FF054-E758-4505-9E9B-CB644F1C9BB2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FCC71C03-80AE-0DA8-968F-6E7686007C9C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712F0487-28C5-BFBA-24A7-DEF4D898513D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67E90F9A-A101-5B09-16B1-AA5E131CFA51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45AA745B-FAC6-A59A-563C-9B1F47478046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2E2292C9-E821-2FD7-2A54-800F8F4EFEB2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8779BA04-26AE-6034-F09F-0594F4A0B8FF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F9E0CC8C-33F5-3DF8-CEE1-97D4238DDA8A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C6C8CD07-7B8E-2ADE-2927-5689BA946317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CF1A3D5C-1013-3D57-855E-3CBA3D251F11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9D836BD7-6FC3-7076-6DE4-61B36E701C86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9B789004-636E-8799-EB57-770B6AEF5B4A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A651B0F-E396-4700-45C7-3D24B33B97E3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13681827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18918-78C9-869D-46A2-E544E5532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AC14962F-F632-0C6D-70CD-1A2E6AA844A6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5E5B1FA-4CBA-2317-0C63-0EFA45C0873A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750B5C6-CBDB-CF76-9CEC-A8C7616A9DB5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7B96DD1-A138-9D67-6764-2D4718530C19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82A6105-135C-1B8C-2BBC-CFB33172DE23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D83F8231-5290-887C-F2F9-7AF7437074FC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EF4395C8-79A6-9111-B598-D2A46BED3729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68AFB557-2D72-301B-C9CD-149DB472090A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277D111A-D04C-EAD5-C1C3-D28CDF79F74F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A6630F7D-BED2-A2EB-8048-35698365644D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FDBAADB0-3DBE-258E-1CE2-BC1CCE580D94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FF101D4D-8F6A-3FF6-7E6F-8ED2E4F9D9B8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31609041-F1C6-AB63-F6DE-8DE58FF6FD16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B5708105-3E4A-51DA-F617-9DA6A4A2E84C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F1B4D9E1-5C31-2908-5660-1C13083E562B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95939CB3-25D4-73F0-5F3C-F943AB322530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11156744-28D8-3727-5C00-C9F1CFB402E8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96972103-D9A8-C530-3ACC-E56CFF1EDC0A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868A1EB9-F533-FC12-063B-E2AF1460B479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1A42E49C-50CA-3ADD-4398-128A24B2A24F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08A94BB3-BE6E-97FB-F92F-D95214642DB2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69E804E2-89BF-7F5A-01CA-FC277F2C4E0D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DB10FF31-49BE-B0B6-9991-7D832D33D09B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8E846B5C-0144-70E9-D881-BDD9AD28AE61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E3C304E1-0C04-920E-DD52-C6CB74B16130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148E1BD3-280F-7A21-8B31-55C0F6B94A67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727CFD0E-7185-F37B-AC0A-BD5B5D35FE62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B592646C-CCF1-8729-610C-D1DAA04740DB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8C69E61D-B360-1DC5-ED70-39EB9509BCFD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1EA6F600-17EE-8C0B-5305-637CEB28121C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18105DB2-79A6-ACE0-0E4F-428DB28C05BE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7EDDBC22-66AC-E59F-61CB-5273EA01377B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A4B67043-4C7A-33E6-3228-3F87CD7224AC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3589193465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74A4B8-8C18-C4B9-E85A-17FC7B023A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FBE29AD-E668-AD86-0369-2269E4B607FF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09288CA-8DB9-BB2A-8D1B-42B2C6752FAB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148EE03-E91D-EC50-B745-7AA069DE649D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E716D9D-05EC-3F5C-4380-3E31304D2514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D568F89-6101-03A2-833D-DD3335AB3C55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2F42308F-21C5-F6A9-6C07-8448174E0CE2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39C1C606-7BAB-385A-A413-388048CC7E84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45E14B4F-A838-B230-1985-C22FB0D150EA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92138DB4-A707-7A8B-3615-3AFE71877375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C478175D-A860-B4A1-3E23-71C399128011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81A5E087-5A28-39BE-88D2-44A7D8ED6447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A0CBD036-0E1C-6F22-FED1-336EBEB1118E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E302F1A7-D569-494E-A09D-A5BBF9D87DAD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34AC919F-2630-8A46-922F-72EDD1C2C293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9455AE80-13A6-1318-AFA7-ACC914544090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52640C61-5ED8-B03B-54E0-2E57049B53DC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497FD9C2-81DD-544F-309E-204941BFB578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13DA998F-0715-0A0D-0CA5-9F4431D41706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03ECF579-AB74-8B07-32D9-26508AF10CD9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887EFE1F-1685-1CE0-1F8C-A78F659F67B4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13FD4378-CB5A-BF03-3E5A-75979F9947B4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4CA35922-1207-35DB-4297-D3A780CF4A49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26F3E42D-67A4-09B8-CC9A-1F9E94608CAE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6795EE12-F7D3-6218-2104-176FE02958D9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CF4DF8BD-3202-95EE-A308-DD876C11C12A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9FADE926-665D-CE79-D0C4-02CE26993071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F7683D38-461C-2E27-40ED-729FE89348BC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C1374E0B-9B64-4575-BF99-AFA59E67AE98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607493A5-7695-732B-DBD9-CC2CB7DE92A2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76D1B51C-18A8-CBB6-B219-B42C6B581502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217DD096-A612-712D-4D32-5077D92D6015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F32B1808-57BA-71F6-5EF8-3738CFE1CC01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D31B367B-4626-5FB6-72AF-A2F016719FA2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1728830172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3BFB3-5C21-DFBA-E3A7-3804AC1FE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F817B273-7C0B-53D5-4582-1B1F52F86E04}"/>
              </a:ext>
            </a:extLst>
          </p:cNvPr>
          <p:cNvSpPr txBox="1"/>
          <p:nvPr/>
        </p:nvSpPr>
        <p:spPr>
          <a:xfrm>
            <a:off x="-189564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316B93"/>
                </a:solidFill>
              </a:rPr>
              <a:t>深蓝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7DEB726-ED7D-4112-F565-D1D5B20C4A15}"/>
              </a:ext>
            </a:extLst>
          </p:cNvPr>
          <p:cNvSpPr txBox="1"/>
          <p:nvPr/>
        </p:nvSpPr>
        <p:spPr>
          <a:xfrm>
            <a:off x="-1124700" y="49267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F8647"/>
                </a:solidFill>
              </a:rPr>
              <a:t>褐色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D2F2153-D4DE-F682-02BE-CE16D778BB76}"/>
              </a:ext>
            </a:extLst>
          </p:cNvPr>
          <p:cNvSpPr txBox="1"/>
          <p:nvPr/>
        </p:nvSpPr>
        <p:spPr>
          <a:xfrm>
            <a:off x="-1888655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256824"/>
                </a:solidFill>
              </a:rPr>
              <a:t>深绿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3CDC0F6-656F-DFA1-DF5A-0D05948DE894}"/>
              </a:ext>
            </a:extLst>
          </p:cNvPr>
          <p:cNvSpPr txBox="1"/>
          <p:nvPr/>
        </p:nvSpPr>
        <p:spPr>
          <a:xfrm>
            <a:off x="-1124698" y="11285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E1DD3"/>
                </a:solidFill>
              </a:rPr>
              <a:t>紫色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712C4DD-4E99-8EF4-D9D4-3CB865821D51}"/>
              </a:ext>
            </a:extLst>
          </p:cNvPr>
          <p:cNvSpPr txBox="1"/>
          <p:nvPr/>
        </p:nvSpPr>
        <p:spPr>
          <a:xfrm>
            <a:off x="-1888656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BA1C20"/>
                </a:solidFill>
              </a:rPr>
              <a:t>深红</a:t>
            </a:r>
          </a:p>
        </p:txBody>
      </p:sp>
      <p:sp>
        <p:nvSpPr>
          <p:cNvPr id="42" name="Google Shape;59;p14">
            <a:extLst>
              <a:ext uri="{FF2B5EF4-FFF2-40B4-BE49-F238E27FC236}">
                <a16:creationId xmlns:a16="http://schemas.microsoft.com/office/drawing/2014/main" id="{6CDAEF5E-D50A-C123-EBC1-72FB04B66EE4}"/>
              </a:ext>
            </a:extLst>
          </p:cNvPr>
          <p:cNvSpPr/>
          <p:nvPr/>
        </p:nvSpPr>
        <p:spPr>
          <a:xfrm>
            <a:off x="-728581" y="3879216"/>
            <a:ext cx="438720" cy="21936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3" name="Google Shape;60;p14">
            <a:extLst>
              <a:ext uri="{FF2B5EF4-FFF2-40B4-BE49-F238E27FC236}">
                <a16:creationId xmlns:a16="http://schemas.microsoft.com/office/drawing/2014/main" id="{65FC4D9E-50F5-6DBA-44E1-7E51A2E5750E}"/>
              </a:ext>
            </a:extLst>
          </p:cNvPr>
          <p:cNvSpPr/>
          <p:nvPr/>
        </p:nvSpPr>
        <p:spPr>
          <a:xfrm>
            <a:off x="-1930754" y="3860299"/>
            <a:ext cx="438720" cy="219360"/>
          </a:xfrm>
          <a:prstGeom prst="rect">
            <a:avLst/>
          </a:prstGeom>
          <a:solidFill>
            <a:srgbClr val="33CC33">
              <a:alpha val="200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288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4" name="Google Shape;113;p14">
            <a:extLst>
              <a:ext uri="{FF2B5EF4-FFF2-40B4-BE49-F238E27FC236}">
                <a16:creationId xmlns:a16="http://schemas.microsoft.com/office/drawing/2014/main" id="{10400718-5F0A-052F-0BEC-A20D3E868F39}"/>
              </a:ext>
            </a:extLst>
          </p:cNvPr>
          <p:cNvSpPr/>
          <p:nvPr/>
        </p:nvSpPr>
        <p:spPr>
          <a:xfrm>
            <a:off x="-749370" y="3543013"/>
            <a:ext cx="438720" cy="219360"/>
          </a:xfrm>
          <a:prstGeom prst="rect">
            <a:avLst/>
          </a:prstGeom>
          <a:solidFill>
            <a:srgbClr val="FF0000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sp>
        <p:nvSpPr>
          <p:cNvPr id="45" name="Google Shape;114;p14">
            <a:extLst>
              <a:ext uri="{FF2B5EF4-FFF2-40B4-BE49-F238E27FC236}">
                <a16:creationId xmlns:a16="http://schemas.microsoft.com/office/drawing/2014/main" id="{A32F6BB5-02C0-A2D6-6A95-C736E9414896}"/>
              </a:ext>
            </a:extLst>
          </p:cNvPr>
          <p:cNvSpPr/>
          <p:nvPr/>
        </p:nvSpPr>
        <p:spPr>
          <a:xfrm>
            <a:off x="-1916358" y="3543013"/>
            <a:ext cx="438720" cy="219360"/>
          </a:xfrm>
          <a:prstGeom prst="rect">
            <a:avLst/>
          </a:prstGeom>
          <a:solidFill>
            <a:srgbClr val="33CC33">
              <a:alpha val="49800"/>
            </a:srgbClr>
          </a:solidFill>
          <a:ln>
            <a:noFill/>
          </a:ln>
        </p:spPr>
        <p:txBody>
          <a:bodyPr spcFirstLastPara="1" wrap="square" lIns="146280" tIns="73120" rIns="146280" bIns="73120" anchor="ctr" anchorCtr="0">
            <a:noAutofit/>
          </a:bodyPr>
          <a:lstStyle/>
          <a:p>
            <a:pPr algn="ctr"/>
            <a:endParaRPr sz="1280" dirty="0">
              <a:solidFill>
                <a:srgbClr val="FFFFFF"/>
              </a:solidFill>
              <a:latin typeface="Constantia" panose="02030602050306030303"/>
              <a:ea typeface="Constantia" panose="02030602050306030303"/>
              <a:cs typeface="Constantia" panose="02030602050306030303"/>
              <a:sym typeface="Constantia" panose="02030602050306030303"/>
            </a:endParaRPr>
          </a:p>
        </p:txBody>
      </p:sp>
      <p:cxnSp>
        <p:nvCxnSpPr>
          <p:cNvPr id="46" name="Google Shape;115;p14">
            <a:extLst>
              <a:ext uri="{FF2B5EF4-FFF2-40B4-BE49-F238E27FC236}">
                <a16:creationId xmlns:a16="http://schemas.microsoft.com/office/drawing/2014/main" id="{B415683C-FFF7-337E-011C-764EEF79AEE3}"/>
              </a:ext>
            </a:extLst>
          </p:cNvPr>
          <p:cNvCxnSpPr/>
          <p:nvPr/>
        </p:nvCxnSpPr>
        <p:spPr>
          <a:xfrm rot="10800000">
            <a:off x="-1851163" y="53874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" name="Google Shape;116;p14">
            <a:extLst>
              <a:ext uri="{FF2B5EF4-FFF2-40B4-BE49-F238E27FC236}">
                <a16:creationId xmlns:a16="http://schemas.microsoft.com/office/drawing/2014/main" id="{0CA1256C-42C9-5A0A-A983-631DA04D8685}"/>
              </a:ext>
            </a:extLst>
          </p:cNvPr>
          <p:cNvCxnSpPr/>
          <p:nvPr/>
        </p:nvCxnSpPr>
        <p:spPr>
          <a:xfrm rot="10800000">
            <a:off x="-1851163" y="5748285"/>
            <a:ext cx="34752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8" name="Google Shape;120;p14">
            <a:extLst>
              <a:ext uri="{FF2B5EF4-FFF2-40B4-BE49-F238E27FC236}">
                <a16:creationId xmlns:a16="http://schemas.microsoft.com/office/drawing/2014/main" id="{C07D8BF4-AC30-2B20-291D-0F0F38FEE1BB}"/>
              </a:ext>
            </a:extLst>
          </p:cNvPr>
          <p:cNvCxnSpPr/>
          <p:nvPr/>
        </p:nvCxnSpPr>
        <p:spPr>
          <a:xfrm flipH="1">
            <a:off x="-968963" y="5421586"/>
            <a:ext cx="474733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49" name="Google Shape;121;p14">
            <a:extLst>
              <a:ext uri="{FF2B5EF4-FFF2-40B4-BE49-F238E27FC236}">
                <a16:creationId xmlns:a16="http://schemas.microsoft.com/office/drawing/2014/main" id="{27F50C43-98CE-1FF5-93F7-664C8D66473C}"/>
              </a:ext>
            </a:extLst>
          </p:cNvPr>
          <p:cNvCxnSpPr/>
          <p:nvPr/>
        </p:nvCxnSpPr>
        <p:spPr>
          <a:xfrm flipH="1">
            <a:off x="-976598" y="5757790"/>
            <a:ext cx="468771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0" name="Google Shape;118;p14">
            <a:extLst>
              <a:ext uri="{FF2B5EF4-FFF2-40B4-BE49-F238E27FC236}">
                <a16:creationId xmlns:a16="http://schemas.microsoft.com/office/drawing/2014/main" id="{985B0053-FE2C-4A24-D694-B1278222CEC1}"/>
              </a:ext>
            </a:extLst>
          </p:cNvPr>
          <p:cNvCxnSpPr/>
          <p:nvPr/>
        </p:nvCxnSpPr>
        <p:spPr>
          <a:xfrm rot="10800000">
            <a:off x="-1835718" y="6041834"/>
            <a:ext cx="358080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1" name="Google Shape;119;p14">
            <a:extLst>
              <a:ext uri="{FF2B5EF4-FFF2-40B4-BE49-F238E27FC236}">
                <a16:creationId xmlns:a16="http://schemas.microsoft.com/office/drawing/2014/main" id="{8A592201-FC44-5383-3DC8-031C3BC54102}"/>
              </a:ext>
            </a:extLst>
          </p:cNvPr>
          <p:cNvCxnSpPr/>
          <p:nvPr/>
        </p:nvCxnSpPr>
        <p:spPr>
          <a:xfrm rot="10800000">
            <a:off x="-1878523" y="6401714"/>
            <a:ext cx="374880" cy="0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" name="Google Shape;123;p14">
            <a:extLst>
              <a:ext uri="{FF2B5EF4-FFF2-40B4-BE49-F238E27FC236}">
                <a16:creationId xmlns:a16="http://schemas.microsoft.com/office/drawing/2014/main" id="{148E5897-1C62-6555-3D82-6ABE3B03A21A}"/>
              </a:ext>
            </a:extLst>
          </p:cNvPr>
          <p:cNvCxnSpPr/>
          <p:nvPr/>
        </p:nvCxnSpPr>
        <p:spPr>
          <a:xfrm flipH="1" flipV="1">
            <a:off x="-1003296" y="6401715"/>
            <a:ext cx="526096" cy="24275"/>
          </a:xfrm>
          <a:prstGeom prst="straightConnector1">
            <a:avLst/>
          </a:prstGeom>
          <a:noFill/>
          <a:ln w="19050" cap="flat" cmpd="sng">
            <a:solidFill>
              <a:srgbClr val="FF8E1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3" name="Google Shape;124;p14">
            <a:extLst>
              <a:ext uri="{FF2B5EF4-FFF2-40B4-BE49-F238E27FC236}">
                <a16:creationId xmlns:a16="http://schemas.microsoft.com/office/drawing/2014/main" id="{8A06261C-DC3A-AC38-EB31-991C7474F0F4}"/>
              </a:ext>
            </a:extLst>
          </p:cNvPr>
          <p:cNvCxnSpPr/>
          <p:nvPr/>
        </p:nvCxnSpPr>
        <p:spPr>
          <a:xfrm flipH="1">
            <a:off x="-969912" y="6145038"/>
            <a:ext cx="511128" cy="0"/>
          </a:xfrm>
          <a:prstGeom prst="straightConnector1">
            <a:avLst/>
          </a:prstGeom>
          <a:noFill/>
          <a:ln w="19050" cap="flat" cmpd="sng">
            <a:solidFill>
              <a:srgbClr val="FF00FF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54" name="Google Shape;65;p14">
            <a:extLst>
              <a:ext uri="{FF2B5EF4-FFF2-40B4-BE49-F238E27FC236}">
                <a16:creationId xmlns:a16="http://schemas.microsoft.com/office/drawing/2014/main" id="{D548F2A3-23DE-AEFB-E058-AC3B7FD64B30}"/>
              </a:ext>
            </a:extLst>
          </p:cNvPr>
          <p:cNvCxnSpPr/>
          <p:nvPr/>
        </p:nvCxnSpPr>
        <p:spPr>
          <a:xfrm rot="10800000">
            <a:off x="-1119211" y="6699467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5" name="Google Shape;67;p14">
            <a:extLst>
              <a:ext uri="{FF2B5EF4-FFF2-40B4-BE49-F238E27FC236}">
                <a16:creationId xmlns:a16="http://schemas.microsoft.com/office/drawing/2014/main" id="{048A7B30-C00D-C8B9-0E8C-7425E8B408F9}"/>
              </a:ext>
            </a:extLst>
          </p:cNvPr>
          <p:cNvCxnSpPr/>
          <p:nvPr/>
        </p:nvCxnSpPr>
        <p:spPr>
          <a:xfrm>
            <a:off x="-881994" y="6702083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6" name="Google Shape;98;p14">
            <a:extLst>
              <a:ext uri="{FF2B5EF4-FFF2-40B4-BE49-F238E27FC236}">
                <a16:creationId xmlns:a16="http://schemas.microsoft.com/office/drawing/2014/main" id="{35348D2E-D125-15C5-B682-A72BCDC09F7C}"/>
              </a:ext>
            </a:extLst>
          </p:cNvPr>
          <p:cNvCxnSpPr/>
          <p:nvPr/>
        </p:nvCxnSpPr>
        <p:spPr>
          <a:xfrm rot="10800000">
            <a:off x="-714348" y="6773045"/>
            <a:ext cx="381114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7" name="Google Shape;99;p14">
            <a:extLst>
              <a:ext uri="{FF2B5EF4-FFF2-40B4-BE49-F238E27FC236}">
                <a16:creationId xmlns:a16="http://schemas.microsoft.com/office/drawing/2014/main" id="{ECB6EECA-718F-AA9F-607B-6EED021BF78B}"/>
              </a:ext>
            </a:extLst>
          </p:cNvPr>
          <p:cNvCxnSpPr/>
          <p:nvPr/>
        </p:nvCxnSpPr>
        <p:spPr>
          <a:xfrm>
            <a:off x="-700737" y="7074245"/>
            <a:ext cx="383035" cy="0"/>
          </a:xfrm>
          <a:prstGeom prst="straightConnector1">
            <a:avLst/>
          </a:prstGeom>
          <a:noFill/>
          <a:ln w="19050" cap="flat" cmpd="sng">
            <a:solidFill>
              <a:srgbClr val="0096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8" name="Google Shape;74;p14">
            <a:extLst>
              <a:ext uri="{FF2B5EF4-FFF2-40B4-BE49-F238E27FC236}">
                <a16:creationId xmlns:a16="http://schemas.microsoft.com/office/drawing/2014/main" id="{E686A2AB-6689-E4DD-4E70-64CA235A6159}"/>
              </a:ext>
            </a:extLst>
          </p:cNvPr>
          <p:cNvCxnSpPr/>
          <p:nvPr/>
        </p:nvCxnSpPr>
        <p:spPr>
          <a:xfrm rot="10800000">
            <a:off x="-2026952" y="6629378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59" name="Google Shape;75;p14">
            <a:extLst>
              <a:ext uri="{FF2B5EF4-FFF2-40B4-BE49-F238E27FC236}">
                <a16:creationId xmlns:a16="http://schemas.microsoft.com/office/drawing/2014/main" id="{7E57C9B6-8015-1EEC-3E2A-E34924816606}"/>
              </a:ext>
            </a:extLst>
          </p:cNvPr>
          <p:cNvCxnSpPr/>
          <p:nvPr/>
        </p:nvCxnSpPr>
        <p:spPr>
          <a:xfrm>
            <a:off x="-1789733" y="6631994"/>
            <a:ext cx="0" cy="48288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0" name="Google Shape;100;p14">
            <a:extLst>
              <a:ext uri="{FF2B5EF4-FFF2-40B4-BE49-F238E27FC236}">
                <a16:creationId xmlns:a16="http://schemas.microsoft.com/office/drawing/2014/main" id="{B56AFCAB-A048-B022-62ED-F015EE222E9A}"/>
              </a:ext>
            </a:extLst>
          </p:cNvPr>
          <p:cNvCxnSpPr/>
          <p:nvPr/>
        </p:nvCxnSpPr>
        <p:spPr>
          <a:xfrm rot="10800000">
            <a:off x="-1644144" y="6715091"/>
            <a:ext cx="35376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61" name="Google Shape;101;p14">
            <a:extLst>
              <a:ext uri="{FF2B5EF4-FFF2-40B4-BE49-F238E27FC236}">
                <a16:creationId xmlns:a16="http://schemas.microsoft.com/office/drawing/2014/main" id="{A12BFEB8-1186-0EDA-ACCD-254B57674FB1}"/>
              </a:ext>
            </a:extLst>
          </p:cNvPr>
          <p:cNvCxnSpPr/>
          <p:nvPr/>
        </p:nvCxnSpPr>
        <p:spPr>
          <a:xfrm>
            <a:off x="-1637824" y="7014766"/>
            <a:ext cx="3744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62" name="Rectangle 218">
            <a:extLst>
              <a:ext uri="{FF2B5EF4-FFF2-40B4-BE49-F238E27FC236}">
                <a16:creationId xmlns:a16="http://schemas.microsoft.com/office/drawing/2014/main" id="{6CCA3B48-14E8-625B-BF61-C9D87E841BDD}"/>
              </a:ext>
            </a:extLst>
          </p:cNvPr>
          <p:cNvSpPr/>
          <p:nvPr/>
        </p:nvSpPr>
        <p:spPr>
          <a:xfrm>
            <a:off x="-1312000" y="3539810"/>
            <a:ext cx="468173" cy="234086"/>
          </a:xfrm>
          <a:prstGeom prst="rect">
            <a:avLst/>
          </a:prstGeom>
          <a:solidFill>
            <a:srgbClr val="D2691E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3" name="Rectangle 328">
            <a:extLst>
              <a:ext uri="{FF2B5EF4-FFF2-40B4-BE49-F238E27FC236}">
                <a16:creationId xmlns:a16="http://schemas.microsoft.com/office/drawing/2014/main" id="{6FCF3E8D-44FF-792D-6645-34879564B628}"/>
              </a:ext>
            </a:extLst>
          </p:cNvPr>
          <p:cNvSpPr/>
          <p:nvPr/>
        </p:nvSpPr>
        <p:spPr>
          <a:xfrm>
            <a:off x="-843827" y="4284494"/>
            <a:ext cx="521056" cy="44667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4" name="Rectangle 331">
            <a:extLst>
              <a:ext uri="{FF2B5EF4-FFF2-40B4-BE49-F238E27FC236}">
                <a16:creationId xmlns:a16="http://schemas.microsoft.com/office/drawing/2014/main" id="{523B0B85-0DA6-AA69-8EF2-F81559227811}"/>
              </a:ext>
            </a:extLst>
          </p:cNvPr>
          <p:cNvSpPr/>
          <p:nvPr/>
        </p:nvSpPr>
        <p:spPr>
          <a:xfrm>
            <a:off x="-1895309" y="4260711"/>
            <a:ext cx="521056" cy="446670"/>
          </a:xfrm>
          <a:prstGeom prst="rect">
            <a:avLst/>
          </a:prstGeom>
          <a:ln w="19050">
            <a:solidFill>
              <a:srgbClr val="00A4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5" name="Rectangle 108">
            <a:extLst>
              <a:ext uri="{FF2B5EF4-FFF2-40B4-BE49-F238E27FC236}">
                <a16:creationId xmlns:a16="http://schemas.microsoft.com/office/drawing/2014/main" id="{9473F7AD-D210-1A72-E289-775CC1B7D348}"/>
              </a:ext>
            </a:extLst>
          </p:cNvPr>
          <p:cNvSpPr/>
          <p:nvPr/>
        </p:nvSpPr>
        <p:spPr>
          <a:xfrm>
            <a:off x="-1312000" y="3872291"/>
            <a:ext cx="468173" cy="234086"/>
          </a:xfrm>
          <a:prstGeom prst="rect">
            <a:avLst/>
          </a:prstGeom>
          <a:solidFill>
            <a:srgbClr val="FF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sp>
        <p:nvSpPr>
          <p:cNvPr id="66" name="Rectangle 220">
            <a:extLst>
              <a:ext uri="{FF2B5EF4-FFF2-40B4-BE49-F238E27FC236}">
                <a16:creationId xmlns:a16="http://schemas.microsoft.com/office/drawing/2014/main" id="{6E69BA04-EA95-384F-6EBC-9455E6349DD9}"/>
              </a:ext>
            </a:extLst>
          </p:cNvPr>
          <p:cNvSpPr/>
          <p:nvPr/>
        </p:nvSpPr>
        <p:spPr>
          <a:xfrm>
            <a:off x="-853498" y="4855410"/>
            <a:ext cx="510904" cy="38608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80"/>
          </a:p>
        </p:txBody>
      </p:sp>
      <p:cxnSp>
        <p:nvCxnSpPr>
          <p:cNvPr id="67" name="Google Shape;115;p14">
            <a:extLst>
              <a:ext uri="{FF2B5EF4-FFF2-40B4-BE49-F238E27FC236}">
                <a16:creationId xmlns:a16="http://schemas.microsoft.com/office/drawing/2014/main" id="{51AAC0BF-E7B3-17D1-EC9A-9BA37F008B7A}"/>
              </a:ext>
            </a:extLst>
          </p:cNvPr>
          <p:cNvCxnSpPr/>
          <p:nvPr/>
        </p:nvCxnSpPr>
        <p:spPr>
          <a:xfrm rot="10800000">
            <a:off x="-1844141" y="5005067"/>
            <a:ext cx="347520" cy="0"/>
          </a:xfrm>
          <a:prstGeom prst="straightConnector1">
            <a:avLst/>
          </a:prstGeom>
          <a:ln w="19050"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7A3A23AE-3C19-6884-7C8B-E355E4DE1922}"/>
              </a:ext>
            </a:extLst>
          </p:cNvPr>
          <p:cNvSpPr txBox="1"/>
          <p:nvPr/>
        </p:nvSpPr>
        <p:spPr>
          <a:xfrm>
            <a:off x="-1124751" y="17514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黑色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AE2D8AE-A3A2-A41E-94A6-2DBD5BA2578D}"/>
              </a:ext>
            </a:extLst>
          </p:cNvPr>
          <p:cNvSpPr txBox="1"/>
          <p:nvPr/>
        </p:nvSpPr>
        <p:spPr>
          <a:xfrm>
            <a:off x="-1878523" y="2383201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红色</a:t>
            </a:r>
          </a:p>
        </p:txBody>
      </p:sp>
    </p:spTree>
    <p:extLst>
      <p:ext uri="{BB962C8B-B14F-4D97-AF65-F5344CB8AC3E}">
        <p14:creationId xmlns:p14="http://schemas.microsoft.com/office/powerpoint/2010/main" val="627081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2800</Words>
  <Application>Microsoft Office PowerPoint</Application>
  <PresentationFormat>自定义</PresentationFormat>
  <Paragraphs>1400</Paragraphs>
  <Slides>200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200</vt:i4>
      </vt:variant>
    </vt:vector>
  </HeadingPairs>
  <TitlesOfParts>
    <vt:vector size="205" baseType="lpstr">
      <vt:lpstr>Aptos</vt:lpstr>
      <vt:lpstr>Aptos Display</vt:lpstr>
      <vt:lpstr>Arial</vt:lpstr>
      <vt:lpstr>Constantia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润庭 邓</dc:creator>
  <cp:lastModifiedBy>润庭 邓</cp:lastModifiedBy>
  <cp:revision>3</cp:revision>
  <dcterms:created xsi:type="dcterms:W3CDTF">2024-11-19T02:39:03Z</dcterms:created>
  <dcterms:modified xsi:type="dcterms:W3CDTF">2024-11-19T03:04:41Z</dcterms:modified>
</cp:coreProperties>
</file>