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55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A5BD28-2DE7-3AB6-C0C1-AFC0D83B57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EE65F5-5DC4-7B8B-8F18-F49D30ABC7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67B799-B2F7-17E7-68D3-8EB69979C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87B30-53B3-4D36-9D72-C35E555483C4}" type="datetimeFigureOut">
              <a:rPr lang="el-GR" smtClean="0"/>
              <a:t>9/5/2023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0BB9D0-7900-D13A-1604-E2865049A3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7B6385-2CFE-C738-3F2E-904C90370B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8D98-2A9D-4C93-A5EF-E903218B11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33383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998E5-D5E2-1493-FC6D-8D81D7BAF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D7E3A4-A2D0-E6F9-BA81-335EB20EDC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03E40C-8655-90CD-325B-05CCD7F04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87B30-53B3-4D36-9D72-C35E555483C4}" type="datetimeFigureOut">
              <a:rPr lang="el-GR" smtClean="0"/>
              <a:t>9/5/2023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26CDC1-9F45-690A-B43E-B69C61DD2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0B765C-3B0E-F573-CF45-688F666810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8D98-2A9D-4C93-A5EF-E903218B11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297692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500C4D8-4FD0-67CF-DBA7-C3BB67F892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BFB585-7E35-21B2-F88E-230B98FEA85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F2F07F-1BBF-8B51-CAE6-452839CAA5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87B30-53B3-4D36-9D72-C35E555483C4}" type="datetimeFigureOut">
              <a:rPr lang="el-GR" smtClean="0"/>
              <a:t>9/5/2023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CF40A4-F9CA-7295-1CAD-1B0F51755C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A0CB72-1068-D277-8EE5-30B718278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8D98-2A9D-4C93-A5EF-E903218B11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23728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DDA49D-CCDA-CE1F-CFD7-31D45A90C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D3945B-16A4-445F-88C7-FB55A2D9B0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5B791A-8812-DA42-CB57-5D2A27524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87B30-53B3-4D36-9D72-C35E555483C4}" type="datetimeFigureOut">
              <a:rPr lang="el-GR" smtClean="0"/>
              <a:t>9/5/2023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9754D1-E764-7F5A-24F3-316651D57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AFAFEE-A5A9-7BBE-47E4-934007A17C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8D98-2A9D-4C93-A5EF-E903218B11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21701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EC3BD8-5AA4-9C2D-B6B4-4BB40825DA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DCDB8E-D41A-F9D8-23C9-AF63211DC6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DC21A-4819-F1AB-154D-73D34EDF0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87B30-53B3-4D36-9D72-C35E555483C4}" type="datetimeFigureOut">
              <a:rPr lang="el-GR" smtClean="0"/>
              <a:t>9/5/2023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DEB23C-08E5-6F01-849E-636BE7808B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405E18-0371-6C5D-B9BD-EC1FB983B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8D98-2A9D-4C93-A5EF-E903218B11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081540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677D0-06AC-3D9C-9F61-C0AABB0D1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B121AA-79C2-D76E-E5D3-0C82010B0FC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579E55-34BA-00F1-79E6-F4099ADB95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0AA84E-E369-87BA-E5B5-0DF5BA87A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87B30-53B3-4D36-9D72-C35E555483C4}" type="datetimeFigureOut">
              <a:rPr lang="el-GR" smtClean="0"/>
              <a:t>9/5/2023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85EC11-C1CA-957F-5E22-EAD30F8A0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30B53A-9275-B7F7-9311-34F90BB9C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8D98-2A9D-4C93-A5EF-E903218B11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07304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7D972-5C5B-0737-234A-E2765955CC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092E16-8A23-D2B6-D92F-D5C8A04B45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2DB3CF-8A9A-A561-921A-9343BF5D18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DEE04E8-8054-2064-6AD3-D585FF20D0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A5DCE3F-00A2-149D-7118-ECEF28DE3CF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85C2560-ECFB-FB40-D684-6B897CD681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87B30-53B3-4D36-9D72-C35E555483C4}" type="datetimeFigureOut">
              <a:rPr lang="el-GR" smtClean="0"/>
              <a:t>9/5/2023</a:t>
            </a:fld>
            <a:endParaRPr lang="el-G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D4599FB-2CE2-B471-EFD3-F6849730CB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D8DF841-154A-85E5-EFAD-9606CFFB7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8D98-2A9D-4C93-A5EF-E903218B11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075174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FEDA58-2535-DE72-13F3-2B4FA49DA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5A1F917-7B24-EBAC-7E72-93B5BF4EDE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87B30-53B3-4D36-9D72-C35E555483C4}" type="datetimeFigureOut">
              <a:rPr lang="el-GR" smtClean="0"/>
              <a:t>9/5/2023</a:t>
            </a:fld>
            <a:endParaRPr lang="el-G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C5C4BA-F546-4019-53F4-6EF734BF0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B19FA3-BC9B-C9E2-C098-CF8F2539F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8D98-2A9D-4C93-A5EF-E903218B11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38818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73E291-FB2E-AFFA-13A4-CF469101C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87B30-53B3-4D36-9D72-C35E555483C4}" type="datetimeFigureOut">
              <a:rPr lang="el-GR" smtClean="0"/>
              <a:t>9/5/2023</a:t>
            </a:fld>
            <a:endParaRPr lang="el-G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99628A-DF5A-6CDC-38D0-3ED39FBC9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C93FD9-D2EC-7431-BED6-79D9FA428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8D98-2A9D-4C93-A5EF-E903218B11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543942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96B178-2B28-68CA-8A46-794E869EC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53D963-E84D-49C0-A4EA-F6A020231C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647766-ED8A-64A0-75CF-8101D464F0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785B65B-F992-A228-A833-D6813300B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87B30-53B3-4D36-9D72-C35E555483C4}" type="datetimeFigureOut">
              <a:rPr lang="el-GR" smtClean="0"/>
              <a:t>9/5/2023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2C2157-FEA2-794A-A11C-16267D62BF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1434F0-29C6-63E6-83ED-6CD8DA2D3F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8D98-2A9D-4C93-A5EF-E903218B11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33755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047C0A-BDA9-E1F4-D116-89A7BEC033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C6659A4-C812-6F71-B677-B47FCF17B4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F56718-2959-FD3F-177F-0212E050FD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3813A25-8352-4EB7-981D-ACB7124EB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887B30-53B3-4D36-9D72-C35E555483C4}" type="datetimeFigureOut">
              <a:rPr lang="el-GR" smtClean="0"/>
              <a:t>9/5/2023</a:t>
            </a:fld>
            <a:endParaRPr lang="el-G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F6FCF5-E1AD-A296-5772-50C459BF4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703B51-9393-E864-2AA6-C87984705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28D98-2A9D-4C93-A5EF-E903218B11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2542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4729815-B627-C201-CEC5-6082EFB572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l-G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074EC9-A51C-6DA6-FBE1-8712779F09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D0CB4C-CC13-9245-8766-2F1D1CFB6D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887B30-53B3-4D36-9D72-C35E555483C4}" type="datetimeFigureOut">
              <a:rPr lang="el-GR" smtClean="0"/>
              <a:t>9/5/2023</a:t>
            </a:fld>
            <a:endParaRPr lang="el-G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67580F-1867-55E0-E1B3-E4C4858A557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668DBC-378B-2D80-EE67-C3B5AB682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D28D98-2A9D-4C93-A5EF-E903218B11DC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359435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1711CB-2272-C923-AF0E-2CA4C998EC2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C57C3A0-E2B2-5852-DAF6-37B148DF616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563176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9799C-22A3-ABE3-1F5E-EE7CA7846E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FD4AE4-F256-7E86-7E01-A1FE038AA9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B430770-73EA-E2CF-B769-76209C6DB1BC}"/>
              </a:ext>
            </a:extLst>
          </p:cNvPr>
          <p:cNvSpPr/>
          <p:nvPr/>
        </p:nvSpPr>
        <p:spPr>
          <a:xfrm>
            <a:off x="1341691" y="2606466"/>
            <a:ext cx="606750" cy="2734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root</a:t>
            </a:r>
            <a:endParaRPr lang="el-GR" sz="1400" dirty="0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10EF551-917A-D7C2-CDA2-95131DC1E9AC}"/>
              </a:ext>
            </a:extLst>
          </p:cNvPr>
          <p:cNvSpPr/>
          <p:nvPr/>
        </p:nvSpPr>
        <p:spPr>
          <a:xfrm>
            <a:off x="1645065" y="2929002"/>
            <a:ext cx="1012677" cy="2734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/>
              <a:t>publisher</a:t>
            </a:r>
            <a:endParaRPr lang="el-GR" sz="1400" i="1" dirty="0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DC3DA3CA-8067-00AE-F1A2-38C31B75A9E2}"/>
              </a:ext>
            </a:extLst>
          </p:cNvPr>
          <p:cNvSpPr/>
          <p:nvPr/>
        </p:nvSpPr>
        <p:spPr>
          <a:xfrm>
            <a:off x="1948441" y="3251538"/>
            <a:ext cx="956417" cy="2734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/>
              <a:t>report</a:t>
            </a:r>
            <a:endParaRPr lang="el-GR" sz="1400" i="1" dirty="0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C9CA40B-2374-AEC2-1701-FF4F8CC4BF44}"/>
              </a:ext>
            </a:extLst>
          </p:cNvPr>
          <p:cNvSpPr/>
          <p:nvPr/>
        </p:nvSpPr>
        <p:spPr>
          <a:xfrm>
            <a:off x="2307365" y="3574074"/>
            <a:ext cx="871672" cy="2734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/>
              <a:t>field1</a:t>
            </a:r>
            <a:endParaRPr lang="el-GR" sz="1400" i="1" dirty="0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A64ED2E4-32B1-13AD-542E-EB533D53F488}"/>
              </a:ext>
            </a:extLst>
          </p:cNvPr>
          <p:cNvSpPr/>
          <p:nvPr/>
        </p:nvSpPr>
        <p:spPr>
          <a:xfrm>
            <a:off x="2590088" y="3896610"/>
            <a:ext cx="776955" cy="2734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/>
              <a:t>file1</a:t>
            </a:r>
            <a:endParaRPr lang="el-GR" sz="1400" i="1" dirty="0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CAB39A40-EE44-C9E4-A2EE-CAA92A2E9290}"/>
              </a:ext>
            </a:extLst>
          </p:cNvPr>
          <p:cNvSpPr/>
          <p:nvPr/>
        </p:nvSpPr>
        <p:spPr>
          <a:xfrm>
            <a:off x="2904859" y="4219146"/>
            <a:ext cx="989888" cy="2734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/>
              <a:t>column1</a:t>
            </a:r>
            <a:endParaRPr lang="el-GR" sz="1400" i="1" dirty="0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08734F9D-C410-056A-F273-BD92D990B31C}"/>
              </a:ext>
            </a:extLst>
          </p:cNvPr>
          <p:cNvSpPr/>
          <p:nvPr/>
        </p:nvSpPr>
        <p:spPr>
          <a:xfrm>
            <a:off x="2904858" y="4541682"/>
            <a:ext cx="989887" cy="2734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/>
              <a:t>column2</a:t>
            </a:r>
            <a:endParaRPr lang="el-GR" sz="1400" i="1" dirty="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73C39F02-8764-47E1-7CBF-61F0C9309BC1}"/>
              </a:ext>
            </a:extLst>
          </p:cNvPr>
          <p:cNvSpPr/>
          <p:nvPr/>
        </p:nvSpPr>
        <p:spPr>
          <a:xfrm>
            <a:off x="2590088" y="4877405"/>
            <a:ext cx="776955" cy="2734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/>
              <a:t>file2</a:t>
            </a:r>
            <a:endParaRPr lang="el-GR" sz="1400" i="1" dirty="0"/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4A5ABDE4-3A62-956C-DAD1-3153C5FC9B9B}"/>
              </a:ext>
            </a:extLst>
          </p:cNvPr>
          <p:cNvSpPr/>
          <p:nvPr/>
        </p:nvSpPr>
        <p:spPr>
          <a:xfrm>
            <a:off x="2904858" y="5199941"/>
            <a:ext cx="989887" cy="2734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/>
              <a:t>column1</a:t>
            </a:r>
            <a:endParaRPr lang="el-GR" sz="1400" i="1" dirty="0"/>
          </a:p>
        </p:txBody>
      </p:sp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91322A93-CB7F-D9EC-E010-178993645428}"/>
              </a:ext>
            </a:extLst>
          </p:cNvPr>
          <p:cNvSpPr/>
          <p:nvPr/>
        </p:nvSpPr>
        <p:spPr>
          <a:xfrm>
            <a:off x="2904858" y="5522477"/>
            <a:ext cx="989887" cy="2734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/>
              <a:t>column2</a:t>
            </a:r>
            <a:endParaRPr lang="el-GR" sz="1400" i="1" dirty="0"/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71E5CD9-6B2E-ECE8-EC85-8F11D3BCDE3D}"/>
              </a:ext>
            </a:extLst>
          </p:cNvPr>
          <p:cNvSpPr/>
          <p:nvPr/>
        </p:nvSpPr>
        <p:spPr>
          <a:xfrm>
            <a:off x="2451932" y="2326406"/>
            <a:ext cx="1364479" cy="2734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Tree[‘root’]</a:t>
            </a:r>
            <a:endParaRPr lang="el-GR" sz="1400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4C34A981-7BEA-B985-4C89-21A496D0EEB9}"/>
              </a:ext>
            </a:extLst>
          </p:cNvPr>
          <p:cNvSpPr/>
          <p:nvPr/>
        </p:nvSpPr>
        <p:spPr>
          <a:xfrm>
            <a:off x="4224112" y="2441638"/>
            <a:ext cx="2072357" cy="5934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Tree[‘</a:t>
            </a:r>
            <a:r>
              <a:rPr lang="en-US" sz="1100" dirty="0" err="1"/>
              <a:t>root.publisher</a:t>
            </a:r>
            <a:r>
              <a:rPr lang="en-US" sz="1100" dirty="0"/>
              <a:t>’]</a:t>
            </a:r>
          </a:p>
          <a:p>
            <a:pPr algn="ctr"/>
            <a:r>
              <a:rPr lang="en-US" sz="1100" dirty="0"/>
              <a:t>Tree[‘root’][‘publisher’]</a:t>
            </a:r>
          </a:p>
          <a:p>
            <a:pPr algn="ctr"/>
            <a:r>
              <a:rPr lang="en-US" sz="1100" dirty="0"/>
              <a:t>Tree[“path/to/publisher”]</a:t>
            </a:r>
            <a:endParaRPr lang="el-GR" sz="1100" dirty="0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E824E480-E819-FB1C-974D-E86274D403A1}"/>
              </a:ext>
            </a:extLst>
          </p:cNvPr>
          <p:cNvSpPr/>
          <p:nvPr/>
        </p:nvSpPr>
        <p:spPr>
          <a:xfrm>
            <a:off x="6296469" y="2794356"/>
            <a:ext cx="4616510" cy="5934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Tree[‘</a:t>
            </a:r>
            <a:r>
              <a:rPr lang="en-US" sz="1100" dirty="0" err="1"/>
              <a:t>root.publisher.report</a:t>
            </a:r>
            <a:r>
              <a:rPr lang="en-US" sz="1100" dirty="0"/>
              <a:t>’] tree accessor</a:t>
            </a:r>
          </a:p>
          <a:p>
            <a:pPr algn="ctr"/>
            <a:r>
              <a:rPr lang="en-US" sz="1100" dirty="0"/>
              <a:t>Tree[‘root’][‘publisher’][‘report’] tree accessor &gt; node accessor</a:t>
            </a:r>
          </a:p>
          <a:p>
            <a:pPr algn="ctr"/>
            <a:r>
              <a:rPr lang="en-US" sz="1100" dirty="0"/>
              <a:t>Tree[“C:…/.../path/to/root/publisher/report”]</a:t>
            </a:r>
            <a:endParaRPr lang="el-GR" sz="1100" dirty="0"/>
          </a:p>
        </p:txBody>
      </p:sp>
      <p:sp>
        <p:nvSpPr>
          <p:cNvPr id="17" name="Rectangle: Rounded Corners 16">
            <a:extLst>
              <a:ext uri="{FF2B5EF4-FFF2-40B4-BE49-F238E27FC236}">
                <a16:creationId xmlns:a16="http://schemas.microsoft.com/office/drawing/2014/main" id="{E8EF0BEB-6870-1DD7-08CC-02F398A54851}"/>
              </a:ext>
            </a:extLst>
          </p:cNvPr>
          <p:cNvSpPr/>
          <p:nvPr/>
        </p:nvSpPr>
        <p:spPr>
          <a:xfrm>
            <a:off x="2311638" y="6573902"/>
            <a:ext cx="871672" cy="2734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 err="1"/>
              <a:t>fieldM</a:t>
            </a:r>
            <a:endParaRPr lang="el-GR" sz="1400" i="1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0133E272-386C-B947-19E8-480B77FA1754}"/>
              </a:ext>
            </a:extLst>
          </p:cNvPr>
          <p:cNvSpPr/>
          <p:nvPr/>
        </p:nvSpPr>
        <p:spPr>
          <a:xfrm>
            <a:off x="2307365" y="6212236"/>
            <a:ext cx="871672" cy="2734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/>
              <a:t>…</a:t>
            </a:r>
            <a:endParaRPr lang="el-GR" sz="1400" i="1" dirty="0"/>
          </a:p>
        </p:txBody>
      </p: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F592775F-2D38-ABC9-6ABD-608779A8AFF9}"/>
              </a:ext>
            </a:extLst>
          </p:cNvPr>
          <p:cNvSpPr/>
          <p:nvPr/>
        </p:nvSpPr>
        <p:spPr>
          <a:xfrm>
            <a:off x="2589376" y="5845013"/>
            <a:ext cx="871672" cy="27346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i="1" dirty="0"/>
              <a:t>file N</a:t>
            </a:r>
            <a:endParaRPr lang="el-GR" sz="1400" i="1" dirty="0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A4E1190-BC73-ACE2-21B9-941C6F1D47E1}"/>
              </a:ext>
            </a:extLst>
          </p:cNvPr>
          <p:cNvCxnSpPr/>
          <p:nvPr/>
        </p:nvCxnSpPr>
        <p:spPr>
          <a:xfrm>
            <a:off x="3399801" y="4033343"/>
            <a:ext cx="3915399" cy="220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9D884D65-8AD5-A0F5-8B72-5C7627BB9E38}"/>
              </a:ext>
            </a:extLst>
          </p:cNvPr>
          <p:cNvSpPr/>
          <p:nvPr/>
        </p:nvSpPr>
        <p:spPr>
          <a:xfrm>
            <a:off x="7127193" y="3574074"/>
            <a:ext cx="2304157" cy="73015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tree[‘</a:t>
            </a:r>
            <a:r>
              <a:rPr lang="en-US" sz="1100" dirty="0" err="1"/>
              <a:t>root.publisher</a:t>
            </a:r>
            <a:r>
              <a:rPr lang="en-US" sz="1100" dirty="0"/>
              <a:t>’] </a:t>
            </a:r>
          </a:p>
          <a:p>
            <a:pPr algn="ctr"/>
            <a:r>
              <a:rPr lang="en-US" sz="1100" dirty="0"/>
              <a:t>Tree[‘</a:t>
            </a:r>
            <a:r>
              <a:rPr lang="en-US" sz="1100" dirty="0" err="1"/>
              <a:t>Root.pUbLiShEr</a:t>
            </a:r>
            <a:r>
              <a:rPr lang="en-US" sz="1100" dirty="0"/>
              <a:t>’]</a:t>
            </a:r>
          </a:p>
          <a:p>
            <a:pPr algn="ctr"/>
            <a:r>
              <a:rPr lang="en-US" sz="1100" dirty="0"/>
              <a:t>Tree[‘root’][‘publisher’]</a:t>
            </a:r>
          </a:p>
          <a:p>
            <a:pPr algn="ctr"/>
            <a:r>
              <a:rPr lang="en-US" sz="1100" dirty="0"/>
              <a:t>Tree[“path/to/publisher”]</a:t>
            </a:r>
            <a:endParaRPr lang="el-GR" sz="1100" dirty="0"/>
          </a:p>
        </p:txBody>
      </p:sp>
    </p:spTree>
    <p:extLst>
      <p:ext uri="{BB962C8B-B14F-4D97-AF65-F5344CB8AC3E}">
        <p14:creationId xmlns:p14="http://schemas.microsoft.com/office/powerpoint/2010/main" val="3727332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101</Words>
  <Application>Microsoft Office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Νάτσικας Αθανάσιος</dc:creator>
  <cp:lastModifiedBy>Νάτσικας Αθανάσιος</cp:lastModifiedBy>
  <cp:revision>1</cp:revision>
  <dcterms:created xsi:type="dcterms:W3CDTF">2023-05-09T11:30:41Z</dcterms:created>
  <dcterms:modified xsi:type="dcterms:W3CDTF">2023-05-09T12:31:51Z</dcterms:modified>
</cp:coreProperties>
</file>