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1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600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6360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9516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052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168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5951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488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3315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0155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9117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3888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9058C-0967-4967-8D63-0B79FF975D7A}" type="datetimeFigureOut">
              <a:rPr lang="fr-FR" smtClean="0"/>
              <a:t>27/09/2017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4D523-245F-4A84-8E44-E2413B1384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2698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" name="Connecteur droit 91"/>
          <p:cNvCxnSpPr/>
          <p:nvPr/>
        </p:nvCxnSpPr>
        <p:spPr>
          <a:xfrm>
            <a:off x="9052154" y="149629"/>
            <a:ext cx="10939" cy="6334298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/>
          <p:cNvCxnSpPr/>
          <p:nvPr/>
        </p:nvCxnSpPr>
        <p:spPr>
          <a:xfrm flipH="1">
            <a:off x="5811538" y="171388"/>
            <a:ext cx="2045" cy="631253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392" y="1244433"/>
            <a:ext cx="3591079" cy="283358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17" y="4156362"/>
            <a:ext cx="891916" cy="640081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 flipH="1">
            <a:off x="631767" y="1729046"/>
            <a:ext cx="24939" cy="2427316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>
            <a:endCxn id="13" idx="1"/>
          </p:cNvCxnSpPr>
          <p:nvPr/>
        </p:nvCxnSpPr>
        <p:spPr>
          <a:xfrm>
            <a:off x="1487978" y="4239491"/>
            <a:ext cx="2495518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3983496" y="4108686"/>
            <a:ext cx="848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actionOpen</a:t>
            </a:r>
            <a:endParaRPr lang="fr-FR" sz="1100" dirty="0"/>
          </a:p>
        </p:txBody>
      </p:sp>
      <p:sp>
        <p:nvSpPr>
          <p:cNvPr id="14" name="ZoneTexte 13"/>
          <p:cNvSpPr txBox="1"/>
          <p:nvPr/>
        </p:nvSpPr>
        <p:spPr>
          <a:xfrm>
            <a:off x="3983496" y="4405118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actionSaveAs</a:t>
            </a:r>
            <a:endParaRPr lang="fr-FR" sz="1100" dirty="0"/>
          </a:p>
        </p:txBody>
      </p:sp>
      <p:sp>
        <p:nvSpPr>
          <p:cNvPr id="15" name="ZoneTexte 14"/>
          <p:cNvSpPr txBox="1"/>
          <p:nvPr/>
        </p:nvSpPr>
        <p:spPr>
          <a:xfrm>
            <a:off x="3983496" y="4266001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actionSave</a:t>
            </a:r>
            <a:endParaRPr lang="fr-FR" sz="1100" dirty="0"/>
          </a:p>
        </p:txBody>
      </p:sp>
      <p:sp>
        <p:nvSpPr>
          <p:cNvPr id="16" name="ZoneTexte 15"/>
          <p:cNvSpPr txBox="1"/>
          <p:nvPr/>
        </p:nvSpPr>
        <p:spPr>
          <a:xfrm>
            <a:off x="3973905" y="4541411"/>
            <a:ext cx="7841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actionQuit</a:t>
            </a:r>
            <a:endParaRPr lang="fr-FR" sz="1100" dirty="0"/>
          </a:p>
        </p:txBody>
      </p:sp>
      <p:cxnSp>
        <p:nvCxnSpPr>
          <p:cNvPr id="17" name="Connecteur droit 16"/>
          <p:cNvCxnSpPr>
            <a:endCxn id="15" idx="1"/>
          </p:cNvCxnSpPr>
          <p:nvPr/>
        </p:nvCxnSpPr>
        <p:spPr>
          <a:xfrm>
            <a:off x="1487978" y="4389119"/>
            <a:ext cx="2495518" cy="768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>
            <a:endCxn id="14" idx="1"/>
          </p:cNvCxnSpPr>
          <p:nvPr/>
        </p:nvCxnSpPr>
        <p:spPr>
          <a:xfrm>
            <a:off x="1487978" y="4531766"/>
            <a:ext cx="2495518" cy="415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>
            <a:off x="1487978" y="4670883"/>
            <a:ext cx="2494240" cy="17959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652061" y="349135"/>
            <a:ext cx="4221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Ui_MainWindow</a:t>
            </a:r>
            <a:r>
              <a:rPr lang="fr-FR" dirty="0">
                <a:solidFill>
                  <a:schemeClr val="accent1"/>
                </a:solidFill>
              </a:rPr>
              <a:t> (qt_design.py, </a:t>
            </a:r>
            <a:r>
              <a:rPr lang="fr-FR" dirty="0" err="1">
                <a:solidFill>
                  <a:schemeClr val="accent1"/>
                </a:solidFill>
              </a:rPr>
              <a:t>generated</a:t>
            </a:r>
            <a:r>
              <a:rPr lang="fr-FR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6066001" y="349135"/>
            <a:ext cx="1793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EnvSwitcherView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6408044" y="2947650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00B050"/>
                </a:solidFill>
              </a:rPr>
              <a:t>LSlots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6445854" y="3254656"/>
            <a:ext cx="12827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apply_current_env</a:t>
            </a:r>
            <a:endParaRPr lang="fr-FR" sz="1100" dirty="0"/>
          </a:p>
        </p:txBody>
      </p:sp>
      <p:sp>
        <p:nvSpPr>
          <p:cNvPr id="25" name="ZoneTexte 24"/>
          <p:cNvSpPr txBox="1"/>
          <p:nvPr/>
        </p:nvSpPr>
        <p:spPr>
          <a:xfrm>
            <a:off x="6445854" y="3429730"/>
            <a:ext cx="14077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cancel_modifications</a:t>
            </a:r>
            <a:endParaRPr lang="fr-FR" sz="1100" dirty="0"/>
          </a:p>
        </p:txBody>
      </p:sp>
      <p:sp>
        <p:nvSpPr>
          <p:cNvPr id="26" name="ZoneTexte 25"/>
          <p:cNvSpPr txBox="1"/>
          <p:nvPr/>
        </p:nvSpPr>
        <p:spPr>
          <a:xfrm>
            <a:off x="6437013" y="3593921"/>
            <a:ext cx="8691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save_config</a:t>
            </a:r>
            <a:endParaRPr lang="fr-FR" sz="1100" dirty="0"/>
          </a:p>
        </p:txBody>
      </p:sp>
      <p:sp>
        <p:nvSpPr>
          <p:cNvPr id="27" name="ZoneTexte 26"/>
          <p:cNvSpPr txBox="1"/>
          <p:nvPr/>
        </p:nvSpPr>
        <p:spPr>
          <a:xfrm>
            <a:off x="6441525" y="3762587"/>
            <a:ext cx="8947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open_config</a:t>
            </a:r>
            <a:endParaRPr lang="fr-FR" sz="1100" dirty="0"/>
          </a:p>
        </p:txBody>
      </p:sp>
      <p:sp>
        <p:nvSpPr>
          <p:cNvPr id="28" name="ZoneTexte 27"/>
          <p:cNvSpPr txBox="1"/>
          <p:nvPr/>
        </p:nvSpPr>
        <p:spPr>
          <a:xfrm>
            <a:off x="6437013" y="3930501"/>
            <a:ext cx="10518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save_config_as</a:t>
            </a:r>
            <a:endParaRPr lang="fr-FR" sz="1100" dirty="0"/>
          </a:p>
        </p:txBody>
      </p:sp>
      <p:sp>
        <p:nvSpPr>
          <p:cNvPr id="29" name="ZoneTexte 28"/>
          <p:cNvSpPr txBox="1"/>
          <p:nvPr/>
        </p:nvSpPr>
        <p:spPr>
          <a:xfrm>
            <a:off x="6428699" y="4084210"/>
            <a:ext cx="4106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quit</a:t>
            </a:r>
            <a:endParaRPr lang="fr-FR" sz="1100" dirty="0"/>
          </a:p>
        </p:txBody>
      </p:sp>
      <p:sp>
        <p:nvSpPr>
          <p:cNvPr id="30" name="ZoneTexte 29"/>
          <p:cNvSpPr txBox="1"/>
          <p:nvPr/>
        </p:nvSpPr>
        <p:spPr>
          <a:xfrm>
            <a:off x="3976471" y="3890167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Actions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4009725" y="2358898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00B050"/>
                </a:solidFill>
              </a:rPr>
              <a:t>Signals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4018099" y="3257360"/>
            <a:ext cx="10390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clicked</a:t>
            </a:r>
            <a:r>
              <a:rPr lang="fr-FR" sz="1100" dirty="0"/>
              <a:t> (+</a:t>
            </a:r>
            <a:r>
              <a:rPr lang="fr-FR" sz="1100" dirty="0" err="1"/>
              <a:t>filter</a:t>
            </a:r>
            <a:r>
              <a:rPr lang="fr-FR" sz="1100" dirty="0"/>
              <a:t>)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4009199" y="3431799"/>
            <a:ext cx="6912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rejected</a:t>
            </a:r>
            <a:r>
              <a:rPr lang="fr-FR" sz="1100" dirty="0"/>
              <a:t> 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4012078" y="3593030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accepted</a:t>
            </a:r>
            <a:r>
              <a:rPr lang="fr-FR" sz="1100" dirty="0"/>
              <a:t> </a:t>
            </a:r>
          </a:p>
        </p:txBody>
      </p:sp>
      <p:cxnSp>
        <p:nvCxnSpPr>
          <p:cNvPr id="43" name="Connecteur droit 42"/>
          <p:cNvCxnSpPr>
            <a:stCxn id="40" idx="3"/>
            <a:endCxn id="24" idx="1"/>
          </p:cNvCxnSpPr>
          <p:nvPr/>
        </p:nvCxnSpPr>
        <p:spPr>
          <a:xfrm flipV="1">
            <a:off x="5057166" y="3385461"/>
            <a:ext cx="1388688" cy="2704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/>
          <p:cNvCxnSpPr>
            <a:stCxn id="41" idx="3"/>
            <a:endCxn id="25" idx="1"/>
          </p:cNvCxnSpPr>
          <p:nvPr/>
        </p:nvCxnSpPr>
        <p:spPr>
          <a:xfrm flipV="1">
            <a:off x="4700414" y="3560535"/>
            <a:ext cx="1745440" cy="2069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/>
          <p:cNvSpPr txBox="1"/>
          <p:nvPr/>
        </p:nvSpPr>
        <p:spPr>
          <a:xfrm>
            <a:off x="4017158" y="3051042"/>
            <a:ext cx="10727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i="1" dirty="0" err="1">
                <a:solidFill>
                  <a:srgbClr val="00B050"/>
                </a:solidFill>
              </a:rPr>
              <a:t>mainButtonBox</a:t>
            </a:r>
            <a:endParaRPr lang="fr-FR" sz="1100" i="1" dirty="0">
              <a:solidFill>
                <a:srgbClr val="00B050"/>
              </a:solidFill>
            </a:endParaRPr>
          </a:p>
        </p:txBody>
      </p:sp>
      <p:cxnSp>
        <p:nvCxnSpPr>
          <p:cNvPr id="50" name="Connecteur droit 49"/>
          <p:cNvCxnSpPr>
            <a:stCxn id="13" idx="3"/>
            <a:endCxn id="27" idx="1"/>
          </p:cNvCxnSpPr>
          <p:nvPr/>
        </p:nvCxnSpPr>
        <p:spPr>
          <a:xfrm flipV="1">
            <a:off x="4831805" y="3893392"/>
            <a:ext cx="1609720" cy="346099"/>
          </a:xfrm>
          <a:prstGeom prst="bentConnector3">
            <a:avLst>
              <a:gd name="adj1" fmla="val 67041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/>
          <p:cNvCxnSpPr>
            <a:stCxn id="42" idx="3"/>
            <a:endCxn id="26" idx="1"/>
          </p:cNvCxnSpPr>
          <p:nvPr/>
        </p:nvCxnSpPr>
        <p:spPr>
          <a:xfrm>
            <a:off x="4749780" y="3723835"/>
            <a:ext cx="1687233" cy="891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>
            <a:stCxn id="14" idx="3"/>
            <a:endCxn id="28" idx="1"/>
          </p:cNvCxnSpPr>
          <p:nvPr/>
        </p:nvCxnSpPr>
        <p:spPr>
          <a:xfrm flipV="1">
            <a:off x="4923177" y="4061306"/>
            <a:ext cx="1513836" cy="474617"/>
          </a:xfrm>
          <a:prstGeom prst="bentConnector3">
            <a:avLst>
              <a:gd name="adj1" fmla="val 70866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/>
          <p:cNvCxnSpPr>
            <a:stCxn id="16" idx="3"/>
            <a:endCxn id="29" idx="1"/>
          </p:cNvCxnSpPr>
          <p:nvPr/>
        </p:nvCxnSpPr>
        <p:spPr>
          <a:xfrm flipV="1">
            <a:off x="4758094" y="4215015"/>
            <a:ext cx="1670605" cy="457201"/>
          </a:xfrm>
          <a:prstGeom prst="bentConnector3">
            <a:avLst>
              <a:gd name="adj1" fmla="val 79855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 : en angle 62"/>
          <p:cNvCxnSpPr>
            <a:stCxn id="15" idx="3"/>
            <a:endCxn id="26" idx="1"/>
          </p:cNvCxnSpPr>
          <p:nvPr/>
        </p:nvCxnSpPr>
        <p:spPr>
          <a:xfrm flipV="1">
            <a:off x="4786921" y="3724726"/>
            <a:ext cx="1650092" cy="672080"/>
          </a:xfrm>
          <a:prstGeom prst="bentConnector3">
            <a:avLst>
              <a:gd name="adj1" fmla="val 22292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 : en angle 64"/>
          <p:cNvCxnSpPr>
            <a:endCxn id="40" idx="1"/>
          </p:cNvCxnSpPr>
          <p:nvPr/>
        </p:nvCxnSpPr>
        <p:spPr>
          <a:xfrm flipV="1">
            <a:off x="3566160" y="3388165"/>
            <a:ext cx="451939" cy="139118"/>
          </a:xfrm>
          <a:prstGeom prst="bentConnector3">
            <a:avLst>
              <a:gd name="adj1" fmla="val 33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 : en angle 65"/>
          <p:cNvCxnSpPr>
            <a:endCxn id="41" idx="1"/>
          </p:cNvCxnSpPr>
          <p:nvPr/>
        </p:nvCxnSpPr>
        <p:spPr>
          <a:xfrm flipV="1">
            <a:off x="2942705" y="3562604"/>
            <a:ext cx="1066494" cy="122606"/>
          </a:xfrm>
          <a:prstGeom prst="bentConnector3">
            <a:avLst>
              <a:gd name="adj1" fmla="val 7650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 : en angle 71"/>
          <p:cNvCxnSpPr>
            <a:endCxn id="42" idx="1"/>
          </p:cNvCxnSpPr>
          <p:nvPr/>
        </p:nvCxnSpPr>
        <p:spPr>
          <a:xfrm>
            <a:off x="2093629" y="3579230"/>
            <a:ext cx="1918449" cy="144605"/>
          </a:xfrm>
          <a:prstGeom prst="bentConnector3">
            <a:avLst>
              <a:gd name="adj1" fmla="val 17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/>
          <p:cNvCxnSpPr/>
          <p:nvPr/>
        </p:nvCxnSpPr>
        <p:spPr>
          <a:xfrm>
            <a:off x="2942705" y="3593030"/>
            <a:ext cx="0" cy="9633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ZoneTexte 81"/>
          <p:cNvSpPr txBox="1"/>
          <p:nvPr/>
        </p:nvSpPr>
        <p:spPr>
          <a:xfrm>
            <a:off x="6382697" y="1113107"/>
            <a:ext cx="753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00B050"/>
                </a:solidFill>
              </a:rPr>
              <a:t>RSlots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83" name="ZoneTexte 82"/>
          <p:cNvSpPr txBox="1"/>
          <p:nvPr/>
        </p:nvSpPr>
        <p:spPr>
          <a:xfrm>
            <a:off x="9377653" y="349135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EnvSwitcherState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84" name="ZoneTexte 83"/>
          <p:cNvSpPr txBox="1"/>
          <p:nvPr/>
        </p:nvSpPr>
        <p:spPr>
          <a:xfrm>
            <a:off x="9316048" y="1111526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00B050"/>
                </a:solidFill>
              </a:rPr>
              <a:t>Signals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85" name="ZoneTexte 84"/>
          <p:cNvSpPr txBox="1"/>
          <p:nvPr/>
        </p:nvSpPr>
        <p:spPr>
          <a:xfrm>
            <a:off x="9324515" y="1547736"/>
            <a:ext cx="22493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current_config_changed_or_saved</a:t>
            </a:r>
            <a:endParaRPr lang="fr-FR" sz="1100" dirty="0"/>
          </a:p>
        </p:txBody>
      </p:sp>
      <p:sp>
        <p:nvSpPr>
          <p:cNvPr id="86" name="ZoneTexte 85"/>
          <p:cNvSpPr txBox="1"/>
          <p:nvPr/>
        </p:nvSpPr>
        <p:spPr>
          <a:xfrm>
            <a:off x="9324515" y="1384319"/>
            <a:ext cx="14109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current_file_changed</a:t>
            </a:r>
            <a:endParaRPr lang="fr-FR" sz="1100" dirty="0"/>
          </a:p>
        </p:txBody>
      </p:sp>
      <p:sp>
        <p:nvSpPr>
          <p:cNvPr id="88" name="ZoneTexte 87"/>
          <p:cNvSpPr txBox="1"/>
          <p:nvPr/>
        </p:nvSpPr>
        <p:spPr>
          <a:xfrm>
            <a:off x="6391101" y="1551454"/>
            <a:ext cx="21628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err="1"/>
              <a:t>current_config_changed_or_saved</a:t>
            </a:r>
            <a:endParaRPr lang="fr-FR" sz="1100" dirty="0"/>
          </a:p>
        </p:txBody>
      </p:sp>
      <p:sp>
        <p:nvSpPr>
          <p:cNvPr id="89" name="ZoneTexte 88"/>
          <p:cNvSpPr txBox="1"/>
          <p:nvPr/>
        </p:nvSpPr>
        <p:spPr>
          <a:xfrm>
            <a:off x="6399693" y="1380208"/>
            <a:ext cx="14109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current_file_changed</a:t>
            </a:r>
            <a:endParaRPr lang="fr-FR" sz="1100" dirty="0"/>
          </a:p>
        </p:txBody>
      </p:sp>
      <p:cxnSp>
        <p:nvCxnSpPr>
          <p:cNvPr id="98" name="Connecteur droit 97"/>
          <p:cNvCxnSpPr>
            <a:stCxn id="85" idx="1"/>
            <a:endCxn id="88" idx="3"/>
          </p:cNvCxnSpPr>
          <p:nvPr/>
        </p:nvCxnSpPr>
        <p:spPr>
          <a:xfrm flipH="1">
            <a:off x="8553978" y="1678541"/>
            <a:ext cx="770537" cy="3718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/>
          <p:cNvCxnSpPr>
            <a:stCxn id="86" idx="1"/>
            <a:endCxn id="89" idx="3"/>
          </p:cNvCxnSpPr>
          <p:nvPr/>
        </p:nvCxnSpPr>
        <p:spPr>
          <a:xfrm flipH="1" flipV="1">
            <a:off x="7810657" y="1511013"/>
            <a:ext cx="1513858" cy="4111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ZoneTexte 106"/>
          <p:cNvSpPr txBox="1"/>
          <p:nvPr/>
        </p:nvSpPr>
        <p:spPr>
          <a:xfrm>
            <a:off x="6143176" y="4986010"/>
            <a:ext cx="1706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chemeClr val="accent1"/>
                </a:solidFill>
              </a:rPr>
              <a:t>EnvSwitcherApp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108" name="ZoneTexte 107"/>
          <p:cNvSpPr txBox="1"/>
          <p:nvPr/>
        </p:nvSpPr>
        <p:spPr>
          <a:xfrm>
            <a:off x="6768067" y="5327297"/>
            <a:ext cx="753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00B050"/>
                </a:solidFill>
              </a:rPr>
              <a:t>RSlots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109" name="ZoneTexte 108"/>
          <p:cNvSpPr txBox="1"/>
          <p:nvPr/>
        </p:nvSpPr>
        <p:spPr>
          <a:xfrm>
            <a:off x="6767281" y="5577360"/>
            <a:ext cx="14109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current_file_changed</a:t>
            </a:r>
            <a:endParaRPr lang="fr-FR" sz="1100" dirty="0"/>
          </a:p>
        </p:txBody>
      </p:sp>
      <p:cxnSp>
        <p:nvCxnSpPr>
          <p:cNvPr id="110" name="Connecteur : en angle 109"/>
          <p:cNvCxnSpPr>
            <a:stCxn id="86" idx="1"/>
            <a:endCxn id="109" idx="3"/>
          </p:cNvCxnSpPr>
          <p:nvPr/>
        </p:nvCxnSpPr>
        <p:spPr>
          <a:xfrm rot="10800000" flipV="1">
            <a:off x="8178245" y="1515123"/>
            <a:ext cx="1146270" cy="4193041"/>
          </a:xfrm>
          <a:prstGeom prst="bentConnector3">
            <a:avLst>
              <a:gd name="adj1" fmla="val 42022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ZoneTexte 112"/>
          <p:cNvSpPr txBox="1"/>
          <p:nvPr/>
        </p:nvSpPr>
        <p:spPr>
          <a:xfrm>
            <a:off x="5850172" y="5857424"/>
            <a:ext cx="92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Settings</a:t>
            </a:r>
          </a:p>
        </p:txBody>
      </p:sp>
      <p:sp>
        <p:nvSpPr>
          <p:cNvPr id="114" name="ZoneTexte 113"/>
          <p:cNvSpPr txBox="1"/>
          <p:nvPr/>
        </p:nvSpPr>
        <p:spPr>
          <a:xfrm>
            <a:off x="5850173" y="6098203"/>
            <a:ext cx="11128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config_file_path</a:t>
            </a:r>
            <a:endParaRPr lang="fr-FR" sz="1100" dirty="0"/>
          </a:p>
        </p:txBody>
      </p:sp>
      <p:sp>
        <p:nvSpPr>
          <p:cNvPr id="116" name="ZoneTexte 115"/>
          <p:cNvSpPr txBox="1"/>
          <p:nvPr/>
        </p:nvSpPr>
        <p:spPr>
          <a:xfrm>
            <a:off x="9303578" y="301766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API</a:t>
            </a:r>
          </a:p>
        </p:txBody>
      </p:sp>
      <p:sp>
        <p:nvSpPr>
          <p:cNvPr id="117" name="ZoneTexte 116"/>
          <p:cNvSpPr txBox="1"/>
          <p:nvPr/>
        </p:nvSpPr>
        <p:spPr>
          <a:xfrm>
            <a:off x="9303578" y="3787074"/>
            <a:ext cx="239200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(@</a:t>
            </a:r>
            <a:r>
              <a:rPr lang="fr-FR" sz="1100" dirty="0" err="1"/>
              <a:t>property</a:t>
            </a:r>
            <a:r>
              <a:rPr lang="fr-FR" sz="1100" dirty="0"/>
              <a:t> setter) </a:t>
            </a:r>
            <a:r>
              <a:rPr lang="fr-FR" sz="1100" dirty="0" err="1"/>
              <a:t>current_config_file</a:t>
            </a:r>
            <a:endParaRPr lang="fr-FR" sz="1100" dirty="0"/>
          </a:p>
        </p:txBody>
      </p:sp>
      <p:sp>
        <p:nvSpPr>
          <p:cNvPr id="118" name="ZoneTexte 117"/>
          <p:cNvSpPr txBox="1"/>
          <p:nvPr/>
        </p:nvSpPr>
        <p:spPr>
          <a:xfrm>
            <a:off x="9291843" y="2504521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solidFill>
                  <a:srgbClr val="00B050"/>
                </a:solidFill>
              </a:rPr>
              <a:t>LSlots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119" name="ZoneTexte 118"/>
          <p:cNvSpPr txBox="1"/>
          <p:nvPr/>
        </p:nvSpPr>
        <p:spPr>
          <a:xfrm>
            <a:off x="9299594" y="2767209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set_env_variable</a:t>
            </a:r>
            <a:endParaRPr lang="fr-FR" sz="1100" dirty="0"/>
          </a:p>
        </p:txBody>
      </p:sp>
      <p:cxnSp>
        <p:nvCxnSpPr>
          <p:cNvPr id="120" name="Connecteur : en angle 119"/>
          <p:cNvCxnSpPr>
            <a:stCxn id="117" idx="3"/>
            <a:endCxn id="86" idx="3"/>
          </p:cNvCxnSpPr>
          <p:nvPr/>
        </p:nvCxnSpPr>
        <p:spPr>
          <a:xfrm flipH="1" flipV="1">
            <a:off x="10735479" y="1515124"/>
            <a:ext cx="960100" cy="2402755"/>
          </a:xfrm>
          <a:prstGeom prst="bentConnector3">
            <a:avLst>
              <a:gd name="adj1" fmla="val -23810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ZoneTexte 122"/>
          <p:cNvSpPr txBox="1"/>
          <p:nvPr/>
        </p:nvSpPr>
        <p:spPr>
          <a:xfrm>
            <a:off x="9299594" y="3435237"/>
            <a:ext cx="14077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cancel_modifications</a:t>
            </a:r>
            <a:endParaRPr lang="fr-FR" sz="1100" dirty="0"/>
          </a:p>
        </p:txBody>
      </p:sp>
      <p:sp>
        <p:nvSpPr>
          <p:cNvPr id="124" name="ZoneTexte 123"/>
          <p:cNvSpPr txBox="1"/>
          <p:nvPr/>
        </p:nvSpPr>
        <p:spPr>
          <a:xfrm>
            <a:off x="9302186" y="3604120"/>
            <a:ext cx="12859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save_modifications</a:t>
            </a:r>
            <a:endParaRPr lang="fr-FR" sz="1100" dirty="0"/>
          </a:p>
        </p:txBody>
      </p:sp>
      <p:sp>
        <p:nvSpPr>
          <p:cNvPr id="125" name="ZoneTexte 124"/>
          <p:cNvSpPr txBox="1"/>
          <p:nvPr/>
        </p:nvSpPr>
        <p:spPr>
          <a:xfrm>
            <a:off x="9303578" y="3964727"/>
            <a:ext cx="6335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save_as</a:t>
            </a:r>
            <a:endParaRPr lang="fr-FR" sz="1100" dirty="0"/>
          </a:p>
        </p:txBody>
      </p:sp>
      <p:cxnSp>
        <p:nvCxnSpPr>
          <p:cNvPr id="135" name="Connecteur droit 134"/>
          <p:cNvCxnSpPr>
            <a:stCxn id="25" idx="3"/>
            <a:endCxn id="123" idx="1"/>
          </p:cNvCxnSpPr>
          <p:nvPr/>
        </p:nvCxnSpPr>
        <p:spPr>
          <a:xfrm>
            <a:off x="7853612" y="3560535"/>
            <a:ext cx="1445982" cy="550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eur droit 137"/>
          <p:cNvCxnSpPr>
            <a:stCxn id="26" idx="3"/>
            <a:endCxn id="124" idx="1"/>
          </p:cNvCxnSpPr>
          <p:nvPr/>
        </p:nvCxnSpPr>
        <p:spPr>
          <a:xfrm>
            <a:off x="7306162" y="3724726"/>
            <a:ext cx="1996024" cy="10199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eur droit 140"/>
          <p:cNvCxnSpPr>
            <a:stCxn id="27" idx="3"/>
            <a:endCxn id="117" idx="1"/>
          </p:cNvCxnSpPr>
          <p:nvPr/>
        </p:nvCxnSpPr>
        <p:spPr>
          <a:xfrm>
            <a:off x="7336322" y="3893392"/>
            <a:ext cx="1967256" cy="2448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 droit 143"/>
          <p:cNvCxnSpPr>
            <a:stCxn id="28" idx="3"/>
            <a:endCxn id="125" idx="1"/>
          </p:cNvCxnSpPr>
          <p:nvPr/>
        </p:nvCxnSpPr>
        <p:spPr>
          <a:xfrm>
            <a:off x="7488904" y="4061306"/>
            <a:ext cx="1814674" cy="34226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onnecteur : en angle 146"/>
          <p:cNvCxnSpPr>
            <a:stCxn id="125" idx="2"/>
            <a:endCxn id="117" idx="2"/>
          </p:cNvCxnSpPr>
          <p:nvPr/>
        </p:nvCxnSpPr>
        <p:spPr>
          <a:xfrm rot="5400000" flipH="1" flipV="1">
            <a:off x="9971128" y="3697887"/>
            <a:ext cx="177653" cy="879247"/>
          </a:xfrm>
          <a:prstGeom prst="bentConnector3">
            <a:avLst>
              <a:gd name="adj1" fmla="val -39773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Connecteur : en angle 152"/>
          <p:cNvCxnSpPr>
            <a:stCxn id="211" idx="3"/>
            <a:endCxn id="119" idx="1"/>
          </p:cNvCxnSpPr>
          <p:nvPr/>
        </p:nvCxnSpPr>
        <p:spPr>
          <a:xfrm flipV="1">
            <a:off x="4798344" y="2898014"/>
            <a:ext cx="4501250" cy="2198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eur : en angle 155"/>
          <p:cNvCxnSpPr>
            <a:stCxn id="117" idx="3"/>
            <a:endCxn id="85" idx="3"/>
          </p:cNvCxnSpPr>
          <p:nvPr/>
        </p:nvCxnSpPr>
        <p:spPr>
          <a:xfrm flipH="1" flipV="1">
            <a:off x="11573849" y="1678541"/>
            <a:ext cx="121730" cy="2239338"/>
          </a:xfrm>
          <a:prstGeom prst="bentConnector3">
            <a:avLst>
              <a:gd name="adj1" fmla="val -187793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cteur : en angle 158"/>
          <p:cNvCxnSpPr>
            <a:stCxn id="119" idx="3"/>
            <a:endCxn id="85" idx="2"/>
          </p:cNvCxnSpPr>
          <p:nvPr/>
        </p:nvCxnSpPr>
        <p:spPr>
          <a:xfrm flipH="1" flipV="1">
            <a:off x="10449182" y="1809346"/>
            <a:ext cx="22528" cy="1088668"/>
          </a:xfrm>
          <a:prstGeom prst="bentConnector4">
            <a:avLst>
              <a:gd name="adj1" fmla="val -1014737"/>
              <a:gd name="adj2" fmla="val 55244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Connecteur : en angle 178"/>
          <p:cNvCxnSpPr>
            <a:stCxn id="124" idx="3"/>
            <a:endCxn id="85" idx="2"/>
          </p:cNvCxnSpPr>
          <p:nvPr/>
        </p:nvCxnSpPr>
        <p:spPr>
          <a:xfrm flipH="1" flipV="1">
            <a:off x="10449182" y="1809346"/>
            <a:ext cx="138933" cy="1925579"/>
          </a:xfrm>
          <a:prstGeom prst="bentConnector4">
            <a:avLst>
              <a:gd name="adj1" fmla="val -302155"/>
              <a:gd name="adj2" fmla="val 74982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Connecteur : en angle 182"/>
          <p:cNvCxnSpPr>
            <a:stCxn id="123" idx="3"/>
            <a:endCxn id="85" idx="2"/>
          </p:cNvCxnSpPr>
          <p:nvPr/>
        </p:nvCxnSpPr>
        <p:spPr>
          <a:xfrm flipH="1" flipV="1">
            <a:off x="10449182" y="1809346"/>
            <a:ext cx="258170" cy="1756696"/>
          </a:xfrm>
          <a:prstGeom prst="bentConnector4">
            <a:avLst>
              <a:gd name="adj1" fmla="val -53127"/>
              <a:gd name="adj2" fmla="val 72178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cteur : en angle 189"/>
          <p:cNvCxnSpPr>
            <a:stCxn id="109" idx="1"/>
            <a:endCxn id="113" idx="0"/>
          </p:cNvCxnSpPr>
          <p:nvPr/>
        </p:nvCxnSpPr>
        <p:spPr>
          <a:xfrm rot="10800000" flipV="1">
            <a:off x="6314563" y="5708164"/>
            <a:ext cx="452719" cy="149259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necteur : en angle 192"/>
          <p:cNvCxnSpPr>
            <a:stCxn id="89" idx="1"/>
            <a:endCxn id="197" idx="3"/>
          </p:cNvCxnSpPr>
          <p:nvPr/>
        </p:nvCxnSpPr>
        <p:spPr>
          <a:xfrm rot="10800000">
            <a:off x="1719413" y="964001"/>
            <a:ext cx="4680281" cy="547012"/>
          </a:xfrm>
          <a:prstGeom prst="bentConnector3">
            <a:avLst>
              <a:gd name="adj1" fmla="val 16254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ZoneTexte 196"/>
          <p:cNvSpPr txBox="1"/>
          <p:nvPr/>
        </p:nvSpPr>
        <p:spPr>
          <a:xfrm>
            <a:off x="385392" y="833196"/>
            <a:ext cx="13340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i="1" dirty="0"/>
              <a:t>set </a:t>
            </a:r>
            <a:r>
              <a:rPr lang="fr-FR" sz="1100" i="1" dirty="0" err="1"/>
              <a:t>windowFilePath</a:t>
            </a:r>
            <a:r>
              <a:rPr lang="fr-FR" sz="1100" i="1" dirty="0"/>
              <a:t> </a:t>
            </a:r>
          </a:p>
        </p:txBody>
      </p:sp>
      <p:sp>
        <p:nvSpPr>
          <p:cNvPr id="201" name="ZoneTexte 200"/>
          <p:cNvSpPr txBox="1"/>
          <p:nvPr/>
        </p:nvSpPr>
        <p:spPr>
          <a:xfrm>
            <a:off x="5844642" y="1816750"/>
            <a:ext cx="13099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i="1" dirty="0" err="1"/>
              <a:t>recreate_tabs_view</a:t>
            </a:r>
            <a:endParaRPr lang="fr-FR" sz="1100" i="1" dirty="0"/>
          </a:p>
        </p:txBody>
      </p:sp>
      <p:cxnSp>
        <p:nvCxnSpPr>
          <p:cNvPr id="202" name="Connecteur : en angle 201"/>
          <p:cNvCxnSpPr>
            <a:stCxn id="89" idx="1"/>
          </p:cNvCxnSpPr>
          <p:nvPr/>
        </p:nvCxnSpPr>
        <p:spPr>
          <a:xfrm rot="10800000" flipV="1">
            <a:off x="6184103" y="1511012"/>
            <a:ext cx="215590" cy="338087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Connecteur droit avec flèche 207"/>
          <p:cNvCxnSpPr>
            <a:stCxn id="201" idx="1"/>
            <a:endCxn id="246" idx="3"/>
          </p:cNvCxnSpPr>
          <p:nvPr/>
        </p:nvCxnSpPr>
        <p:spPr>
          <a:xfrm flipH="1" flipV="1">
            <a:off x="5565704" y="1947413"/>
            <a:ext cx="278938" cy="1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ZoneTexte 210"/>
          <p:cNvSpPr txBox="1"/>
          <p:nvPr/>
        </p:nvSpPr>
        <p:spPr>
          <a:xfrm>
            <a:off x="4023773" y="2769407"/>
            <a:ext cx="7745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textEdited</a:t>
            </a:r>
            <a:endParaRPr lang="fr-FR" sz="1100" dirty="0"/>
          </a:p>
        </p:txBody>
      </p:sp>
      <p:sp>
        <p:nvSpPr>
          <p:cNvPr id="212" name="ZoneTexte 211"/>
          <p:cNvSpPr txBox="1"/>
          <p:nvPr/>
        </p:nvSpPr>
        <p:spPr>
          <a:xfrm>
            <a:off x="4018698" y="2596318"/>
            <a:ext cx="11528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i="1" dirty="0" err="1">
                <a:solidFill>
                  <a:srgbClr val="00B050"/>
                </a:solidFill>
              </a:rPr>
              <a:t>var_value_editor</a:t>
            </a:r>
            <a:endParaRPr lang="fr-FR" sz="1100" i="1" dirty="0">
              <a:solidFill>
                <a:srgbClr val="00B050"/>
              </a:solidFill>
            </a:endParaRPr>
          </a:p>
        </p:txBody>
      </p:sp>
      <p:cxnSp>
        <p:nvCxnSpPr>
          <p:cNvPr id="213" name="Connecteur : en angle 212"/>
          <p:cNvCxnSpPr>
            <a:endCxn id="211" idx="1"/>
          </p:cNvCxnSpPr>
          <p:nvPr/>
        </p:nvCxnSpPr>
        <p:spPr>
          <a:xfrm>
            <a:off x="3152394" y="2410390"/>
            <a:ext cx="871379" cy="489822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ZoneTexte 219"/>
          <p:cNvSpPr txBox="1"/>
          <p:nvPr/>
        </p:nvSpPr>
        <p:spPr>
          <a:xfrm>
            <a:off x="9300018" y="3250625"/>
            <a:ext cx="26452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current_configuration.envs</a:t>
            </a:r>
            <a:r>
              <a:rPr lang="fr-FR" sz="1100" dirty="0"/>
              <a:t>[</a:t>
            </a:r>
            <a:r>
              <a:rPr lang="fr-FR" sz="1100" dirty="0" err="1"/>
              <a:t>env_id</a:t>
            </a:r>
            <a:r>
              <a:rPr lang="fr-FR" sz="1100" dirty="0"/>
              <a:t>].</a:t>
            </a:r>
            <a:r>
              <a:rPr lang="fr-FR" sz="1100" dirty="0" err="1"/>
              <a:t>apply</a:t>
            </a:r>
            <a:endParaRPr lang="fr-FR" sz="1100" dirty="0"/>
          </a:p>
        </p:txBody>
      </p:sp>
      <p:cxnSp>
        <p:nvCxnSpPr>
          <p:cNvPr id="221" name="Connecteur droit 220"/>
          <p:cNvCxnSpPr>
            <a:stCxn id="24" idx="3"/>
            <a:endCxn id="220" idx="1"/>
          </p:cNvCxnSpPr>
          <p:nvPr/>
        </p:nvCxnSpPr>
        <p:spPr>
          <a:xfrm flipV="1">
            <a:off x="7728577" y="3381430"/>
            <a:ext cx="1571441" cy="4031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onnecteur : en angle 224"/>
          <p:cNvCxnSpPr>
            <a:stCxn id="88" idx="1"/>
            <a:endCxn id="271" idx="3"/>
          </p:cNvCxnSpPr>
          <p:nvPr/>
        </p:nvCxnSpPr>
        <p:spPr>
          <a:xfrm rot="10800000">
            <a:off x="3098185" y="1122449"/>
            <a:ext cx="3292916" cy="559811"/>
          </a:xfrm>
          <a:prstGeom prst="bentConnector3">
            <a:avLst>
              <a:gd name="adj1" fmla="val 2728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Connecteur : en angle 234"/>
          <p:cNvCxnSpPr>
            <a:stCxn id="88" idx="2"/>
            <a:endCxn id="239" idx="3"/>
          </p:cNvCxnSpPr>
          <p:nvPr/>
        </p:nvCxnSpPr>
        <p:spPr>
          <a:xfrm rot="5400000">
            <a:off x="6403025" y="1057933"/>
            <a:ext cx="314384" cy="182464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ZoneTexte 238"/>
          <p:cNvSpPr txBox="1"/>
          <p:nvPr/>
        </p:nvSpPr>
        <p:spPr>
          <a:xfrm>
            <a:off x="4033348" y="1996643"/>
            <a:ext cx="16145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var_value_editor.setText</a:t>
            </a:r>
            <a:endParaRPr lang="fr-FR" sz="1100" dirty="0"/>
          </a:p>
        </p:txBody>
      </p:sp>
      <p:sp>
        <p:nvSpPr>
          <p:cNvPr id="244" name="ZoneTexte 243"/>
          <p:cNvSpPr txBox="1"/>
          <p:nvPr/>
        </p:nvSpPr>
        <p:spPr>
          <a:xfrm>
            <a:off x="4028629" y="134708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API</a:t>
            </a:r>
          </a:p>
        </p:txBody>
      </p:sp>
      <p:sp>
        <p:nvSpPr>
          <p:cNvPr id="246" name="ZoneTexte 245"/>
          <p:cNvSpPr txBox="1"/>
          <p:nvPr/>
        </p:nvSpPr>
        <p:spPr>
          <a:xfrm>
            <a:off x="4034516" y="1816608"/>
            <a:ext cx="1531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envsTabWidget.addTab</a:t>
            </a:r>
            <a:endParaRPr lang="fr-FR" sz="1100" dirty="0"/>
          </a:p>
        </p:txBody>
      </p:sp>
      <p:cxnSp>
        <p:nvCxnSpPr>
          <p:cNvPr id="268" name="Connecteur droit 267"/>
          <p:cNvCxnSpPr>
            <a:stCxn id="197" idx="2"/>
          </p:cNvCxnSpPr>
          <p:nvPr/>
        </p:nvCxnSpPr>
        <p:spPr>
          <a:xfrm>
            <a:off x="1052402" y="1094806"/>
            <a:ext cx="0" cy="32842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ZoneTexte 270"/>
          <p:cNvSpPr txBox="1"/>
          <p:nvPr/>
        </p:nvSpPr>
        <p:spPr>
          <a:xfrm>
            <a:off x="1751341" y="991643"/>
            <a:ext cx="13468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i="1" dirty="0"/>
              <a:t>set </a:t>
            </a:r>
            <a:r>
              <a:rPr lang="fr-FR" sz="1100" i="1" dirty="0" err="1"/>
              <a:t>windowModified</a:t>
            </a:r>
            <a:endParaRPr lang="fr-FR" sz="1100" i="1" dirty="0"/>
          </a:p>
        </p:txBody>
      </p:sp>
      <p:cxnSp>
        <p:nvCxnSpPr>
          <p:cNvPr id="276" name="Connecteur droit 275"/>
          <p:cNvCxnSpPr>
            <a:stCxn id="271" idx="1"/>
          </p:cNvCxnSpPr>
          <p:nvPr/>
        </p:nvCxnSpPr>
        <p:spPr>
          <a:xfrm flipH="1">
            <a:off x="1341467" y="1122448"/>
            <a:ext cx="409874" cy="247598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ZoneTexte 285"/>
          <p:cNvSpPr txBox="1"/>
          <p:nvPr/>
        </p:nvSpPr>
        <p:spPr>
          <a:xfrm>
            <a:off x="4037754" y="1619672"/>
            <a:ext cx="10342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xxx.setEnabled</a:t>
            </a:r>
            <a:endParaRPr lang="fr-FR" sz="1100" dirty="0"/>
          </a:p>
        </p:txBody>
      </p:sp>
      <p:cxnSp>
        <p:nvCxnSpPr>
          <p:cNvPr id="287" name="Connecteur droit 286"/>
          <p:cNvCxnSpPr>
            <a:stCxn id="239" idx="1"/>
          </p:cNvCxnSpPr>
          <p:nvPr/>
        </p:nvCxnSpPr>
        <p:spPr>
          <a:xfrm rot="10800000" flipV="1">
            <a:off x="3098186" y="2127447"/>
            <a:ext cx="935162" cy="230995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/>
          <p:cNvCxnSpPr>
            <a:stCxn id="246" idx="1"/>
          </p:cNvCxnSpPr>
          <p:nvPr/>
        </p:nvCxnSpPr>
        <p:spPr>
          <a:xfrm flipH="1" flipV="1">
            <a:off x="1495076" y="1944696"/>
            <a:ext cx="2539440" cy="271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Connecteur : en angle 296"/>
          <p:cNvCxnSpPr>
            <a:stCxn id="88" idx="1"/>
            <a:endCxn id="286" idx="3"/>
          </p:cNvCxnSpPr>
          <p:nvPr/>
        </p:nvCxnSpPr>
        <p:spPr>
          <a:xfrm rot="10800000" flipV="1">
            <a:off x="5072011" y="1682259"/>
            <a:ext cx="1319090" cy="68218"/>
          </a:xfrm>
          <a:prstGeom prst="bentConnector3">
            <a:avLst>
              <a:gd name="adj1" fmla="val 6827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Connecteur droit 286"/>
          <p:cNvCxnSpPr>
            <a:stCxn id="286" idx="1"/>
          </p:cNvCxnSpPr>
          <p:nvPr/>
        </p:nvCxnSpPr>
        <p:spPr>
          <a:xfrm rot="10800000" flipV="1">
            <a:off x="2506656" y="1750477"/>
            <a:ext cx="1531098" cy="1808746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Connecteur droit 286"/>
          <p:cNvCxnSpPr>
            <a:stCxn id="286" idx="1"/>
          </p:cNvCxnSpPr>
          <p:nvPr/>
        </p:nvCxnSpPr>
        <p:spPr>
          <a:xfrm rot="10800000" flipV="1">
            <a:off x="2172028" y="1750476"/>
            <a:ext cx="1865726" cy="1866913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286"/>
          <p:cNvCxnSpPr>
            <a:stCxn id="286" idx="1"/>
          </p:cNvCxnSpPr>
          <p:nvPr/>
        </p:nvCxnSpPr>
        <p:spPr>
          <a:xfrm rot="10800000" flipV="1">
            <a:off x="984034" y="1750476"/>
            <a:ext cx="3053720" cy="2646329"/>
          </a:xfrm>
          <a:prstGeom prst="bentConnector3">
            <a:avLst>
              <a:gd name="adj1" fmla="val 100088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/>
          <p:cNvCxnSpPr/>
          <p:nvPr/>
        </p:nvCxnSpPr>
        <p:spPr>
          <a:xfrm flipH="1" flipV="1">
            <a:off x="5806921" y="4789628"/>
            <a:ext cx="3245233" cy="1645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97456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</TotalTime>
  <Words>64</Words>
  <Application>Microsoft Office PowerPoint</Application>
  <PresentationFormat>Grand écran</PresentationFormat>
  <Paragraphs>48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Sylvain MARIE</dc:creator>
  <cp:lastModifiedBy>Sylvain MARIE</cp:lastModifiedBy>
  <cp:revision>35</cp:revision>
  <cp:lastPrinted>2017-09-27T13:34:04Z</cp:lastPrinted>
  <dcterms:created xsi:type="dcterms:W3CDTF">2017-09-27T12:06:42Z</dcterms:created>
  <dcterms:modified xsi:type="dcterms:W3CDTF">2017-09-28T08:51:13Z</dcterms:modified>
</cp:coreProperties>
</file>