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4400" b="1" i="0">
                <a:solidFill>
                  <a:srgbClr val="101010"/>
                </a:solidFill>
                <a:latin typeface="Meiryo"/>
              </a:defRPr>
            </a:pPr>
            <a:r>
              <a:t>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Title Not Respecting Template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361" y="762609"/>
            <a:ext cx="5789752" cy="293179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This slide's title will be center-aligned despite template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