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l">
              <a:defRPr sz="4400" b="1" i="0">
                <a:solidFill>
                  <a:srgbClr val="101010"/>
                </a:solidFill>
                <a:latin typeface="Meiryo"/>
              </a:defRPr>
            </a:pPr>
            <a:r>
              <a:t>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361" y="1440180"/>
            <a:ext cx="5789752" cy="26060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800" b="0" i="0">
                <a:latin typeface="Meiryo"/>
              </a:defRPr>
            </a:pPr>
            <a:r>
              <a:t>This slide's title will be left-aligned from template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