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2057400"/>
            <a:ext cx="9751161" cy="13716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r>
              <a:t>Key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3471519"/>
            <a:ext cx="3860241" cy="162877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1. Easy-to-Use API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