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3x2 Grid Test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Cell 0,0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64964" y="762609"/>
            <a:ext cx="3860241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Cell 0,1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7542" y="762609"/>
            <a:ext cx="3860241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Cell 0,2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Cell 1,0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4964" y="3848709"/>
            <a:ext cx="3860241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Cell 1,1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7542" y="3848709"/>
            <a:ext cx="3860241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Cell 1,2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