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Basic Grid Slide with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361" y="1101394"/>
            <a:ext cx="5789752" cy="276926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Top Left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46837" y="1101394"/>
            <a:ext cx="5789752" cy="276926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Top Right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361" y="4016044"/>
            <a:ext cx="5789752" cy="276926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Bottom Left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46837" y="4016044"/>
            <a:ext cx="5789752" cy="276926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Bottom Right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Grid Slide with Title and Subtitle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85800"/>
            <a:ext cx="12188952" cy="3429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Detailed Information About Grid Layouts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779" y="1106195"/>
            <a:ext cx="5606917" cy="1787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Feature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779" y="1106195"/>
            <a:ext cx="5606917" cy="178788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400" b="0" i="0">
                <a:latin typeface="Meiryo"/>
              </a:defRPr>
            </a:pPr>
            <a:r>
              <a:t>Description of Feature 1. This demonstrates using row-level access to automatically fill cells left-to-right.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779" y="3049752"/>
            <a:ext cx="5606917" cy="1787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Feature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3779" y="3049752"/>
            <a:ext cx="5606917" cy="178788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400" b="0" i="0">
                <a:latin typeface="Meiryo"/>
              </a:defRPr>
            </a:pPr>
            <a:r>
              <a:t>Description of Feature 2. You don't need to manually specify which column to use.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779" y="4992624"/>
            <a:ext cx="5606917" cy="1787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Feature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779" y="4992624"/>
            <a:ext cx="5606917" cy="178788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400" b="0" i="0">
                <a:latin typeface="Meiryo"/>
              </a:defRPr>
            </a:pPr>
            <a:r>
              <a:t>Description of Feature 3. The content is automatically placed in the next available cell in the row.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1371600"/>
            <a:ext cx="975116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Custom Grid Positioning</a:t>
            </a:r>
          </a:p>
        </p:txBody>
      </p:sp>
      <p:pic>
        <p:nvPicPr>
          <p:cNvPr id="3" name="Picture 2" descr="tmpkcf073r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342" y="2108835"/>
            <a:ext cx="3088680" cy="195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51354" y="2108835"/>
            <a:ext cx="3088680" cy="195452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Text Cell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27542" y="85725"/>
          <a:ext cx="3860241" cy="3257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120"/>
                <a:gridCol w="1930121"/>
              </a:tblGrid>
              <a:tr h="108585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Header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Header 2</a:t>
                      </a:r>
                    </a:p>
                  </a:txBody>
                  <a:tcPr/>
                </a:tc>
              </a:tr>
              <a:tr h="1085850">
                <a:tc>
                  <a:txBody>
                    <a:bodyPr/>
                    <a:lstStyle/>
                    <a:p>
                      <a: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</a:t>
                      </a:r>
                    </a:p>
                  </a:txBody>
                  <a:tcPr/>
                </a:tc>
              </a:tr>
              <a:tr h="1085850">
                <a:tc>
                  <a:txBody>
                    <a:bodyPr/>
                    <a:lstStyle/>
                    <a:p>
                      <a: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400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99342" y="4166235"/>
            <a:ext cx="3088680" cy="195452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Row 1, Col 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9342" y="4166235"/>
            <a:ext cx="3088680" cy="195452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Row 1, Col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9342" y="4166235"/>
            <a:ext cx="3088680" cy="195452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Row 1, Col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