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
</file>

<file path=ppt/charts/_rels/chart1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1.xlsx"/></Relationships>
</file>

<file path=ppt/charts/_rels/chart2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2.xlsx"/></Relationships>
</file>

<file path=ppt/charts/_rels/chart3.xml.rels><?xml version='1.0' encoding='UTF-8' standalone='yes'?>
<Relationships xmlns="http://schemas.openxmlformats.org/package/2006/relationships"><Relationship Id="rId1" Type="http://schemas.openxmlformats.org/officeDocument/2006/relationships/package" Target="../embeddings/Microsoft_Excel_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chart>
    <c:title>
      <c:tx>
        <c:rich>
          <a:bodyPr/>
          <a:lstStyle/>
          <a:p>
            <a:r>
              <a:t>Sample Pie Chart</a:t>
            </a:r>
          </a:p>
        </c:rich>
      </c:tx>
      <c:layout/>
      <c:overlay val="0"/>
    </c:title>
    <c:autoTitleDeleted val="0"/>
    <c:plotArea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A</c:v>
                </c:pt>
                <c:pt idx="1">
                  <c:v>Category B</c:v>
                </c:pt>
                <c:pt idx="2">
                  <c:v>Category C</c:v>
                </c:pt>
                <c:pt idx="3">
                  <c:v>Category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</c:pieChart>
    </c:plotArea>
    <c:legend>
      <c:legendPos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t>Sample Column Chart</a:t>
            </a:r>
          </a:p>
        </c:rich>
      </c:tx>
      <c:layout/>
      <c:overlay val="0"/>
    </c:title>
    <c:autoTitleDeleted val="0"/>
    <c:plotArea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A</c:v>
                </c:pt>
                <c:pt idx="1">
                  <c:v>Category B</c:v>
                </c:pt>
                <c:pt idx="2">
                  <c:v>Category C</c:v>
                </c:pt>
                <c:pt idx="3">
                  <c:v>Category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25</c:v>
                </c:pt>
                <c:pt idx="1">
                  <c:v>35</c:v>
                </c:pt>
                <c:pt idx="2">
                  <c:v>20</c:v>
                </c:pt>
                <c:pt idx="3">
                  <c:v>20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b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l"/>
        <c:majorGridlines/>
        <c:majorTickMark val="out"/>
        <c:minorTickMark val="none"/>
        <c:tickLblPos val="nextTo"/>
        <c:crossAx val="-2068027336"/>
        <c:crosses val="autoZero"/>
      </c:valAx>
    </c:plotArea>
    <c:legend>
      <c:legendPos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chart>
    <c:title>
      <c:tx>
        <c:rich>
          <a:bodyPr/>
          <a:lstStyle/>
          <a:p>
            <a:r>
              <a:t>Profit by Product</a:t>
            </a:r>
          </a:p>
        </c:rich>
      </c:tx>
      <c:layout/>
      <c:overlay val="0"/>
    </c:title>
    <c:autoTitleDeleted val="0"/>
    <c:plotArea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Product A</c:v>
                </c:pt>
                <c:pt idx="1">
                  <c:v>Product B</c:v>
                </c:pt>
                <c:pt idx="2">
                  <c:v>Product C</c:v>
                </c:pt>
                <c:pt idx="3">
                  <c:v>Product 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400</c:v>
                </c:pt>
                <c:pt idx="1">
                  <c:v>700</c:v>
                </c:pt>
                <c:pt idx="2">
                  <c:v>550</c:v>
                </c:pt>
                <c:pt idx="3">
                  <c:v>700</c:v>
                </c:pt>
              </c:numCache>
            </c:numRef>
          </c:val>
        </c:ser>
        <c:axId val="-2068027336"/>
        <c:axId val="-2113994440"/>
      </c:barChart>
      <c:catAx>
        <c:axId val="-2068027336"/>
        <c:scaling>
          <c:orientation val="minMax"/>
        </c:scaling>
        <c:delete val="0"/>
        <c:axPos val="l"/>
        <c:majorTickMark val="out"/>
        <c:minorTickMark val="none"/>
        <c:tickLblPos val="nextTo"/>
        <c:crossAx val="-2113994440"/>
        <c:crosses val="autoZero"/>
        <c:auto val="1"/>
        <c:lblAlgn val="ctr"/>
        <c:lblOffset val="100"/>
        <c:noMultiLvlLbl val="0"/>
      </c:catAx>
      <c:valAx>
        <c:axId val="-2113994440"/>
        <c:scaling/>
        <c:delete val="0"/>
        <c:axPos val="b"/>
        <c:majorGridlines/>
        <c:majorTickMark val="out"/>
        <c:minorTickMark val="none"/>
        <c:tickLblPos val="nextTo"/>
        <c:crossAx val="-2068027336"/>
        <c:crosses val="autoZero"/>
      </c:valAx>
    </c:plotArea>
    <c:legend>
      <c:legendPos/>
    </c:legend>
    <c:dispBlanksAs val="gap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1.xml"/><Relationship Id="rId3" Type="http://schemas.openxmlformats.org/officeDocument/2006/relationships/chart" Target="../charts/chart2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0" y="2057400"/>
            <a:ext cx="7315200" cy="10287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ctr">
              <a:defRPr sz="4400" b="1" i="0">
                <a:latin typeface="Meiryo"/>
              </a:defRPr>
            </a:pPr>
            <a:r>
              <a:t>EasyPPTX Demo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0" y="3429000"/>
            <a:ext cx="5486400" cy="685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ctr">
              <a:defRPr sz="2400" b="0" i="0">
                <a:latin typeface="Meiryo"/>
              </a:defRPr>
            </a:pPr>
            <a:r>
              <a:t>A simple demo of EasyPPTX capabilities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685800"/>
            <a:ext cx="9144000" cy="10287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ctr">
              <a:defRPr sz="3200" b="1" i="0">
                <a:latin typeface="Meiryo"/>
              </a:defRPr>
            </a:pPr>
            <a:r>
              <a:t>Text;lksdja;sd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2057400"/>
            <a:ext cx="7315200" cy="685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l">
              <a:defRPr sz="1800" b="0" i="0">
                <a:latin typeface="Meiryo"/>
              </a:defRPr>
            </a:pPr>
            <a:r>
              <a:t>Regular text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2743200"/>
            <a:ext cx="7315200" cy="685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l">
              <a:defRPr sz="1800" b="1" i="0">
                <a:latin typeface="Meiryo"/>
              </a:defRPr>
            </a:pPr>
            <a:r>
              <a:t>Bold text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14400" y="3429000"/>
            <a:ext cx="7315200" cy="685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l">
              <a:defRPr sz="1800" b="0" i="1">
                <a:latin typeface="Meiryo"/>
              </a:defRPr>
            </a:pPr>
            <a:r>
              <a:t>Italic text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14400" y="4114800"/>
            <a:ext cx="7315200" cy="685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l">
              <a:defRPr sz="1800" b="0" i="0">
                <a:solidFill>
                  <a:srgbClr val="FF0000"/>
                </a:solidFill>
                <a:latin typeface="Meiryo"/>
              </a:defRPr>
            </a:pPr>
            <a:r>
              <a:t>Colored text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4800600"/>
            <a:ext cx="7315200" cy="6858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l">
              <a:defRPr sz="3200" b="0" i="0">
                <a:latin typeface="Meiryo"/>
              </a:defRPr>
            </a:pPr>
            <a:r>
              <a:t>Large text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0" y="685800"/>
            <a:ext cx="7315200" cy="10287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ctr">
              <a:defRPr sz="3200" b="1" i="0">
                <a:latin typeface="Meiryo"/>
              </a:defRPr>
            </a:pPr>
            <a:r>
              <a:t>Table Example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2057400"/>
          <a:ext cx="7315200" cy="342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3040"/>
                <a:gridCol w="1463040"/>
                <a:gridCol w="1463040"/>
                <a:gridCol w="1463040"/>
                <a:gridCol w="1463040"/>
              </a:tblGrid>
              <a:tr h="85725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Q4</a:t>
                      </a: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t>Widgets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180</a:t>
                      </a: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t>Gadgets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240</a:t>
                      </a:r>
                    </a:p>
                  </a:txBody>
                  <a:tcPr/>
                </a:tc>
              </a:tr>
              <a:tr h="857250">
                <a:tc>
                  <a:txBody>
                    <a:bodyPr/>
                    <a:lstStyle/>
                    <a:p>
                      <a:r>
                        <a:t>Gizmos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150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0" y="685800"/>
            <a:ext cx="7315200" cy="10287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ctr">
              <a:defRPr sz="3200" b="1" i="0">
                <a:latin typeface="Meiryo"/>
              </a:defRPr>
            </a:pPr>
            <a:r>
              <a:t>Chart Example</a:t>
            </a:r>
          </a:p>
        </p:txBody>
      </p:sp>
      <p:graphicFrame>
        <p:nvGraphicFramePr>
          <p:cNvPr id="3" name="Chart 2"/>
          <p:cNvGraphicFramePr>
            <a:graphicFrameLocks noGrp="1"/>
          </p:cNvGraphicFramePr>
          <p:nvPr/>
        </p:nvGraphicFramePr>
        <p:xfrm>
          <a:off x="1371600" y="2057400"/>
          <a:ext cx="2743200" cy="34290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5029200" y="2057400"/>
          <a:ext cx="2743200" cy="34290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0" y="685800"/>
            <a:ext cx="7315200" cy="1028700"/>
          </a:xfrm>
          <a:prstGeom prst="rect">
            <a:avLst/>
          </a:prstGeom>
          <a:noFill/>
        </p:spPr>
        <p:txBody>
          <a:bodyPr wrap="none" anchor="t">
            <a:spAutoFit/>
          </a:bodyPr>
          <a:lstStyle/>
          <a:p>
            <a:pPr algn="ctr">
              <a:defRPr sz="3200" b="1" i="0">
                <a:latin typeface="Meiryo"/>
              </a:defRPr>
            </a:pPr>
            <a:r>
              <a:t>DataFrame Example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914400" y="2057400"/>
          <a:ext cx="7315200" cy="2057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/>
                <a:gridCol w="1828800"/>
                <a:gridCol w="1828800"/>
                <a:gridCol w="1828800"/>
              </a:tblGrid>
              <a:tr h="41148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Costs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Profit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t>Product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400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t>Product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1800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700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t>Product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1500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550</a:t>
                      </a:r>
                    </a:p>
                  </a:txBody>
                  <a:tcPr/>
                </a:tc>
              </a:tr>
              <a:tr h="411480">
                <a:tc>
                  <a:txBody>
                    <a:bodyPr/>
                    <a:lstStyle/>
                    <a:p>
                      <a:r>
                        <a:t>Product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2100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1400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700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Chart 3"/>
          <p:cNvGraphicFramePr>
            <a:graphicFrameLocks noGrp="1"/>
          </p:cNvGraphicFramePr>
          <p:nvPr/>
        </p:nvGraphicFramePr>
        <p:xfrm>
          <a:off x="914400" y="4457700"/>
          <a:ext cx="7315200" cy="2057400"/>
        </p:xfrm>
        <a:graphic>
          <a:graphicData uri="http://schemas.openxmlformats.org/drawingml/2006/chart">
            <c:chart xmlns:c="http://schemas.openxmlformats.org/drawingml/2006/chart" r:id="rId2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