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</p:sldIdLst>
  <p:sldSz cx="12188952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230" d="100"/>
          <a:sy n="230" d="100"/>
        </p:scale>
        <p:origin x="954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esProps" Target="presProps.xml"/><Relationship Id="rId3" Type="http://schemas.openxmlformats.org/officeDocument/2006/relationships/viewProps" Target="viewProps.xml"/><Relationship Id="rId4" Type="http://schemas.openxmlformats.org/officeDocument/2006/relationships/theme" Target="theme/theme1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890F151-2B39-D5FD-24D0-D525D22171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1AA2BB15-7034-0B21-0C44-57CEAA63A4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9340E4E-BF7A-5A5E-36E2-8C55403847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2969F2B-6B09-1736-2838-F8548DD06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6585CE7-AC35-4151-D8AB-55E6255881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56580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1FA6141-9EB5-040F-8020-4F1A4F775D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39EF73FA-DD05-338D-225C-446675CBDA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585E1E3-E228-4939-1D94-297DC65878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5EE4064-B3E8-55B0-00EB-C071E0EA24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63C5F3E-612D-6A4B-A7C1-C9E20EB7AE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046998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9F132C2F-E241-92D1-BAAD-500B3858A76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566D9693-9C01-66D8-2FB6-C6BA268705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DFE14A2-B2AE-BBB6-A6AE-4EC54A99F2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67B3902-EA03-2410-24BB-837AE3FD01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0BB3DCB-3B34-797F-D039-A737455324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6631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276B1CE-9E61-2056-2477-67C02CAE19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3FD55B2-CCF0-D923-DF2B-059775EB39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FC31E08-AB81-2A62-DC63-7BF388C1E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08468F4-F398-710C-9D51-3088CBA528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B8AC16A-8C0C-AA3B-4F96-46254AD947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91291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349B001-4BBF-A672-5F15-CCBB6151F7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8191BC1-5BBC-4A26-E175-79B073217D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21A7DF3-AFC3-5284-187F-1A3CA6BFBE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3D51430-B2F6-73C1-C707-A31FA05BBC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82960FA-C7A2-2632-BB74-246DF3B02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90292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A7FD804-76A0-B2F9-88B3-08CE2EB89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D4B3EC3-5274-833B-9053-BC1157BE727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AF4D714B-2A78-CB9A-362C-CFAB23E01B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69E734F3-CBF7-223E-9474-BAE0998D1D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B4E2901-06F4-B2D3-D815-BD98D87AF8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44FFBFF-4868-8C73-E768-165528E2CC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27551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478FEA4-1D38-23FF-C503-15ACA45FC8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CA4FF698-97BE-5878-061B-B698225EB4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6946A340-09A0-A68F-F7F0-BE5BA7D5AE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E1B8553E-9D9C-843C-A397-9D028CDBE2B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D22FBCD9-042E-BB2B-6908-633E41837AC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DAE9C221-0133-7458-9A7F-F6680162AF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D45871EF-4821-0C8E-4F00-B2BE70BEB1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E3FF271A-A12C-2868-B06D-14D2F2AD1B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514534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39CF353-5705-1B83-5C79-E56E2FAFD3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842BDCD7-F08C-E260-F122-98855C2117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9CDA0F53-282E-B4CE-F3B5-849E92B41B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4889E825-FC9A-18D3-340B-46C20C48D2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2137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B101EED4-52D3-5873-5A5A-0F48B66F0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78F3ACEC-7846-F6D2-AAD4-4DCF61967C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8F6777F8-9203-5251-20CA-259D8FE4A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18619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FA0E2BF-9587-776F-7A18-5A956690B8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09ABAFB-F010-08F7-7461-78A4EACBC4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8CA6E331-2F28-3134-6A73-CD788C0A2B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0890006-4606-D567-A03C-11C6DD8EDF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AC40B88-68F5-75DD-6F00-002A2D8B17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82C1766B-F39D-1D5C-229E-634B31F8B8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833694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4824519-AEC0-C48A-759E-B4C5B111AA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EBC82EAA-37DF-9A8E-35D8-5693D350CD3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44F8158-73B4-5DBD-5511-E60D6E5599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7CF1131-A122-00E6-2DCF-9E2961263D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1C220A72-D94D-6887-1744-E643D8A213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14D87B11-38C5-18C3-6807-0C7FFB1B1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60634917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6E411AE8-FA83-83FC-B2A2-26D53D6305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9845C196-FB90-EC60-4632-E9F38D9AED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DB0DC21-92C9-1504-823A-33AC4F8854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5194FEF-0298-2EA4-83D2-B1AB50901C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22B4436-94A0-E09E-ADF0-05E31A31DB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57898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0" y="685800"/>
            <a:ext cx="12188952" cy="1028700"/>
          </a:xfrm>
          <a:prstGeom prst="rect">
            <a:avLst/>
          </a:prstGeom>
          <a:noFill/>
        </p:spPr>
        <p:txBody>
          <a:bodyPr wrap="square" anchor="t">
            <a:normAutofit/>
          </a:bodyPr>
          <a:lstStyle/>
          <a:p>
            <a:pPr algn="ctr">
              <a:defRPr sz="3200" b="1" i="0">
                <a:latin typeface="Meiryo"/>
              </a:defRPr>
            </a:pPr>
            <a:r>
              <a:t>Slide 1: This text should be center-aligned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2057400"/>
            <a:ext cx="12188952" cy="1028700"/>
          </a:xfrm>
          <a:prstGeom prst="rect">
            <a:avLst/>
          </a:prstGeom>
          <a:noFill/>
        </p:spPr>
        <p:txBody>
          <a:bodyPr wrap="square" anchor="t">
            <a:normAutofit/>
          </a:bodyPr>
          <a:lstStyle/>
          <a:p>
            <a:pPr algn="l">
              <a:defRPr sz="3200" b="1" i="0">
                <a:latin typeface="Meiryo"/>
              </a:defRPr>
            </a:pPr>
            <a:r>
              <a:t>This text should be left-aligned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3429000"/>
            <a:ext cx="12188952" cy="1028700"/>
          </a:xfrm>
          <a:prstGeom prst="rect">
            <a:avLst/>
          </a:prstGeom>
          <a:noFill/>
        </p:spPr>
        <p:txBody>
          <a:bodyPr wrap="square" anchor="t">
            <a:normAutofit/>
          </a:bodyPr>
          <a:lstStyle/>
          <a:p>
            <a:pPr algn="r">
              <a:defRPr sz="3200" b="1" i="0">
                <a:latin typeface="Meiryo"/>
              </a:defRPr>
            </a:pPr>
            <a:r>
              <a:t>This text should be right-aligned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0" y="685800"/>
            <a:ext cx="12188952" cy="1028700"/>
          </a:xfrm>
          <a:prstGeom prst="rect">
            <a:avLst/>
          </a:prstGeom>
          <a:noFill/>
        </p:spPr>
        <p:txBody>
          <a:bodyPr wrap="square" anchor="t">
            <a:normAutofit/>
          </a:bodyPr>
          <a:lstStyle/>
          <a:p>
            <a:pPr algn="ctr">
              <a:defRPr sz="3200" b="1" i="0">
                <a:solidFill>
                  <a:srgbClr val="101010"/>
                </a:solidFill>
                <a:latin typeface="Meiryo"/>
              </a:defRPr>
            </a:pPr>
            <a:r>
              <a:t>Slide 2: Text.add method - center aligned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2057400"/>
            <a:ext cx="12188952" cy="1028700"/>
          </a:xfrm>
          <a:prstGeom prst="rect">
            <a:avLst/>
          </a:prstGeom>
          <a:noFill/>
        </p:spPr>
        <p:txBody>
          <a:bodyPr wrap="square" anchor="t">
            <a:normAutofit/>
          </a:bodyPr>
          <a:lstStyle/>
          <a:p>
            <a:pPr algn="l">
              <a:defRPr sz="3200" b="1" i="0">
                <a:solidFill>
                  <a:srgbClr val="101010"/>
                </a:solidFill>
                <a:latin typeface="Meiryo"/>
              </a:defRPr>
            </a:pPr>
            <a:r>
              <a:t>Text.add method - left aligned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3429000"/>
            <a:ext cx="12188952" cy="1028700"/>
          </a:xfrm>
          <a:prstGeom prst="rect">
            <a:avLst/>
          </a:prstGeom>
          <a:noFill/>
        </p:spPr>
        <p:txBody>
          <a:bodyPr wrap="square" anchor="t">
            <a:normAutofit/>
          </a:bodyPr>
          <a:lstStyle/>
          <a:p>
            <a:pPr algn="r">
              <a:defRPr sz="3200" b="1" i="0">
                <a:solidFill>
                  <a:srgbClr val="101010"/>
                </a:solidFill>
                <a:latin typeface="Meiryo"/>
              </a:defRPr>
            </a:pPr>
            <a:r>
              <a:t>Text.add method - right aligned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0" y="685800"/>
            <a:ext cx="12188952" cy="1028700"/>
          </a:xfrm>
          <a:prstGeom prst="rect">
            <a:avLst/>
          </a:prstGeom>
          <a:noFill/>
        </p:spPr>
        <p:txBody>
          <a:bodyPr wrap="square" anchor="t">
            <a:normAutofit/>
          </a:bodyPr>
          <a:lstStyle/>
          <a:p>
            <a:pPr algn="ctr">
              <a:defRPr sz="3200" b="1" i="0">
                <a:solidFill>
                  <a:srgbClr val="101010"/>
                </a:solidFill>
                <a:latin typeface="Meiryo"/>
              </a:defRPr>
            </a:pPr>
            <a:r>
              <a:t>Slide 3: presentation.add_text - center aligned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2057400"/>
            <a:ext cx="12188952" cy="1028700"/>
          </a:xfrm>
          <a:prstGeom prst="rect">
            <a:avLst/>
          </a:prstGeom>
          <a:noFill/>
        </p:spPr>
        <p:txBody>
          <a:bodyPr wrap="square" anchor="t">
            <a:normAutofit/>
          </a:bodyPr>
          <a:lstStyle/>
          <a:p>
            <a:pPr algn="l">
              <a:defRPr sz="3200" b="1" i="0">
                <a:solidFill>
                  <a:srgbClr val="101010"/>
                </a:solidFill>
                <a:latin typeface="Meiryo"/>
              </a:defRPr>
            </a:pPr>
            <a:r>
              <a:t>presentation.add_text - left aligned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3429000"/>
            <a:ext cx="12188952" cy="1028700"/>
          </a:xfrm>
          <a:prstGeom prst="rect">
            <a:avLst/>
          </a:prstGeom>
          <a:noFill/>
        </p:spPr>
        <p:txBody>
          <a:bodyPr wrap="square" anchor="t">
            <a:normAutofit/>
          </a:bodyPr>
          <a:lstStyle/>
          <a:p>
            <a:pPr algn="r">
              <a:defRPr sz="3200" b="1" i="0">
                <a:solidFill>
                  <a:srgbClr val="101010"/>
                </a:solidFill>
                <a:latin typeface="Meiryo"/>
              </a:defRPr>
            </a:pPr>
            <a:r>
              <a:t>presentation.add_text - right aligned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304723" y="731062"/>
            <a:ext cx="11579504" cy="1737817"/>
          </a:xfrm>
          <a:prstGeom prst="rect">
            <a:avLst/>
          </a:prstGeom>
          <a:noFill/>
        </p:spPr>
        <p:txBody>
          <a:bodyPr wrap="square" anchor="t">
            <a:normAutofit/>
          </a:bodyPr>
          <a:lstStyle/>
          <a:p>
            <a:pPr algn="ctr">
              <a:defRPr sz="3200" b="1" i="0">
                <a:latin typeface="Meiryo"/>
              </a:defRPr>
            </a:pPr>
            <a:r>
              <a:t>Slide 4: Grid text - center aligned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04723" y="2560777"/>
            <a:ext cx="11579504" cy="1737817"/>
          </a:xfrm>
          <a:prstGeom prst="rect">
            <a:avLst/>
          </a:prstGeom>
          <a:noFill/>
        </p:spPr>
        <p:txBody>
          <a:bodyPr wrap="square" anchor="t">
            <a:normAutofit/>
          </a:bodyPr>
          <a:lstStyle/>
          <a:p>
            <a:pPr algn="l">
              <a:defRPr sz="3200" b="1" i="0">
                <a:latin typeface="Meiryo"/>
              </a:defRPr>
            </a:pPr>
            <a:r>
              <a:t>Grid text - left aligned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04723" y="4389120"/>
            <a:ext cx="11579504" cy="1737817"/>
          </a:xfrm>
          <a:prstGeom prst="rect">
            <a:avLst/>
          </a:prstGeom>
          <a:noFill/>
        </p:spPr>
        <p:txBody>
          <a:bodyPr wrap="square" anchor="t">
            <a:normAutofit/>
          </a:bodyPr>
          <a:lstStyle/>
          <a:p>
            <a:pPr algn="r">
              <a:defRPr sz="3200" b="1" i="0">
                <a:latin typeface="Meiryo"/>
              </a:defRPr>
            </a:pPr>
            <a:r>
              <a:t>Grid text - right aligned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ユーザー定義 1">
      <a:dk1>
        <a:srgbClr val="282828"/>
      </a:dk1>
      <a:lt1>
        <a:sysClr val="window" lastClr="FFFFFF"/>
      </a:lt1>
      <a:dk2>
        <a:srgbClr val="282828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ユーザー定義 2">
      <a:majorFont>
        <a:latin typeface="Meiryo"/>
        <a:ea typeface="Meiryo"/>
        <a:cs typeface=""/>
      </a:majorFont>
      <a:minorFont>
        <a:latin typeface="Meiryo"/>
        <a:ea typeface="Meiryo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ワイド画面</PresentationFormat>
  <Paragraphs>0</Paragraphs>
  <Slides>0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0</vt:i4>
      </vt:variant>
    </vt:vector>
  </HeadingPairs>
  <TitlesOfParts>
    <vt:vector size="3" baseType="lpstr">
      <vt:lpstr>Meiryo</vt:lpstr>
      <vt:lpstr>Arial</vt:lpstr>
      <vt:lpstr>Office テーマ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Ryuichi Shimogawa</dc:creator>
  <cp:lastModifiedBy>Ryuichi Shimogawa</cp:lastModifiedBy>
  <cp:revision>2</cp:revision>
  <dcterms:created xsi:type="dcterms:W3CDTF">2025-05-11T16:03:28Z</dcterms:created>
  <dcterms:modified xsi:type="dcterms:W3CDTF">2025-05-11T16:06:45Z</dcterms:modified>
</cp:coreProperties>
</file>