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6094476" y="342900"/>
            <a:ext cx="10970056" cy="6858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001 - Basic Grid Layout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963" y="143606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Top Left Cell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30992" y="143606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Top Right Cell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45963" y="400781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Bottom Left Cell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230992" y="4007815"/>
            <a:ext cx="5210776" cy="244281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Bottom Right Cell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