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094476" y="342900"/>
            <a:ext cx="10970056" cy="6858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200" b="1" i="0">
                <a:latin typeface="Meiryo"/>
              </a:defRPr>
            </a:pPr>
            <a:r>
              <a:t>004 - AutoGrid Example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914400" y="914400"/>
            <a:ext cx="7315200" cy="9144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0" i="0">
                <a:latin typeface="Meiryo"/>
              </a:defRPr>
            </a:pPr>
            <a:r>
              <a:t>Content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14400" y="914400"/>
            <a:ext cx="7315200" cy="9144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1" i="0">
                <a:latin typeface="Meiryo"/>
              </a:defRPr>
            </a:pPr>
            <a:r>
              <a:t>Content 2</a:t>
            </a:r>
          </a:p>
        </p:txBody>
      </p:sp>
      <p:sp>
        <p:nvSpPr>
          <p:cNvPr id="5" name="Rectangle 4"/>
          <p:cNvSpPr/>
          <p:nvPr/>
        </p:nvSpPr>
        <p:spPr>
          <a:xfrm>
            <a:off x="914400" y="914400"/>
            <a:ext cx="4572000" cy="914400"/>
          </a:xfrm>
          <a:prstGeom prst="rect">
            <a:avLst/>
          </a:prstGeom>
          <a:solidFill>
            <a:srgbClr val="404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914400" y="914400"/>
            <a:ext cx="4572000" cy="914400"/>
          </a:xfrm>
          <a:prstGeom prst="rect">
            <a:avLst/>
          </a:prstGeom>
          <a:solidFill>
            <a:srgbClr val="40FF4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914400"/>
            <a:ext cx="7315200" cy="9144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0" i="0">
                <a:latin typeface="Meiryo"/>
              </a:defRPr>
            </a:pPr>
            <a:r>
              <a:t>Text on Shape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094476" y="342900"/>
            <a:ext cx="10970056" cy="6858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200" b="1" i="0">
                <a:latin typeface="Meiryo"/>
              </a:defRPr>
            </a:pPr>
            <a:r>
              <a:t>004 - AutoGrid with Plots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9447" y="1371600"/>
            <a:ext cx="10970056" cy="3429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2400" b="1" i="0">
                <a:latin typeface="Meiryo"/>
              </a:defRPr>
            </a:pPr>
            <a:r>
              <a:t>Matplotlib Plots in Grid</a:t>
            </a:r>
          </a:p>
        </p:txBody>
      </p:sp>
      <p:pic>
        <p:nvPicPr>
          <p:cNvPr id="4" name="Picture 3" descr="tmpo7_ragpp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895" y="685800"/>
            <a:ext cx="9751161" cy="5486400"/>
          </a:xfrm>
          <a:prstGeom prst="rect">
            <a:avLst/>
          </a:prstGeom>
        </p:spPr>
      </p:pic>
      <p:pic>
        <p:nvPicPr>
          <p:cNvPr id="5" name="Picture 4" descr="tmpw1q914k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8895" y="685800"/>
            <a:ext cx="9751161" cy="5486400"/>
          </a:xfrm>
          <a:prstGeom prst="rect">
            <a:avLst/>
          </a:prstGeom>
        </p:spPr>
      </p:pic>
      <p:pic>
        <p:nvPicPr>
          <p:cNvPr id="6" name="Picture 5" descr="tmp9lwttsfw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18895" y="685800"/>
            <a:ext cx="9751161" cy="5486400"/>
          </a:xfrm>
          <a:prstGeom prst="rect">
            <a:avLst/>
          </a:prstGeom>
        </p:spPr>
      </p:pic>
      <p:pic>
        <p:nvPicPr>
          <p:cNvPr id="7" name="Picture 6" descr="tmpvh1plvk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8895" y="685800"/>
            <a:ext cx="9751161" cy="54864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