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137160"/>
            <a:ext cx="12188952" cy="5486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Nested Grid Example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45963" y="1097280"/>
            <a:ext cx="5210776" cy="260604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latin typeface="Meiryo"/>
              </a:defRPr>
            </a:pPr>
            <a:r>
              <a:t>Main Grid (0,0)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61414" y="1130198"/>
            <a:ext cx="4949933" cy="123786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Nested Grid 1 (0,0)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61414" y="2433218"/>
            <a:ext cx="4949933" cy="123786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Nested Grid 1 (1,0)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10565" y="3905631"/>
            <a:ext cx="2475576" cy="247573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Nested Grid 2 (0,0)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416563" y="3905631"/>
            <a:ext cx="2475576" cy="247573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Nested Grid 2 (0,1)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95593" y="3873398"/>
            <a:ext cx="2475576" cy="123786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Nested Grid 3 (0,0)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938158" y="3882999"/>
            <a:ext cx="2401223" cy="60007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000" b="0" i="0">
                <a:latin typeface="Meiryo"/>
              </a:defRPr>
            </a:pPr>
            <a:r>
              <a:t>Deep Nested (0,0)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38158" y="4501591"/>
            <a:ext cx="2401223" cy="600075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000" b="0" i="0">
                <a:latin typeface="Meiryo"/>
              </a:defRPr>
            </a:pPr>
            <a:r>
              <a:t>Deep Nested (1,0)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295593" y="5175732"/>
            <a:ext cx="2475576" cy="123786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Nested Grid 3 (1,0)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01591" y="5175732"/>
            <a:ext cx="2475576" cy="1237869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Nested Grid 3 (1,1)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