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6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950F9-682C-4940-AE81-99BDB33F21A4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5265-A2D2-469F-8068-CC8222B706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88387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950F9-682C-4940-AE81-99BDB33F21A4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5265-A2D2-469F-8068-CC8222B706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96704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950F9-682C-4940-AE81-99BDB33F21A4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5265-A2D2-469F-8068-CC8222B706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5422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950F9-682C-4940-AE81-99BDB33F21A4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5265-A2D2-469F-8068-CC8222B706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93817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950F9-682C-4940-AE81-99BDB33F21A4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5265-A2D2-469F-8068-CC8222B706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04130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950F9-682C-4940-AE81-99BDB33F21A4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5265-A2D2-469F-8068-CC8222B706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2002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950F9-682C-4940-AE81-99BDB33F21A4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5265-A2D2-469F-8068-CC8222B706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5838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950F9-682C-4940-AE81-99BDB33F21A4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5265-A2D2-469F-8068-CC8222B706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4756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950F9-682C-4940-AE81-99BDB33F21A4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5265-A2D2-469F-8068-CC8222B706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35673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950F9-682C-4940-AE81-99BDB33F21A4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5265-A2D2-469F-8068-CC8222B706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50509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950F9-682C-4940-AE81-99BDB33F21A4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5265-A2D2-469F-8068-CC8222B706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9599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8950F9-682C-4940-AE81-99BDB33F21A4}" type="datetimeFigureOut">
              <a:rPr lang="es-ES" smtClean="0"/>
              <a:t>27/09/2023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B5265-A2D2-469F-8068-CC8222B7065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2696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2457450"/>
            <a:ext cx="766762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62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2830" y="1375559"/>
            <a:ext cx="7267575" cy="28956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2438400" y="2381250"/>
            <a:ext cx="6724650" cy="333375"/>
          </a:xfrm>
          <a:prstGeom prst="rect">
            <a:avLst/>
          </a:prstGeom>
          <a:noFill/>
          <a:ln w="19050">
            <a:solidFill>
              <a:schemeClr val="accent6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55174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1438275"/>
            <a:ext cx="7296150" cy="291465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2752725" y="2828926"/>
            <a:ext cx="4638675" cy="685800"/>
          </a:xfrm>
          <a:prstGeom prst="rect">
            <a:avLst/>
          </a:prstGeom>
          <a:noFill/>
          <a:ln w="19050">
            <a:solidFill>
              <a:schemeClr val="accent6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4769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1014412"/>
            <a:ext cx="7305675" cy="4848225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4000500" y="2857500"/>
            <a:ext cx="2781300" cy="25717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Rectángulo 3"/>
          <p:cNvSpPr/>
          <p:nvPr/>
        </p:nvSpPr>
        <p:spPr>
          <a:xfrm>
            <a:off x="4133850" y="3181349"/>
            <a:ext cx="3733800" cy="268128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45304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1952625"/>
            <a:ext cx="7343775" cy="295275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2609850" y="4038600"/>
            <a:ext cx="4914900" cy="314326"/>
          </a:xfrm>
          <a:prstGeom prst="rect">
            <a:avLst/>
          </a:prstGeom>
          <a:noFill/>
          <a:ln w="19050">
            <a:solidFill>
              <a:schemeClr val="accent6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Rectángulo 3"/>
          <p:cNvSpPr/>
          <p:nvPr/>
        </p:nvSpPr>
        <p:spPr>
          <a:xfrm>
            <a:off x="2609850" y="4352926"/>
            <a:ext cx="523875" cy="371474"/>
          </a:xfrm>
          <a:prstGeom prst="rect">
            <a:avLst/>
          </a:prstGeom>
          <a:noFill/>
          <a:ln w="19050">
            <a:solidFill>
              <a:schemeClr val="accent6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5671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1047750"/>
            <a:ext cx="6229350" cy="47625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6296024" y="2686050"/>
            <a:ext cx="2914651" cy="1600200"/>
          </a:xfrm>
          <a:prstGeom prst="rect">
            <a:avLst/>
          </a:prstGeom>
          <a:noFill/>
          <a:ln w="19050">
            <a:solidFill>
              <a:schemeClr val="accent6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822657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33119B62C3754499D7CF48A9CD86856" ma:contentTypeVersion="12" ma:contentTypeDescription="Crear nuevo documento." ma:contentTypeScope="" ma:versionID="607e6fcd193b448946b1dda13f1ee24f">
  <xsd:schema xmlns:xsd="http://www.w3.org/2001/XMLSchema" xmlns:xs="http://www.w3.org/2001/XMLSchema" xmlns:p="http://schemas.microsoft.com/office/2006/metadata/properties" xmlns:ns2="b706a6f3-07fb-4b38-8505-a7756c819b4a" xmlns:ns3="0181ad57-5952-4057-afaf-703ad2039ac8" targetNamespace="http://schemas.microsoft.com/office/2006/metadata/properties" ma:root="true" ma:fieldsID="88e173c256802e69b4f906c686fd7407" ns2:_="" ns3:_="">
    <xsd:import namespace="b706a6f3-07fb-4b38-8505-a7756c819b4a"/>
    <xsd:import namespace="0181ad57-5952-4057-afaf-703ad2039a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06a6f3-07fb-4b38-8505-a7756c819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2" nillable="true" ma:taxonomy="true" ma:internalName="lcf76f155ced4ddcb4097134ff3c332f" ma:taxonomyFieldName="MediaServiceImageTags" ma:displayName="Etiquetas de imagen" ma:readOnly="false" ma:fieldId="{5cf76f15-5ced-4ddc-b409-7134ff3c332f}" ma:taxonomyMulti="true" ma:sspId="7b5078ee-99bb-4cb0-ae79-d2f4e37d9f8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81ad57-5952-4057-afaf-703ad2039ac8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17070fcd-278a-4e8e-b61b-8bf2f7d43745}" ma:internalName="TaxCatchAll" ma:showField="CatchAllData" ma:web="0181ad57-5952-4057-afaf-703ad2039a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81ad57-5952-4057-afaf-703ad2039ac8" xsi:nil="true"/>
    <lcf76f155ced4ddcb4097134ff3c332f xmlns="b706a6f3-07fb-4b38-8505-a7756c819b4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8F8F9C0-7E22-4925-BF3B-01D6B8EC4DDC}"/>
</file>

<file path=customXml/itemProps2.xml><?xml version="1.0" encoding="utf-8"?>
<ds:datastoreItem xmlns:ds="http://schemas.openxmlformats.org/officeDocument/2006/customXml" ds:itemID="{1804AC59-E389-407E-BF6A-D8F701382874}"/>
</file>

<file path=customXml/itemProps3.xml><?xml version="1.0" encoding="utf-8"?>
<ds:datastoreItem xmlns:ds="http://schemas.openxmlformats.org/officeDocument/2006/customXml" ds:itemID="{E4BE6F92-D4BB-470A-91C5-BEB66FD05B2F}"/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Panorámica</PresentationFormat>
  <Paragraphs>0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Bruno Franco</dc:creator>
  <cp:lastModifiedBy>Bruno Agustin Franco</cp:lastModifiedBy>
  <cp:revision>2</cp:revision>
  <dcterms:created xsi:type="dcterms:W3CDTF">2023-09-27T18:32:41Z</dcterms:created>
  <dcterms:modified xsi:type="dcterms:W3CDTF">2023-09-27T18:49:42Z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0x010100F33119B62C3754499D7CF48A9CD86856</vt:lpwstr>
  </property>
</Properties>
</file>