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7" r:id="rId5"/>
    <p:sldId id="273" r:id="rId6"/>
    <p:sldId id="274" r:id="rId7"/>
    <p:sldId id="268" r:id="rId8"/>
    <p:sldId id="272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71" r:id="rId18"/>
    <p:sldId id="265" r:id="rId19"/>
    <p:sldId id="270" r:id="rId20"/>
    <p:sldId id="266" r:id="rId21"/>
    <p:sldId id="269" r:id="rId2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98BA"/>
    <a:srgbClr val="1081AC"/>
    <a:srgbClr val="015274"/>
    <a:srgbClr val="003150"/>
    <a:srgbClr val="A66BD3"/>
    <a:srgbClr val="BC76DC"/>
    <a:srgbClr val="CBA9E5"/>
    <a:srgbClr val="FF5D5D"/>
    <a:srgbClr val="665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BCFD91-0173-4C42-8711-3A873A849593}" v="18" dt="2023-03-23T15:34:16.3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no Franco" userId="6a3a7a25f99642f7" providerId="LiveId" clId="{80BCFD91-0173-4C42-8711-3A873A849593}"/>
    <pc:docChg chg="undo custSel addSld modSld">
      <pc:chgData name="Bruno Franco" userId="6a3a7a25f99642f7" providerId="LiveId" clId="{80BCFD91-0173-4C42-8711-3A873A849593}" dt="2023-03-23T15:36:33.160" v="34" actId="13822"/>
      <pc:docMkLst>
        <pc:docMk/>
      </pc:docMkLst>
      <pc:sldChg chg="addSp modSp">
        <pc:chgData name="Bruno Franco" userId="6a3a7a25f99642f7" providerId="LiveId" clId="{80BCFD91-0173-4C42-8711-3A873A849593}" dt="2023-03-22T18:49:06.791" v="6"/>
        <pc:sldMkLst>
          <pc:docMk/>
          <pc:sldMk cId="3329412780" sldId="267"/>
        </pc:sldMkLst>
        <pc:spChg chg="mod">
          <ac:chgData name="Bruno Franco" userId="6a3a7a25f99642f7" providerId="LiveId" clId="{80BCFD91-0173-4C42-8711-3A873A849593}" dt="2023-03-22T18:45:47.498" v="1" actId="1076"/>
          <ac:spMkLst>
            <pc:docMk/>
            <pc:sldMk cId="3329412780" sldId="267"/>
            <ac:spMk id="3" creationId="{00000000-0000-0000-0000-000000000000}"/>
          </ac:spMkLst>
        </pc:spChg>
        <pc:spChg chg="add mod">
          <ac:chgData name="Bruno Franco" userId="6a3a7a25f99642f7" providerId="LiveId" clId="{80BCFD91-0173-4C42-8711-3A873A849593}" dt="2023-03-22T18:46:27.336" v="2"/>
          <ac:spMkLst>
            <pc:docMk/>
            <pc:sldMk cId="3329412780" sldId="267"/>
            <ac:spMk id="27" creationId="{D8AB6DBA-0ACE-C701-07EC-3D482406DB50}"/>
          </ac:spMkLst>
        </pc:spChg>
        <pc:grpChg chg="mod">
          <ac:chgData name="Bruno Franco" userId="6a3a7a25f99642f7" providerId="LiveId" clId="{80BCFD91-0173-4C42-8711-3A873A849593}" dt="2023-03-22T18:45:47.498" v="1" actId="1076"/>
          <ac:grpSpMkLst>
            <pc:docMk/>
            <pc:sldMk cId="3329412780" sldId="267"/>
            <ac:grpSpMk id="2" creationId="{00000000-0000-0000-0000-000000000000}"/>
          </ac:grpSpMkLst>
        </pc:grpChg>
        <pc:grpChg chg="add mod">
          <ac:chgData name="Bruno Franco" userId="6a3a7a25f99642f7" providerId="LiveId" clId="{80BCFD91-0173-4C42-8711-3A873A849593}" dt="2023-03-22T18:45:47.498" v="1" actId="1076"/>
          <ac:grpSpMkLst>
            <pc:docMk/>
            <pc:sldMk cId="3329412780" sldId="267"/>
            <ac:grpSpMk id="18" creationId="{D9959E75-F0DB-042A-0D42-D2161C55DE96}"/>
          </ac:grpSpMkLst>
        </pc:grpChg>
        <pc:picChg chg="mod">
          <ac:chgData name="Bruno Franco" userId="6a3a7a25f99642f7" providerId="LiveId" clId="{80BCFD91-0173-4C42-8711-3A873A849593}" dt="2023-03-22T18:45:47.498" v="1" actId="1076"/>
          <ac:picMkLst>
            <pc:docMk/>
            <pc:sldMk cId="3329412780" sldId="267"/>
            <ac:picMk id="7" creationId="{00000000-0000-0000-0000-000000000000}"/>
          </ac:picMkLst>
        </pc:picChg>
        <pc:picChg chg="mod">
          <ac:chgData name="Bruno Franco" userId="6a3a7a25f99642f7" providerId="LiveId" clId="{80BCFD91-0173-4C42-8711-3A873A849593}" dt="2023-03-22T18:45:47.498" v="1" actId="1076"/>
          <ac:picMkLst>
            <pc:docMk/>
            <pc:sldMk cId="3329412780" sldId="267"/>
            <ac:picMk id="8" creationId="{00000000-0000-0000-0000-000000000000}"/>
          </ac:picMkLst>
        </pc:picChg>
        <pc:picChg chg="mod">
          <ac:chgData name="Bruno Franco" userId="6a3a7a25f99642f7" providerId="LiveId" clId="{80BCFD91-0173-4C42-8711-3A873A849593}" dt="2023-03-22T18:48:55.428" v="5"/>
          <ac:picMkLst>
            <pc:docMk/>
            <pc:sldMk cId="3329412780" sldId="267"/>
            <ac:picMk id="30" creationId="{B516C294-86AF-1115-3768-6741EC781857}"/>
          </ac:picMkLst>
        </pc:picChg>
        <pc:picChg chg="mod">
          <ac:chgData name="Bruno Franco" userId="6a3a7a25f99642f7" providerId="LiveId" clId="{80BCFD91-0173-4C42-8711-3A873A849593}" dt="2023-03-22T18:45:47.498" v="1" actId="1076"/>
          <ac:picMkLst>
            <pc:docMk/>
            <pc:sldMk cId="3329412780" sldId="267"/>
            <ac:picMk id="1034" creationId="{00000000-0000-0000-0000-000000000000}"/>
          </ac:picMkLst>
        </pc:picChg>
        <pc:cxnChg chg="add mod">
          <ac:chgData name="Bruno Franco" userId="6a3a7a25f99642f7" providerId="LiveId" clId="{80BCFD91-0173-4C42-8711-3A873A849593}" dt="2023-03-22T18:49:06.791" v="6"/>
          <ac:cxnSpMkLst>
            <pc:docMk/>
            <pc:sldMk cId="3329412780" sldId="267"/>
            <ac:cxnSpMk id="31" creationId="{5188898A-89B6-7995-D41F-64E5E2423BB1}"/>
          </ac:cxnSpMkLst>
        </pc:cxnChg>
      </pc:sldChg>
      <pc:sldChg chg="addSp delSp modSp new mod">
        <pc:chgData name="Bruno Franco" userId="6a3a7a25f99642f7" providerId="LiveId" clId="{80BCFD91-0173-4C42-8711-3A873A849593}" dt="2023-03-23T15:36:33.160" v="34" actId="13822"/>
        <pc:sldMkLst>
          <pc:docMk/>
          <pc:sldMk cId="1838188675" sldId="268"/>
        </pc:sldMkLst>
        <pc:spChg chg="add mod">
          <ac:chgData name="Bruno Franco" userId="6a3a7a25f99642f7" providerId="LiveId" clId="{80BCFD91-0173-4C42-8711-3A873A849593}" dt="2023-03-23T15:35:46.414" v="30" actId="14861"/>
          <ac:spMkLst>
            <pc:docMk/>
            <pc:sldMk cId="1838188675" sldId="268"/>
            <ac:spMk id="2" creationId="{BA4DF944-E35D-9528-E0C5-27A73936CA3D}"/>
          </ac:spMkLst>
        </pc:spChg>
        <pc:spChg chg="add del">
          <ac:chgData name="Bruno Franco" userId="6a3a7a25f99642f7" providerId="LiveId" clId="{80BCFD91-0173-4C42-8711-3A873A849593}" dt="2023-03-23T15:34:33.938" v="19" actId="11529"/>
          <ac:spMkLst>
            <pc:docMk/>
            <pc:sldMk cId="1838188675" sldId="268"/>
            <ac:spMk id="4" creationId="{190587E1-C181-885C-A180-F789EE60B767}"/>
          </ac:spMkLst>
        </pc:spChg>
        <pc:spChg chg="add del mod">
          <ac:chgData name="Bruno Franco" userId="6a3a7a25f99642f7" providerId="LiveId" clId="{80BCFD91-0173-4C42-8711-3A873A849593}" dt="2023-03-23T15:35:01.767" v="27" actId="478"/>
          <ac:spMkLst>
            <pc:docMk/>
            <pc:sldMk cId="1838188675" sldId="268"/>
            <ac:spMk id="5" creationId="{F7469A34-A776-07A6-93A2-C48B5E20AF58}"/>
          </ac:spMkLst>
        </pc:spChg>
        <pc:spChg chg="add mod">
          <ac:chgData name="Bruno Franco" userId="6a3a7a25f99642f7" providerId="LiveId" clId="{80BCFD91-0173-4C42-8711-3A873A849593}" dt="2023-03-23T15:36:33.160" v="34" actId="13822"/>
          <ac:spMkLst>
            <pc:docMk/>
            <pc:sldMk cId="1838188675" sldId="268"/>
            <ac:spMk id="6" creationId="{EDD889F7-9C5D-2B07-4C3A-4D42C1F3F930}"/>
          </ac:spMkLst>
        </pc:spChg>
        <pc:picChg chg="add mod">
          <ac:chgData name="Bruno Franco" userId="6a3a7a25f99642f7" providerId="LiveId" clId="{80BCFD91-0173-4C42-8711-3A873A849593}" dt="2023-03-23T15:34:55.783" v="25" actId="1076"/>
          <ac:picMkLst>
            <pc:docMk/>
            <pc:sldMk cId="1838188675" sldId="268"/>
            <ac:picMk id="3" creationId="{5F14ACFA-DE33-63B3-A195-57A51A4E5523}"/>
          </ac:picMkLst>
        </pc:picChg>
        <pc:picChg chg="add del mod">
          <ac:chgData name="Bruno Franco" userId="6a3a7a25f99642f7" providerId="LiveId" clId="{80BCFD91-0173-4C42-8711-3A873A849593}" dt="2023-03-23T15:04:20.986" v="14" actId="478"/>
          <ac:picMkLst>
            <pc:docMk/>
            <pc:sldMk cId="1838188675" sldId="268"/>
            <ac:picMk id="5" creationId="{09DDAAF2-48F0-5958-3F32-2FBEDD5A4BF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9042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483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0095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2815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823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5522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9175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9259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299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837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137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98DE-D10D-40D4-96F5-93A2BCA1CC03}" type="datetimeFigureOut">
              <a:rPr lang="es-ES" smtClean="0"/>
              <a:t>21/07/2023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250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8.png"/><Relationship Id="rId3" Type="http://schemas.openxmlformats.org/officeDocument/2006/relationships/image" Target="../media/image10.emf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5" Type="http://schemas.openxmlformats.org/officeDocument/2006/relationships/image" Target="../media/image20.jpeg"/><Relationship Id="rId10" Type="http://schemas.microsoft.com/office/2007/relationships/hdphoto" Target="../media/hdphoto4.wdp"/><Relationship Id="rId4" Type="http://schemas.openxmlformats.org/officeDocument/2006/relationships/image" Target="../media/image11.emf"/><Relationship Id="rId9" Type="http://schemas.openxmlformats.org/officeDocument/2006/relationships/image" Target="../media/image15.png"/><Relationship Id="rId1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o 17">
            <a:extLst>
              <a:ext uri="{FF2B5EF4-FFF2-40B4-BE49-F238E27FC236}">
                <a16:creationId xmlns:a16="http://schemas.microsoft.com/office/drawing/2014/main" id="{D9959E75-F0DB-042A-0D42-D2161C55DE96}"/>
              </a:ext>
            </a:extLst>
          </p:cNvPr>
          <p:cNvGrpSpPr/>
          <p:nvPr/>
        </p:nvGrpSpPr>
        <p:grpSpPr>
          <a:xfrm>
            <a:off x="32229" y="2165754"/>
            <a:ext cx="3657601" cy="4433887"/>
            <a:chOff x="911224" y="1039813"/>
            <a:chExt cx="3657601" cy="4433887"/>
          </a:xfrm>
        </p:grpSpPr>
        <p:grpSp>
          <p:nvGrpSpPr>
            <p:cNvPr id="2" name="Grupo 1"/>
            <p:cNvGrpSpPr/>
            <p:nvPr/>
          </p:nvGrpSpPr>
          <p:grpSpPr>
            <a:xfrm>
              <a:off x="911224" y="1039813"/>
              <a:ext cx="3657601" cy="4433887"/>
              <a:chOff x="3527424" y="-395287"/>
              <a:chExt cx="3657601" cy="4433887"/>
            </a:xfrm>
          </p:grpSpPr>
          <p:pic>
            <p:nvPicPr>
              <p:cNvPr id="7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t="38589" r="17701" b="23938"/>
              <a:stretch/>
            </p:blipFill>
            <p:spPr bwMode="auto">
              <a:xfrm>
                <a:off x="3527424" y="1854199"/>
                <a:ext cx="3657601" cy="2184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400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r="17701" b="60295"/>
              <a:stretch/>
            </p:blipFill>
            <p:spPr bwMode="auto">
              <a:xfrm>
                <a:off x="3527424" y="-395287"/>
                <a:ext cx="3657601" cy="2314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4" name="Picture 10" descr="Chip Isolated Minimal Icon Processor Line Vector Icon For Websites And  Mobile Minimalistic Flat Design Editable Stroke Stock Illustration -  Download Image Now - iStock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5975" y="4406900"/>
              <a:ext cx="1066800" cy="10668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CuadroTexto 2"/>
            <p:cNvSpPr txBox="1"/>
            <p:nvPr/>
          </p:nvSpPr>
          <p:spPr>
            <a:xfrm>
              <a:off x="1225550" y="4105523"/>
              <a:ext cx="2851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4400" dirty="0">
                  <a:ln w="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DP4+ App</a:t>
              </a: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3689831" y="142282"/>
            <a:ext cx="8308676" cy="4074161"/>
            <a:chOff x="3689831" y="142282"/>
            <a:chExt cx="8308676" cy="4074161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B36161A3-769F-A931-B8B3-03BC092E2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89831" y="142282"/>
              <a:ext cx="7268589" cy="2867425"/>
            </a:xfrm>
            <a:prstGeom prst="rect">
              <a:avLst/>
            </a:prstGeom>
            <a:effectLst/>
          </p:spPr>
        </p:pic>
        <p:sp>
          <p:nvSpPr>
            <p:cNvPr id="6" name="Rectángulo redondeado 4">
              <a:extLst>
                <a:ext uri="{FF2B5EF4-FFF2-40B4-BE49-F238E27FC236}">
                  <a16:creationId xmlns:a16="http://schemas.microsoft.com/office/drawing/2014/main" id="{FBD3A69B-0957-42FE-9EEB-51700051ECB3}"/>
                </a:ext>
              </a:extLst>
            </p:cNvPr>
            <p:cNvSpPr/>
            <p:nvPr/>
          </p:nvSpPr>
          <p:spPr>
            <a:xfrm>
              <a:off x="9735615" y="553416"/>
              <a:ext cx="1000124" cy="273880"/>
            </a:xfrm>
            <a:prstGeom prst="roundRect">
              <a:avLst/>
            </a:prstGeom>
            <a:noFill/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FCB6FBE5-8B94-89CE-F5D9-04743C1A2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73865" y="1585607"/>
              <a:ext cx="1851143" cy="263083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chemeClr val="accent6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cxnSp>
          <p:nvCxnSpPr>
            <p:cNvPr id="17" name="Conector: angular 16">
              <a:extLst>
                <a:ext uri="{FF2B5EF4-FFF2-40B4-BE49-F238E27FC236}">
                  <a16:creationId xmlns:a16="http://schemas.microsoft.com/office/drawing/2014/main" id="{711E2001-E4C9-D1E3-EEBD-46858E12D568}"/>
                </a:ext>
              </a:extLst>
            </p:cNvPr>
            <p:cNvCxnSpPr>
              <a:cxnSpLocks/>
              <a:stCxn id="6" idx="1"/>
              <a:endCxn id="13" idx="3"/>
            </p:cNvCxnSpPr>
            <p:nvPr/>
          </p:nvCxnSpPr>
          <p:spPr>
            <a:xfrm rot="10800000" flipV="1">
              <a:off x="8425009" y="690355"/>
              <a:ext cx="1310607" cy="2210669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ángulo redondeado 4">
              <a:extLst>
                <a:ext uri="{FF2B5EF4-FFF2-40B4-BE49-F238E27FC236}">
                  <a16:creationId xmlns:a16="http://schemas.microsoft.com/office/drawing/2014/main" id="{D8AB6DBA-0ACE-C701-07EC-3D482406DB50}"/>
                </a:ext>
              </a:extLst>
            </p:cNvPr>
            <p:cNvSpPr/>
            <p:nvPr/>
          </p:nvSpPr>
          <p:spPr>
            <a:xfrm>
              <a:off x="9735614" y="861806"/>
              <a:ext cx="1000124" cy="273880"/>
            </a:xfrm>
            <a:prstGeom prst="roundRect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B516C294-86AF-1115-3768-6741EC781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141137" y="1984746"/>
              <a:ext cx="857370" cy="676369"/>
            </a:xfrm>
            <a:prstGeom prst="rect">
              <a:avLst/>
            </a:prstGeom>
            <a:ln w="28575">
              <a:solidFill>
                <a:schemeClr val="accent1"/>
              </a:solidFill>
            </a:ln>
          </p:spPr>
        </p:pic>
        <p:cxnSp>
          <p:nvCxnSpPr>
            <p:cNvPr id="31" name="Conector: angular 30">
              <a:extLst>
                <a:ext uri="{FF2B5EF4-FFF2-40B4-BE49-F238E27FC236}">
                  <a16:creationId xmlns:a16="http://schemas.microsoft.com/office/drawing/2014/main" id="{5188898A-89B6-7995-D41F-64E5E2423BB1}"/>
                </a:ext>
              </a:extLst>
            </p:cNvPr>
            <p:cNvCxnSpPr>
              <a:cxnSpLocks/>
              <a:stCxn id="27" idx="2"/>
              <a:endCxn id="30" idx="1"/>
            </p:cNvCxnSpPr>
            <p:nvPr/>
          </p:nvCxnSpPr>
          <p:spPr>
            <a:xfrm rot="16200000" flipH="1">
              <a:off x="10094784" y="1276577"/>
              <a:ext cx="1187245" cy="905461"/>
            </a:xfrm>
            <a:prstGeom prst="bentConnector2">
              <a:avLst/>
            </a:prstGeom>
            <a:ln w="381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9412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3970" y="1333207"/>
            <a:ext cx="4544059" cy="4191585"/>
          </a:xfrm>
          <a:prstGeom prst="rect">
            <a:avLst/>
          </a:prstGeom>
        </p:spPr>
      </p:pic>
      <p:sp>
        <p:nvSpPr>
          <p:cNvPr id="7" name="Rectángulo redondeado 6"/>
          <p:cNvSpPr/>
          <p:nvPr/>
        </p:nvSpPr>
        <p:spPr>
          <a:xfrm>
            <a:off x="7042314" y="1424047"/>
            <a:ext cx="1352549" cy="3786127"/>
          </a:xfrm>
          <a:prstGeom prst="round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redondeado 7"/>
          <p:cNvSpPr/>
          <p:nvPr/>
        </p:nvSpPr>
        <p:spPr>
          <a:xfrm>
            <a:off x="3971925" y="1424047"/>
            <a:ext cx="3043555" cy="3786127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/>
          <p:cNvSpPr/>
          <p:nvPr/>
        </p:nvSpPr>
        <p:spPr>
          <a:xfrm>
            <a:off x="4427821" y="1083079"/>
            <a:ext cx="2131762" cy="295548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4">
                    <a:lumMod val="50000"/>
                  </a:schemeClr>
                </a:solidFill>
              </a:rPr>
              <a:t>Input data </a:t>
            </a:r>
            <a:r>
              <a:rPr lang="es-ES" sz="1100" dirty="0" err="1">
                <a:solidFill>
                  <a:schemeClr val="accent4">
                    <a:lumMod val="50000"/>
                  </a:schemeClr>
                </a:solidFill>
              </a:rPr>
              <a:t>from</a:t>
            </a:r>
            <a:r>
              <a:rPr lang="es-ES" sz="11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100" dirty="0" err="1">
                <a:solidFill>
                  <a:schemeClr val="accent4">
                    <a:lumMod val="50000"/>
                  </a:schemeClr>
                </a:solidFill>
              </a:rPr>
              <a:t>selected</a:t>
            </a:r>
            <a:r>
              <a:rPr lang="es-ES" sz="1100" dirty="0">
                <a:solidFill>
                  <a:schemeClr val="accent4">
                    <a:lumMod val="50000"/>
                  </a:schemeClr>
                </a:solidFill>
              </a:rPr>
              <a:t> Excel file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6914265" y="972206"/>
            <a:ext cx="1608645" cy="4064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Scale</a:t>
            </a:r>
            <a:r>
              <a:rPr lang="es-ES" sz="1200" dirty="0"/>
              <a:t> </a:t>
            </a:r>
            <a:r>
              <a:rPr lang="es-ES" sz="1200" dirty="0" err="1"/>
              <a:t>chemical</a:t>
            </a:r>
            <a:r>
              <a:rPr lang="es-ES" sz="1200" dirty="0"/>
              <a:t> </a:t>
            </a:r>
            <a:r>
              <a:rPr lang="es-ES" sz="1200" dirty="0" err="1"/>
              <a:t>shifts</a:t>
            </a:r>
            <a:r>
              <a:rPr lang="es-ES" sz="1200" dirty="0"/>
              <a:t> </a:t>
            </a:r>
            <a:r>
              <a:rPr lang="es-ES" sz="1200" dirty="0" err="1"/>
              <a:t>for</a:t>
            </a:r>
            <a:r>
              <a:rPr lang="es-ES" sz="1200" dirty="0"/>
              <a:t> </a:t>
            </a:r>
            <a:r>
              <a:rPr lang="es-ES" sz="1200" dirty="0" err="1"/>
              <a:t>each</a:t>
            </a:r>
            <a:r>
              <a:rPr lang="es-ES" sz="1200" dirty="0"/>
              <a:t> </a:t>
            </a:r>
            <a:r>
              <a:rPr lang="es-ES" sz="1200" dirty="0" err="1"/>
              <a:t>isomer</a:t>
            </a:r>
            <a:endParaRPr lang="es-ES" sz="1200" dirty="0"/>
          </a:p>
        </p:txBody>
      </p:sp>
      <p:sp>
        <p:nvSpPr>
          <p:cNvPr id="11" name="Rectángulo 10"/>
          <p:cNvSpPr/>
          <p:nvPr/>
        </p:nvSpPr>
        <p:spPr>
          <a:xfrm>
            <a:off x="5324475" y="5240656"/>
            <a:ext cx="561975" cy="284137"/>
          </a:xfrm>
          <a:prstGeom prst="rect">
            <a:avLst/>
          </a:prstGeom>
          <a:solidFill>
            <a:schemeClr val="accent1">
              <a:lumMod val="20000"/>
              <a:lumOff val="8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/>
          <p:cNvSpPr/>
          <p:nvPr/>
        </p:nvSpPr>
        <p:spPr>
          <a:xfrm>
            <a:off x="4880250" y="5524793"/>
            <a:ext cx="1450424" cy="250128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100" dirty="0" err="1"/>
              <a:t>Scale</a:t>
            </a:r>
            <a:r>
              <a:rPr lang="es-ES" sz="1100" dirty="0"/>
              <a:t> </a:t>
            </a:r>
            <a:r>
              <a:rPr lang="es-ES" sz="1100" dirty="0" err="1"/>
              <a:t>chemical</a:t>
            </a:r>
            <a:r>
              <a:rPr lang="es-ES" sz="1100" dirty="0"/>
              <a:t> </a:t>
            </a:r>
            <a:r>
              <a:rPr lang="es-ES" sz="1100" dirty="0" err="1"/>
              <a:t>Shifts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3018279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463636" y="559148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" dirty="0"/>
          </a:p>
        </p:txBody>
      </p:sp>
      <p:grpSp>
        <p:nvGrpSpPr>
          <p:cNvPr id="22" name="Grupo 21"/>
          <p:cNvGrpSpPr/>
          <p:nvPr/>
        </p:nvGrpSpPr>
        <p:grpSpPr>
          <a:xfrm>
            <a:off x="494967" y="624311"/>
            <a:ext cx="6009750" cy="3810532"/>
            <a:chOff x="494967" y="624311"/>
            <a:chExt cx="6009750" cy="3810532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4967" y="624311"/>
              <a:ext cx="5668166" cy="3810532"/>
            </a:xfrm>
            <a:prstGeom prst="rect">
              <a:avLst/>
            </a:prstGeom>
          </p:spPr>
        </p:pic>
        <p:sp>
          <p:nvSpPr>
            <p:cNvPr id="9" name="Rectángulo 8"/>
            <p:cNvSpPr/>
            <p:nvPr/>
          </p:nvSpPr>
          <p:spPr>
            <a:xfrm>
              <a:off x="602095" y="1519462"/>
              <a:ext cx="5145561" cy="1010115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8504" y="1195824"/>
              <a:ext cx="1886213" cy="981212"/>
            </a:xfrm>
            <a:prstGeom prst="rect">
              <a:avLst/>
            </a:prstGeom>
            <a:ln w="19050">
              <a:solidFill>
                <a:schemeClr val="accent4"/>
              </a:solidFill>
            </a:ln>
          </p:spPr>
        </p:pic>
        <p:cxnSp>
          <p:nvCxnSpPr>
            <p:cNvPr id="11" name="Conector recto de flecha 10"/>
            <p:cNvCxnSpPr>
              <a:endCxn id="8" idx="1"/>
            </p:cNvCxnSpPr>
            <p:nvPr/>
          </p:nvCxnSpPr>
          <p:spPr>
            <a:xfrm flipV="1">
              <a:off x="2244437" y="1686430"/>
              <a:ext cx="2374067" cy="430480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ángulo 13"/>
            <p:cNvSpPr/>
            <p:nvPr/>
          </p:nvSpPr>
          <p:spPr>
            <a:xfrm>
              <a:off x="602094" y="1102752"/>
              <a:ext cx="2592369" cy="320959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44000"/>
              </a:schemeClr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15"/>
            <p:cNvSpPr/>
            <p:nvPr/>
          </p:nvSpPr>
          <p:spPr>
            <a:xfrm>
              <a:off x="602094" y="2692507"/>
              <a:ext cx="2711122" cy="1395706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44000"/>
              </a:schemeClr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CuadroTexto 16"/>
            <p:cNvSpPr txBox="1"/>
            <p:nvPr/>
          </p:nvSpPr>
          <p:spPr>
            <a:xfrm rot="20941741">
              <a:off x="3013216" y="1600381"/>
              <a:ext cx="386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/>
                <a:t>or</a:t>
              </a:r>
              <a:endParaRPr lang="es-ES" dirty="0"/>
            </a:p>
          </p:txBody>
        </p:sp>
      </p:grpSp>
      <p:sp>
        <p:nvSpPr>
          <p:cNvPr id="21" name="Rectángulo 20"/>
          <p:cNvSpPr/>
          <p:nvPr/>
        </p:nvSpPr>
        <p:spPr>
          <a:xfrm>
            <a:off x="2510922" y="128914"/>
            <a:ext cx="1967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Custom mode</a:t>
            </a:r>
            <a:r>
              <a:rPr lang="en-US" sz="2400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ES" sz="2400" dirty="0">
              <a:solidFill>
                <a:schemeClr val="accent4"/>
              </a:solidFill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380249" y="556848"/>
            <a:ext cx="6229322" cy="3979525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4" name="Grupo 23"/>
          <p:cNvGrpSpPr/>
          <p:nvPr/>
        </p:nvGrpSpPr>
        <p:grpSpPr>
          <a:xfrm>
            <a:off x="5190920" y="3399184"/>
            <a:ext cx="5687219" cy="1533739"/>
            <a:chOff x="6412674" y="5185661"/>
            <a:chExt cx="5687219" cy="1533739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12674" y="5185661"/>
              <a:ext cx="5687219" cy="1533739"/>
            </a:xfrm>
            <a:prstGeom prst="rect">
              <a:avLst/>
            </a:prstGeom>
          </p:spPr>
        </p:pic>
        <p:sp>
          <p:nvSpPr>
            <p:cNvPr id="20" name="Rectángulo 19"/>
            <p:cNvSpPr/>
            <p:nvPr/>
          </p:nvSpPr>
          <p:spPr>
            <a:xfrm>
              <a:off x="6638146" y="5711604"/>
              <a:ext cx="2826327" cy="1007796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5" name="Rectángulo 24"/>
          <p:cNvSpPr/>
          <p:nvPr/>
        </p:nvSpPr>
        <p:spPr>
          <a:xfrm>
            <a:off x="5128058" y="3305174"/>
            <a:ext cx="5750081" cy="17139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tángulo 25"/>
          <p:cNvSpPr/>
          <p:nvPr/>
        </p:nvSpPr>
        <p:spPr>
          <a:xfrm>
            <a:off x="6609571" y="2851333"/>
            <a:ext cx="3532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Theory Level miss matched</a:t>
            </a:r>
            <a:endParaRPr lang="es-E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90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372" y="850349"/>
            <a:ext cx="7296150" cy="2924175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080654" y="1819537"/>
            <a:ext cx="2864593" cy="828662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080654" y="3206338"/>
            <a:ext cx="1258785" cy="415908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r="28225"/>
          <a:stretch/>
        </p:blipFill>
        <p:spPr>
          <a:xfrm>
            <a:off x="2363190" y="3247604"/>
            <a:ext cx="922936" cy="333375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>
            <a:off x="4796156" y="2229344"/>
            <a:ext cx="4116224" cy="2383784"/>
            <a:chOff x="5122223" y="3007614"/>
            <a:chExt cx="4116224" cy="2383784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2223" y="3007614"/>
              <a:ext cx="4116224" cy="2383784"/>
            </a:xfrm>
            <a:prstGeom prst="rect">
              <a:avLst/>
            </a:prstGeom>
            <a:ln w="28575">
              <a:solidFill>
                <a:schemeClr val="accent6"/>
              </a:solidFill>
            </a:ln>
          </p:spPr>
        </p:pic>
        <p:sp>
          <p:nvSpPr>
            <p:cNvPr id="10" name="Rectángulo 9"/>
            <p:cNvSpPr/>
            <p:nvPr/>
          </p:nvSpPr>
          <p:spPr>
            <a:xfrm>
              <a:off x="5177643" y="3451477"/>
              <a:ext cx="1218580" cy="58481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4000"/>
              </a:schemeClr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cxnSp>
        <p:nvCxnSpPr>
          <p:cNvPr id="13" name="Conector recto de flecha 12"/>
          <p:cNvCxnSpPr>
            <a:stCxn id="7" idx="3"/>
            <a:endCxn id="9" idx="1"/>
          </p:cNvCxnSpPr>
          <p:nvPr/>
        </p:nvCxnSpPr>
        <p:spPr>
          <a:xfrm>
            <a:off x="3286126" y="3414292"/>
            <a:ext cx="1510030" cy="6944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4852455" y="3251492"/>
            <a:ext cx="1865395" cy="291510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Reparametrization</a:t>
            </a:r>
            <a:r>
              <a:rPr lang="es-ES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modes</a:t>
            </a:r>
            <a:endParaRPr lang="es-E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6443202" y="2648199"/>
            <a:ext cx="2273967" cy="288019"/>
          </a:xfrm>
          <a:prstGeom prst="rect">
            <a:avLst/>
          </a:prstGeom>
          <a:solidFill>
            <a:schemeClr val="accent1">
              <a:lumMod val="40000"/>
              <a:lumOff val="6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7822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732" y="-3705475"/>
            <a:ext cx="5630061" cy="339137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336" y="617032"/>
            <a:ext cx="5668166" cy="339137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347" y="2060026"/>
            <a:ext cx="1975895" cy="1513311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2790" y="3330685"/>
            <a:ext cx="3500031" cy="118549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8" name="Rectángulo 7"/>
          <p:cNvSpPr/>
          <p:nvPr/>
        </p:nvSpPr>
        <p:spPr>
          <a:xfrm>
            <a:off x="5422106" y="1666382"/>
            <a:ext cx="1123950" cy="308776"/>
          </a:xfrm>
          <a:prstGeom prst="rect">
            <a:avLst/>
          </a:prstGeom>
          <a:solidFill>
            <a:schemeClr val="accent1">
              <a:lumMod val="40000"/>
              <a:lumOff val="6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" name="Conector angular 9"/>
          <p:cNvCxnSpPr>
            <a:stCxn id="8" idx="3"/>
            <a:endCxn id="5" idx="0"/>
          </p:cNvCxnSpPr>
          <p:nvPr/>
        </p:nvCxnSpPr>
        <p:spPr>
          <a:xfrm>
            <a:off x="6546056" y="1820770"/>
            <a:ext cx="1328239" cy="239256"/>
          </a:xfrm>
          <a:prstGeom prst="bentConnector2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angular 10"/>
          <p:cNvCxnSpPr>
            <a:stCxn id="5" idx="3"/>
            <a:endCxn id="7" idx="0"/>
          </p:cNvCxnSpPr>
          <p:nvPr/>
        </p:nvCxnSpPr>
        <p:spPr>
          <a:xfrm>
            <a:off x="8862242" y="2816682"/>
            <a:ext cx="940564" cy="514003"/>
          </a:xfrm>
          <a:prstGeom prst="bentConnector2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n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093" y="617032"/>
            <a:ext cx="4669415" cy="3443203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747685" y="1287895"/>
            <a:ext cx="1425091" cy="302327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/>
          <p:cNvSpPr/>
          <p:nvPr/>
        </p:nvSpPr>
        <p:spPr>
          <a:xfrm>
            <a:off x="5461256" y="1242312"/>
            <a:ext cx="1425091" cy="302327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recto 11"/>
          <p:cNvCxnSpPr/>
          <p:nvPr/>
        </p:nvCxnSpPr>
        <p:spPr>
          <a:xfrm>
            <a:off x="5237258" y="470761"/>
            <a:ext cx="0" cy="4045418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ector 14"/>
          <p:cNvSpPr/>
          <p:nvPr/>
        </p:nvSpPr>
        <p:spPr>
          <a:xfrm>
            <a:off x="653732" y="4008405"/>
            <a:ext cx="359365" cy="35936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a</a:t>
            </a:r>
          </a:p>
        </p:txBody>
      </p:sp>
      <p:sp>
        <p:nvSpPr>
          <p:cNvPr id="19" name="Conector 18"/>
          <p:cNvSpPr/>
          <p:nvPr/>
        </p:nvSpPr>
        <p:spPr>
          <a:xfrm>
            <a:off x="5461256" y="4008404"/>
            <a:ext cx="359365" cy="35936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739444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944" y="2443025"/>
            <a:ext cx="4744112" cy="19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51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710" y="1290411"/>
            <a:ext cx="4533900" cy="33432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629" y="3462377"/>
            <a:ext cx="2048161" cy="1619476"/>
          </a:xfrm>
          <a:prstGeom prst="rect">
            <a:avLst/>
          </a:prstGeom>
          <a:ln w="28575">
            <a:solidFill>
              <a:schemeClr val="accent4"/>
            </a:solidFill>
          </a:ln>
        </p:spPr>
      </p:pic>
      <p:sp>
        <p:nvSpPr>
          <p:cNvPr id="8" name="Rectángulo 7"/>
          <p:cNvSpPr/>
          <p:nvPr/>
        </p:nvSpPr>
        <p:spPr>
          <a:xfrm>
            <a:off x="2690481" y="4109086"/>
            <a:ext cx="555639" cy="326184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" name="Conector recto de flecha 9"/>
          <p:cNvCxnSpPr>
            <a:stCxn id="8" idx="3"/>
          </p:cNvCxnSpPr>
          <p:nvPr/>
        </p:nvCxnSpPr>
        <p:spPr>
          <a:xfrm>
            <a:off x="3246120" y="4272178"/>
            <a:ext cx="599447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5172075" y="4689945"/>
            <a:ext cx="371475" cy="326184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0" name="Conector recto de flecha 19"/>
          <p:cNvCxnSpPr>
            <a:stCxn id="16" idx="3"/>
            <a:endCxn id="4" idx="1"/>
          </p:cNvCxnSpPr>
          <p:nvPr/>
        </p:nvCxnSpPr>
        <p:spPr>
          <a:xfrm>
            <a:off x="5543550" y="4853037"/>
            <a:ext cx="879755" cy="1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/>
          <p:cNvSpPr/>
          <p:nvPr/>
        </p:nvSpPr>
        <p:spPr>
          <a:xfrm>
            <a:off x="4101812" y="4689945"/>
            <a:ext cx="540686" cy="326184"/>
          </a:xfrm>
          <a:prstGeom prst="rect">
            <a:avLst/>
          </a:prstGeom>
          <a:solidFill>
            <a:srgbClr val="FF0000">
              <a:alpha val="20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tángulo 25"/>
          <p:cNvSpPr/>
          <p:nvPr/>
        </p:nvSpPr>
        <p:spPr>
          <a:xfrm>
            <a:off x="4902838" y="1891913"/>
            <a:ext cx="2050412" cy="326184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8" name="Conector angular 27"/>
          <p:cNvCxnSpPr>
            <a:stCxn id="26" idx="2"/>
          </p:cNvCxnSpPr>
          <p:nvPr/>
        </p:nvCxnSpPr>
        <p:spPr>
          <a:xfrm rot="5400000">
            <a:off x="4771912" y="2315833"/>
            <a:ext cx="1253869" cy="1058396"/>
          </a:xfrm>
          <a:prstGeom prst="bentConnector3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305" y="4119510"/>
            <a:ext cx="2267266" cy="1467055"/>
          </a:xfrm>
          <a:prstGeom prst="rect">
            <a:avLst/>
          </a:prstGeom>
          <a:ln w="28575"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2480880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7428" y="1094385"/>
            <a:ext cx="4817176" cy="47565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652" y="1094385"/>
            <a:ext cx="4058216" cy="1981477"/>
          </a:xfrm>
          <a:prstGeom prst="rect">
            <a:avLst/>
          </a:prstGeom>
        </p:spPr>
      </p:pic>
      <p:sp>
        <p:nvSpPr>
          <p:cNvPr id="7" name="Rectángulo redondeado 6"/>
          <p:cNvSpPr/>
          <p:nvPr/>
        </p:nvSpPr>
        <p:spPr>
          <a:xfrm>
            <a:off x="2318063" y="2037623"/>
            <a:ext cx="3141394" cy="332510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9652" y="4836002"/>
            <a:ext cx="4020111" cy="533474"/>
          </a:xfrm>
          <a:prstGeom prst="rect">
            <a:avLst/>
          </a:prstGeom>
        </p:spPr>
      </p:pic>
      <p:cxnSp>
        <p:nvCxnSpPr>
          <p:cNvPr id="12" name="Conector angular 11"/>
          <p:cNvCxnSpPr>
            <a:stCxn id="7" idx="3"/>
            <a:endCxn id="16" idx="1"/>
          </p:cNvCxnSpPr>
          <p:nvPr/>
        </p:nvCxnSpPr>
        <p:spPr>
          <a:xfrm>
            <a:off x="5459457" y="2203878"/>
            <a:ext cx="1591875" cy="3492656"/>
          </a:xfrm>
          <a:prstGeom prst="bentConnector3">
            <a:avLst>
              <a:gd name="adj1" fmla="val 73872"/>
            </a:avLst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7051332" y="5542154"/>
            <a:ext cx="355859" cy="30875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CuadroTexto 19"/>
          <p:cNvSpPr txBox="1"/>
          <p:nvPr/>
        </p:nvSpPr>
        <p:spPr>
          <a:xfrm>
            <a:off x="1854915" y="4595894"/>
            <a:ext cx="27019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 smtClean="0"/>
              <a:t>Warnings</a:t>
            </a:r>
            <a:r>
              <a:rPr lang="es-ES" sz="1600" dirty="0" smtClean="0"/>
              <a:t> in DP4+ </a:t>
            </a:r>
            <a:r>
              <a:rPr lang="es-ES" sz="1600" dirty="0" err="1" smtClean="0"/>
              <a:t>Calculations</a:t>
            </a:r>
            <a:endParaRPr lang="es-ES" sz="1600" dirty="0"/>
          </a:p>
        </p:txBody>
      </p:sp>
      <p:sp>
        <p:nvSpPr>
          <p:cNvPr id="21" name="Rectángulo 20"/>
          <p:cNvSpPr/>
          <p:nvPr/>
        </p:nvSpPr>
        <p:spPr>
          <a:xfrm>
            <a:off x="1854915" y="4560978"/>
            <a:ext cx="4062953" cy="80849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7148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401" y="1649792"/>
            <a:ext cx="3734321" cy="1943371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014" y="1640334"/>
            <a:ext cx="3703004" cy="1952829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707299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142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D9959E75-F0DB-042A-0D42-D2161C55DE96}"/>
              </a:ext>
            </a:extLst>
          </p:cNvPr>
          <p:cNvGrpSpPr/>
          <p:nvPr/>
        </p:nvGrpSpPr>
        <p:grpSpPr>
          <a:xfrm>
            <a:off x="3369195" y="1203853"/>
            <a:ext cx="3657601" cy="4433887"/>
            <a:chOff x="911224" y="1039813"/>
            <a:chExt cx="3657601" cy="4433887"/>
          </a:xfrm>
        </p:grpSpPr>
        <p:grpSp>
          <p:nvGrpSpPr>
            <p:cNvPr id="3" name="Grupo 2"/>
            <p:cNvGrpSpPr/>
            <p:nvPr/>
          </p:nvGrpSpPr>
          <p:grpSpPr>
            <a:xfrm>
              <a:off x="911224" y="1039813"/>
              <a:ext cx="3657601" cy="4433887"/>
              <a:chOff x="3527424" y="-395287"/>
              <a:chExt cx="3657601" cy="4433887"/>
            </a:xfrm>
          </p:grpSpPr>
          <p:pic>
            <p:nvPicPr>
              <p:cNvPr id="6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t="38589" r="17701" b="23938"/>
              <a:stretch/>
            </p:blipFill>
            <p:spPr bwMode="auto">
              <a:xfrm>
                <a:off x="3527424" y="1854199"/>
                <a:ext cx="3657601" cy="2184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400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r="17701" b="60295"/>
              <a:stretch/>
            </p:blipFill>
            <p:spPr bwMode="auto">
              <a:xfrm>
                <a:off x="3527424" y="-395287"/>
                <a:ext cx="3657601" cy="2314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" name="Picture 10" descr="Chip Isolated Minimal Icon Processor Line Vector Icon For Websites And  Mobile Minimalistic Flat Design Editable Stroke Stock Illustration -  Download Image Now - iStock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5975" y="4406900"/>
              <a:ext cx="1066800" cy="10668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CuadroTexto 4"/>
            <p:cNvSpPr txBox="1"/>
            <p:nvPr/>
          </p:nvSpPr>
          <p:spPr>
            <a:xfrm>
              <a:off x="1225550" y="4105523"/>
              <a:ext cx="2851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4400" dirty="0">
                  <a:ln w="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DP4+ App</a:t>
              </a:r>
            </a:p>
          </p:txBody>
        </p:sp>
      </p:grpSp>
      <p:pic>
        <p:nvPicPr>
          <p:cNvPr id="8" name="Imagen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539" y="1897923"/>
            <a:ext cx="1596257" cy="86134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195" y="1764413"/>
            <a:ext cx="1364367" cy="127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23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upo 38"/>
          <p:cNvGrpSpPr/>
          <p:nvPr/>
        </p:nvGrpSpPr>
        <p:grpSpPr>
          <a:xfrm>
            <a:off x="2923090" y="1638137"/>
            <a:ext cx="2743165" cy="1944394"/>
            <a:chOff x="2727865" y="521441"/>
            <a:chExt cx="2743165" cy="194439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B58A1DA-9BBD-4EF9-AEC9-C2FB52154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95884" y="1561618"/>
              <a:ext cx="864074" cy="884872"/>
            </a:xfrm>
            <a:prstGeom prst="rect">
              <a:avLst/>
            </a:prstGeom>
          </p:spPr>
        </p:pic>
        <p:sp>
          <p:nvSpPr>
            <p:cNvPr id="8" name="Oval 14">
              <a:extLst>
                <a:ext uri="{FF2B5EF4-FFF2-40B4-BE49-F238E27FC236}">
                  <a16:creationId xmlns:a16="http://schemas.microsoft.com/office/drawing/2014/main" id="{EEA22958-C282-E1D3-7F14-6FF2A149EB9B}"/>
                </a:ext>
              </a:extLst>
            </p:cNvPr>
            <p:cNvSpPr/>
            <p:nvPr/>
          </p:nvSpPr>
          <p:spPr>
            <a:xfrm>
              <a:off x="2727865" y="654973"/>
              <a:ext cx="1095788" cy="1025596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7695"/>
            </a:p>
          </p:txBody>
        </p:sp>
        <p:pic>
          <p:nvPicPr>
            <p:cNvPr id="14" name="Imagen 1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947402" y="521441"/>
              <a:ext cx="2523628" cy="1944394"/>
            </a:xfrm>
            <a:prstGeom prst="rect">
              <a:avLst/>
            </a:prstGeom>
          </p:spPr>
        </p:pic>
      </p:grpSp>
      <p:grpSp>
        <p:nvGrpSpPr>
          <p:cNvPr id="40" name="Grupo 39"/>
          <p:cNvGrpSpPr/>
          <p:nvPr/>
        </p:nvGrpSpPr>
        <p:grpSpPr>
          <a:xfrm>
            <a:off x="8050408" y="1638137"/>
            <a:ext cx="2638051" cy="1906649"/>
            <a:chOff x="8301369" y="1401159"/>
            <a:chExt cx="2638051" cy="1906649"/>
          </a:xfrm>
        </p:grpSpPr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88D2C63C-61F5-1979-7C88-532EBD4849B8}"/>
                </a:ext>
              </a:extLst>
            </p:cNvPr>
            <p:cNvSpPr/>
            <p:nvPr/>
          </p:nvSpPr>
          <p:spPr>
            <a:xfrm>
              <a:off x="8301369" y="1557960"/>
              <a:ext cx="1045523" cy="896818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7695"/>
            </a:p>
          </p:txBody>
        </p:sp>
        <p:pic>
          <p:nvPicPr>
            <p:cNvPr id="15" name="Imagen 1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8495656" y="1401159"/>
              <a:ext cx="2443764" cy="188284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303E42B-5E9F-4559-AE04-E03C3FD7F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51459" y="2579765"/>
              <a:ext cx="859940" cy="728043"/>
            </a:xfrm>
            <a:prstGeom prst="rect">
              <a:avLst/>
            </a:prstGeom>
          </p:spPr>
        </p:pic>
      </p:grpSp>
      <p:pic>
        <p:nvPicPr>
          <p:cNvPr id="19" name="Imagen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746" y="4183002"/>
            <a:ext cx="2097552" cy="2586981"/>
          </a:xfrm>
          <a:prstGeom prst="rect">
            <a:avLst/>
          </a:prstGeom>
        </p:spPr>
      </p:pic>
      <p:grpSp>
        <p:nvGrpSpPr>
          <p:cNvPr id="23" name="Grupo 22"/>
          <p:cNvGrpSpPr/>
          <p:nvPr/>
        </p:nvGrpSpPr>
        <p:grpSpPr>
          <a:xfrm>
            <a:off x="5518020" y="1681612"/>
            <a:ext cx="2874910" cy="2252008"/>
            <a:chOff x="1999441" y="4576462"/>
            <a:chExt cx="2079853" cy="1629215"/>
          </a:xfrm>
        </p:grpSpPr>
        <p:pic>
          <p:nvPicPr>
            <p:cNvPr id="17" name="Picture 2" descr="Dibujo de Computadora pintado por en Dibujos.net el día 05-12-22 a las  04:08:51. Imprime, pinta o colorea tus propios dibujos!">
              <a:extLst>
                <a:ext uri="{FF2B5EF4-FFF2-40B4-BE49-F238E27FC236}">
                  <a16:creationId xmlns:a16="http://schemas.microsoft.com/office/drawing/2014/main" id="{824E9F97-1C6B-414C-8683-3C4321F3D7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9441" y="4576462"/>
              <a:ext cx="2079853" cy="1629215"/>
            </a:xfrm>
            <a:prstGeom prst="rect">
              <a:avLst/>
            </a:prstGeom>
            <a:noFill/>
            <a:effectLst>
              <a:glow rad="63500">
                <a:schemeClr val="bg1"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ángulo redondeado 19"/>
            <p:cNvSpPr/>
            <p:nvPr/>
          </p:nvSpPr>
          <p:spPr>
            <a:xfrm>
              <a:off x="2302670" y="4931569"/>
              <a:ext cx="830346" cy="526257"/>
            </a:xfrm>
            <a:custGeom>
              <a:avLst/>
              <a:gdLst>
                <a:gd name="connsiteX0" fmla="*/ 0 w 808176"/>
                <a:gd name="connsiteY0" fmla="*/ 75408 h 452438"/>
                <a:gd name="connsiteX1" fmla="*/ 75408 w 808176"/>
                <a:gd name="connsiteY1" fmla="*/ 0 h 452438"/>
                <a:gd name="connsiteX2" fmla="*/ 732768 w 808176"/>
                <a:gd name="connsiteY2" fmla="*/ 0 h 452438"/>
                <a:gd name="connsiteX3" fmla="*/ 808176 w 808176"/>
                <a:gd name="connsiteY3" fmla="*/ 75408 h 452438"/>
                <a:gd name="connsiteX4" fmla="*/ 808176 w 808176"/>
                <a:gd name="connsiteY4" fmla="*/ 377030 h 452438"/>
                <a:gd name="connsiteX5" fmla="*/ 732768 w 808176"/>
                <a:gd name="connsiteY5" fmla="*/ 452438 h 452438"/>
                <a:gd name="connsiteX6" fmla="*/ 75408 w 808176"/>
                <a:gd name="connsiteY6" fmla="*/ 452438 h 452438"/>
                <a:gd name="connsiteX7" fmla="*/ 0 w 808176"/>
                <a:gd name="connsiteY7" fmla="*/ 377030 h 452438"/>
                <a:gd name="connsiteX8" fmla="*/ 0 w 808176"/>
                <a:gd name="connsiteY8" fmla="*/ 75408 h 452438"/>
                <a:gd name="connsiteX0" fmla="*/ 0 w 808176"/>
                <a:gd name="connsiteY0" fmla="*/ 89695 h 466725"/>
                <a:gd name="connsiteX1" fmla="*/ 49214 w 808176"/>
                <a:gd name="connsiteY1" fmla="*/ 0 h 466725"/>
                <a:gd name="connsiteX2" fmla="*/ 732768 w 808176"/>
                <a:gd name="connsiteY2" fmla="*/ 14287 h 466725"/>
                <a:gd name="connsiteX3" fmla="*/ 808176 w 808176"/>
                <a:gd name="connsiteY3" fmla="*/ 89695 h 466725"/>
                <a:gd name="connsiteX4" fmla="*/ 808176 w 808176"/>
                <a:gd name="connsiteY4" fmla="*/ 391317 h 466725"/>
                <a:gd name="connsiteX5" fmla="*/ 732768 w 808176"/>
                <a:gd name="connsiteY5" fmla="*/ 466725 h 466725"/>
                <a:gd name="connsiteX6" fmla="*/ 75408 w 808176"/>
                <a:gd name="connsiteY6" fmla="*/ 466725 h 466725"/>
                <a:gd name="connsiteX7" fmla="*/ 0 w 808176"/>
                <a:gd name="connsiteY7" fmla="*/ 391317 h 466725"/>
                <a:gd name="connsiteX8" fmla="*/ 0 w 808176"/>
                <a:gd name="connsiteY8" fmla="*/ 89695 h 466725"/>
                <a:gd name="connsiteX0" fmla="*/ 0 w 824845"/>
                <a:gd name="connsiteY0" fmla="*/ 39703 h 466739"/>
                <a:gd name="connsiteX1" fmla="*/ 65883 w 824845"/>
                <a:gd name="connsiteY1" fmla="*/ 14 h 466739"/>
                <a:gd name="connsiteX2" fmla="*/ 749437 w 824845"/>
                <a:gd name="connsiteY2" fmla="*/ 14301 h 466739"/>
                <a:gd name="connsiteX3" fmla="*/ 824845 w 824845"/>
                <a:gd name="connsiteY3" fmla="*/ 89709 h 466739"/>
                <a:gd name="connsiteX4" fmla="*/ 824845 w 824845"/>
                <a:gd name="connsiteY4" fmla="*/ 391331 h 466739"/>
                <a:gd name="connsiteX5" fmla="*/ 749437 w 824845"/>
                <a:gd name="connsiteY5" fmla="*/ 466739 h 466739"/>
                <a:gd name="connsiteX6" fmla="*/ 92077 w 824845"/>
                <a:gd name="connsiteY6" fmla="*/ 466739 h 466739"/>
                <a:gd name="connsiteX7" fmla="*/ 16669 w 824845"/>
                <a:gd name="connsiteY7" fmla="*/ 391331 h 466739"/>
                <a:gd name="connsiteX8" fmla="*/ 0 w 824845"/>
                <a:gd name="connsiteY8" fmla="*/ 39703 h 466739"/>
                <a:gd name="connsiteX0" fmla="*/ 0 w 824845"/>
                <a:gd name="connsiteY0" fmla="*/ 39703 h 466868"/>
                <a:gd name="connsiteX1" fmla="*/ 65883 w 824845"/>
                <a:gd name="connsiteY1" fmla="*/ 14 h 466868"/>
                <a:gd name="connsiteX2" fmla="*/ 749437 w 824845"/>
                <a:gd name="connsiteY2" fmla="*/ 14301 h 466868"/>
                <a:gd name="connsiteX3" fmla="*/ 824845 w 824845"/>
                <a:gd name="connsiteY3" fmla="*/ 89709 h 466868"/>
                <a:gd name="connsiteX4" fmla="*/ 824845 w 824845"/>
                <a:gd name="connsiteY4" fmla="*/ 391331 h 466868"/>
                <a:gd name="connsiteX5" fmla="*/ 749437 w 824845"/>
                <a:gd name="connsiteY5" fmla="*/ 466739 h 466868"/>
                <a:gd name="connsiteX6" fmla="*/ 92077 w 824845"/>
                <a:gd name="connsiteY6" fmla="*/ 466739 h 466868"/>
                <a:gd name="connsiteX7" fmla="*/ 4762 w 824845"/>
                <a:gd name="connsiteY7" fmla="*/ 429431 h 466868"/>
                <a:gd name="connsiteX8" fmla="*/ 0 w 824845"/>
                <a:gd name="connsiteY8" fmla="*/ 39703 h 466868"/>
                <a:gd name="connsiteX0" fmla="*/ 0 w 824845"/>
                <a:gd name="connsiteY0" fmla="*/ 39703 h 478645"/>
                <a:gd name="connsiteX1" fmla="*/ 65883 w 824845"/>
                <a:gd name="connsiteY1" fmla="*/ 14 h 478645"/>
                <a:gd name="connsiteX2" fmla="*/ 749437 w 824845"/>
                <a:gd name="connsiteY2" fmla="*/ 14301 h 478645"/>
                <a:gd name="connsiteX3" fmla="*/ 824845 w 824845"/>
                <a:gd name="connsiteY3" fmla="*/ 89709 h 478645"/>
                <a:gd name="connsiteX4" fmla="*/ 824845 w 824845"/>
                <a:gd name="connsiteY4" fmla="*/ 391331 h 478645"/>
                <a:gd name="connsiteX5" fmla="*/ 749437 w 824845"/>
                <a:gd name="connsiteY5" fmla="*/ 466739 h 478645"/>
                <a:gd name="connsiteX6" fmla="*/ 82552 w 824845"/>
                <a:gd name="connsiteY6" fmla="*/ 478645 h 478645"/>
                <a:gd name="connsiteX7" fmla="*/ 4762 w 824845"/>
                <a:gd name="connsiteY7" fmla="*/ 429431 h 478645"/>
                <a:gd name="connsiteX8" fmla="*/ 0 w 824845"/>
                <a:gd name="connsiteY8" fmla="*/ 39703 h 478645"/>
                <a:gd name="connsiteX0" fmla="*/ 0 w 824974"/>
                <a:gd name="connsiteY0" fmla="*/ 39703 h 500077"/>
                <a:gd name="connsiteX1" fmla="*/ 65883 w 824974"/>
                <a:gd name="connsiteY1" fmla="*/ 14 h 500077"/>
                <a:gd name="connsiteX2" fmla="*/ 749437 w 824974"/>
                <a:gd name="connsiteY2" fmla="*/ 14301 h 500077"/>
                <a:gd name="connsiteX3" fmla="*/ 824845 w 824974"/>
                <a:gd name="connsiteY3" fmla="*/ 89709 h 500077"/>
                <a:gd name="connsiteX4" fmla="*/ 824845 w 824974"/>
                <a:gd name="connsiteY4" fmla="*/ 391331 h 500077"/>
                <a:gd name="connsiteX5" fmla="*/ 787537 w 824974"/>
                <a:gd name="connsiteY5" fmla="*/ 500077 h 500077"/>
                <a:gd name="connsiteX6" fmla="*/ 82552 w 824974"/>
                <a:gd name="connsiteY6" fmla="*/ 478645 h 500077"/>
                <a:gd name="connsiteX7" fmla="*/ 4762 w 824974"/>
                <a:gd name="connsiteY7" fmla="*/ 429431 h 500077"/>
                <a:gd name="connsiteX8" fmla="*/ 0 w 824974"/>
                <a:gd name="connsiteY8" fmla="*/ 39703 h 500077"/>
                <a:gd name="connsiteX0" fmla="*/ 0 w 836751"/>
                <a:gd name="connsiteY0" fmla="*/ 39703 h 500077"/>
                <a:gd name="connsiteX1" fmla="*/ 65883 w 836751"/>
                <a:gd name="connsiteY1" fmla="*/ 14 h 500077"/>
                <a:gd name="connsiteX2" fmla="*/ 749437 w 836751"/>
                <a:gd name="connsiteY2" fmla="*/ 14301 h 500077"/>
                <a:gd name="connsiteX3" fmla="*/ 824845 w 836751"/>
                <a:gd name="connsiteY3" fmla="*/ 89709 h 500077"/>
                <a:gd name="connsiteX4" fmla="*/ 836751 w 836751"/>
                <a:gd name="connsiteY4" fmla="*/ 448481 h 500077"/>
                <a:gd name="connsiteX5" fmla="*/ 787537 w 836751"/>
                <a:gd name="connsiteY5" fmla="*/ 500077 h 500077"/>
                <a:gd name="connsiteX6" fmla="*/ 82552 w 836751"/>
                <a:gd name="connsiteY6" fmla="*/ 478645 h 500077"/>
                <a:gd name="connsiteX7" fmla="*/ 4762 w 836751"/>
                <a:gd name="connsiteY7" fmla="*/ 429431 h 500077"/>
                <a:gd name="connsiteX8" fmla="*/ 0 w 836751"/>
                <a:gd name="connsiteY8" fmla="*/ 39703 h 500077"/>
                <a:gd name="connsiteX0" fmla="*/ 0 w 836751"/>
                <a:gd name="connsiteY0" fmla="*/ 65883 h 526257"/>
                <a:gd name="connsiteX1" fmla="*/ 65883 w 836751"/>
                <a:gd name="connsiteY1" fmla="*/ 26194 h 526257"/>
                <a:gd name="connsiteX2" fmla="*/ 797062 w 836751"/>
                <a:gd name="connsiteY2" fmla="*/ 0 h 526257"/>
                <a:gd name="connsiteX3" fmla="*/ 824845 w 836751"/>
                <a:gd name="connsiteY3" fmla="*/ 115889 h 526257"/>
                <a:gd name="connsiteX4" fmla="*/ 836751 w 836751"/>
                <a:gd name="connsiteY4" fmla="*/ 474661 h 526257"/>
                <a:gd name="connsiteX5" fmla="*/ 787537 w 836751"/>
                <a:gd name="connsiteY5" fmla="*/ 526257 h 526257"/>
                <a:gd name="connsiteX6" fmla="*/ 82552 w 836751"/>
                <a:gd name="connsiteY6" fmla="*/ 504825 h 526257"/>
                <a:gd name="connsiteX7" fmla="*/ 4762 w 836751"/>
                <a:gd name="connsiteY7" fmla="*/ 455611 h 526257"/>
                <a:gd name="connsiteX8" fmla="*/ 0 w 836751"/>
                <a:gd name="connsiteY8" fmla="*/ 65883 h 526257"/>
                <a:gd name="connsiteX0" fmla="*/ 0 w 836751"/>
                <a:gd name="connsiteY0" fmla="*/ 65883 h 526257"/>
                <a:gd name="connsiteX1" fmla="*/ 65883 w 836751"/>
                <a:gd name="connsiteY1" fmla="*/ 26194 h 526257"/>
                <a:gd name="connsiteX2" fmla="*/ 797062 w 836751"/>
                <a:gd name="connsiteY2" fmla="*/ 0 h 526257"/>
                <a:gd name="connsiteX3" fmla="*/ 829608 w 836751"/>
                <a:gd name="connsiteY3" fmla="*/ 111127 h 526257"/>
                <a:gd name="connsiteX4" fmla="*/ 836751 w 836751"/>
                <a:gd name="connsiteY4" fmla="*/ 474661 h 526257"/>
                <a:gd name="connsiteX5" fmla="*/ 787537 w 836751"/>
                <a:gd name="connsiteY5" fmla="*/ 526257 h 526257"/>
                <a:gd name="connsiteX6" fmla="*/ 82552 w 836751"/>
                <a:gd name="connsiteY6" fmla="*/ 504825 h 526257"/>
                <a:gd name="connsiteX7" fmla="*/ 4762 w 836751"/>
                <a:gd name="connsiteY7" fmla="*/ 455611 h 526257"/>
                <a:gd name="connsiteX8" fmla="*/ 0 w 836751"/>
                <a:gd name="connsiteY8" fmla="*/ 65883 h 526257"/>
                <a:gd name="connsiteX0" fmla="*/ 0 w 830449"/>
                <a:gd name="connsiteY0" fmla="*/ 65883 h 526257"/>
                <a:gd name="connsiteX1" fmla="*/ 65883 w 830449"/>
                <a:gd name="connsiteY1" fmla="*/ 26194 h 526257"/>
                <a:gd name="connsiteX2" fmla="*/ 797062 w 830449"/>
                <a:gd name="connsiteY2" fmla="*/ 0 h 526257"/>
                <a:gd name="connsiteX3" fmla="*/ 829608 w 830449"/>
                <a:gd name="connsiteY3" fmla="*/ 111127 h 526257"/>
                <a:gd name="connsiteX4" fmla="*/ 827226 w 830449"/>
                <a:gd name="connsiteY4" fmla="*/ 474661 h 526257"/>
                <a:gd name="connsiteX5" fmla="*/ 787537 w 830449"/>
                <a:gd name="connsiteY5" fmla="*/ 526257 h 526257"/>
                <a:gd name="connsiteX6" fmla="*/ 82552 w 830449"/>
                <a:gd name="connsiteY6" fmla="*/ 504825 h 526257"/>
                <a:gd name="connsiteX7" fmla="*/ 4762 w 830449"/>
                <a:gd name="connsiteY7" fmla="*/ 455611 h 526257"/>
                <a:gd name="connsiteX8" fmla="*/ 0 w 830449"/>
                <a:gd name="connsiteY8" fmla="*/ 65883 h 526257"/>
                <a:gd name="connsiteX0" fmla="*/ 0 w 830449"/>
                <a:gd name="connsiteY0" fmla="*/ 65883 h 526257"/>
                <a:gd name="connsiteX1" fmla="*/ 65883 w 830449"/>
                <a:gd name="connsiteY1" fmla="*/ 26194 h 526257"/>
                <a:gd name="connsiteX2" fmla="*/ 797062 w 830449"/>
                <a:gd name="connsiteY2" fmla="*/ 0 h 526257"/>
                <a:gd name="connsiteX3" fmla="*/ 829608 w 830449"/>
                <a:gd name="connsiteY3" fmla="*/ 111127 h 526257"/>
                <a:gd name="connsiteX4" fmla="*/ 827226 w 830449"/>
                <a:gd name="connsiteY4" fmla="*/ 474661 h 526257"/>
                <a:gd name="connsiteX5" fmla="*/ 792300 w 830449"/>
                <a:gd name="connsiteY5" fmla="*/ 526257 h 526257"/>
                <a:gd name="connsiteX6" fmla="*/ 82552 w 830449"/>
                <a:gd name="connsiteY6" fmla="*/ 504825 h 526257"/>
                <a:gd name="connsiteX7" fmla="*/ 4762 w 830449"/>
                <a:gd name="connsiteY7" fmla="*/ 455611 h 526257"/>
                <a:gd name="connsiteX8" fmla="*/ 0 w 830449"/>
                <a:gd name="connsiteY8" fmla="*/ 65883 h 526257"/>
                <a:gd name="connsiteX0" fmla="*/ 0 w 831822"/>
                <a:gd name="connsiteY0" fmla="*/ 65883 h 526257"/>
                <a:gd name="connsiteX1" fmla="*/ 65883 w 831822"/>
                <a:gd name="connsiteY1" fmla="*/ 26194 h 526257"/>
                <a:gd name="connsiteX2" fmla="*/ 801824 w 831822"/>
                <a:gd name="connsiteY2" fmla="*/ 0 h 526257"/>
                <a:gd name="connsiteX3" fmla="*/ 829608 w 831822"/>
                <a:gd name="connsiteY3" fmla="*/ 111127 h 526257"/>
                <a:gd name="connsiteX4" fmla="*/ 827226 w 831822"/>
                <a:gd name="connsiteY4" fmla="*/ 474661 h 526257"/>
                <a:gd name="connsiteX5" fmla="*/ 792300 w 831822"/>
                <a:gd name="connsiteY5" fmla="*/ 526257 h 526257"/>
                <a:gd name="connsiteX6" fmla="*/ 82552 w 831822"/>
                <a:gd name="connsiteY6" fmla="*/ 504825 h 526257"/>
                <a:gd name="connsiteX7" fmla="*/ 4762 w 831822"/>
                <a:gd name="connsiteY7" fmla="*/ 455611 h 526257"/>
                <a:gd name="connsiteX8" fmla="*/ 0 w 831822"/>
                <a:gd name="connsiteY8" fmla="*/ 65883 h 526257"/>
                <a:gd name="connsiteX0" fmla="*/ 0 w 839261"/>
                <a:gd name="connsiteY0" fmla="*/ 65883 h 526257"/>
                <a:gd name="connsiteX1" fmla="*/ 65883 w 839261"/>
                <a:gd name="connsiteY1" fmla="*/ 26194 h 526257"/>
                <a:gd name="connsiteX2" fmla="*/ 801824 w 839261"/>
                <a:gd name="connsiteY2" fmla="*/ 0 h 526257"/>
                <a:gd name="connsiteX3" fmla="*/ 839133 w 839261"/>
                <a:gd name="connsiteY3" fmla="*/ 49214 h 526257"/>
                <a:gd name="connsiteX4" fmla="*/ 827226 w 839261"/>
                <a:gd name="connsiteY4" fmla="*/ 474661 h 526257"/>
                <a:gd name="connsiteX5" fmla="*/ 792300 w 839261"/>
                <a:gd name="connsiteY5" fmla="*/ 526257 h 526257"/>
                <a:gd name="connsiteX6" fmla="*/ 82552 w 839261"/>
                <a:gd name="connsiteY6" fmla="*/ 504825 h 526257"/>
                <a:gd name="connsiteX7" fmla="*/ 4762 w 839261"/>
                <a:gd name="connsiteY7" fmla="*/ 455611 h 526257"/>
                <a:gd name="connsiteX8" fmla="*/ 0 w 839261"/>
                <a:gd name="connsiteY8" fmla="*/ 65883 h 526257"/>
                <a:gd name="connsiteX0" fmla="*/ 0 w 830346"/>
                <a:gd name="connsiteY0" fmla="*/ 65883 h 526257"/>
                <a:gd name="connsiteX1" fmla="*/ 65883 w 830346"/>
                <a:gd name="connsiteY1" fmla="*/ 26194 h 526257"/>
                <a:gd name="connsiteX2" fmla="*/ 801824 w 830346"/>
                <a:gd name="connsiteY2" fmla="*/ 0 h 526257"/>
                <a:gd name="connsiteX3" fmla="*/ 827227 w 830346"/>
                <a:gd name="connsiteY3" fmla="*/ 53977 h 526257"/>
                <a:gd name="connsiteX4" fmla="*/ 827226 w 830346"/>
                <a:gd name="connsiteY4" fmla="*/ 474661 h 526257"/>
                <a:gd name="connsiteX5" fmla="*/ 792300 w 830346"/>
                <a:gd name="connsiteY5" fmla="*/ 526257 h 526257"/>
                <a:gd name="connsiteX6" fmla="*/ 82552 w 830346"/>
                <a:gd name="connsiteY6" fmla="*/ 504825 h 526257"/>
                <a:gd name="connsiteX7" fmla="*/ 4762 w 830346"/>
                <a:gd name="connsiteY7" fmla="*/ 455611 h 526257"/>
                <a:gd name="connsiteX8" fmla="*/ 0 w 830346"/>
                <a:gd name="connsiteY8" fmla="*/ 65883 h 52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0346" h="526257">
                  <a:moveTo>
                    <a:pt x="0" y="65883"/>
                  </a:moveTo>
                  <a:cubicBezTo>
                    <a:pt x="0" y="24236"/>
                    <a:pt x="24236" y="26194"/>
                    <a:pt x="65883" y="26194"/>
                  </a:cubicBezTo>
                  <a:cubicBezTo>
                    <a:pt x="285003" y="26194"/>
                    <a:pt x="582704" y="0"/>
                    <a:pt x="801824" y="0"/>
                  </a:cubicBezTo>
                  <a:cubicBezTo>
                    <a:pt x="843471" y="0"/>
                    <a:pt x="827227" y="12330"/>
                    <a:pt x="827227" y="53977"/>
                  </a:cubicBezTo>
                  <a:cubicBezTo>
                    <a:pt x="827227" y="194205"/>
                    <a:pt x="827226" y="334433"/>
                    <a:pt x="827226" y="474661"/>
                  </a:cubicBezTo>
                  <a:cubicBezTo>
                    <a:pt x="827226" y="516308"/>
                    <a:pt x="833947" y="526257"/>
                    <a:pt x="792300" y="526257"/>
                  </a:cubicBezTo>
                  <a:lnTo>
                    <a:pt x="82552" y="504825"/>
                  </a:lnTo>
                  <a:cubicBezTo>
                    <a:pt x="40905" y="504825"/>
                    <a:pt x="4762" y="497258"/>
                    <a:pt x="4762" y="455611"/>
                  </a:cubicBezTo>
                  <a:cubicBezTo>
                    <a:pt x="3175" y="325702"/>
                    <a:pt x="1587" y="195792"/>
                    <a:pt x="0" y="6588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CuadroTexto 20"/>
            <p:cNvSpPr txBox="1"/>
            <p:nvPr/>
          </p:nvSpPr>
          <p:spPr>
            <a:xfrm>
              <a:off x="2312967" y="4991466"/>
              <a:ext cx="1145695" cy="43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s-ES" sz="2400" i="1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glow rad="76200">
                      <a:schemeClr val="bg1">
                        <a:alpha val="40000"/>
                      </a:schemeClr>
                    </a:glow>
                  </a:effectLst>
                </a:rPr>
                <a:t>DP4+ </a:t>
              </a:r>
              <a:endParaRPr lang="es-ES" sz="2400" i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76200">
                    <a:schemeClr val="bg1">
                      <a:alpha val="40000"/>
                    </a:schemeClr>
                  </a:glow>
                </a:effectLst>
              </a:endParaRPr>
            </a:p>
            <a:p>
              <a:pPr>
                <a:lnSpc>
                  <a:spcPts val="1900"/>
                </a:lnSpc>
              </a:pPr>
              <a:r>
                <a:rPr lang="es-ES" sz="2400" i="1" dirty="0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glow rad="76200">
                      <a:schemeClr val="bg1">
                        <a:alpha val="40000"/>
                      </a:schemeClr>
                    </a:glow>
                  </a:effectLst>
                </a:rPr>
                <a:t>App</a:t>
              </a:r>
              <a:endParaRPr lang="es-ES" sz="24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762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pic>
          <p:nvPicPr>
            <p:cNvPr id="22" name="Picture 10" descr="Chip Isolated Minimal Icon Processor Line Vector Icon For Websites And  Mobile Minimalistic Flat Design Editable Stroke Stock Illustration -  Download Image Now - iStock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8050" y="5088351"/>
              <a:ext cx="398999" cy="398999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upo 35"/>
          <p:cNvGrpSpPr/>
          <p:nvPr/>
        </p:nvGrpSpPr>
        <p:grpSpPr>
          <a:xfrm>
            <a:off x="2263792" y="5938994"/>
            <a:ext cx="3132941" cy="830989"/>
            <a:chOff x="7728435" y="52102"/>
            <a:chExt cx="3132941" cy="830989"/>
          </a:xfrm>
        </p:grpSpPr>
        <p:sp>
          <p:nvSpPr>
            <p:cNvPr id="32" name="Rectangle 9">
              <a:extLst>
                <a:ext uri="{FF2B5EF4-FFF2-40B4-BE49-F238E27FC236}">
                  <a16:creationId xmlns:a16="http://schemas.microsoft.com/office/drawing/2014/main" id="{B13B4D6B-06FA-9D72-4B85-D84CA74E3C7A}"/>
                </a:ext>
              </a:extLst>
            </p:cNvPr>
            <p:cNvSpPr/>
            <p:nvPr/>
          </p:nvSpPr>
          <p:spPr>
            <a:xfrm>
              <a:off x="7728435" y="52102"/>
              <a:ext cx="3132941" cy="830989"/>
            </a:xfrm>
            <a:prstGeom prst="rect">
              <a:avLst/>
            </a:prstGeom>
            <a:noFill/>
          </p:spPr>
          <p:txBody>
            <a:bodyPr wrap="square" lIns="91446" tIns="45716" rIns="91446" bIns="45716">
              <a:spAutoFit/>
            </a:bodyPr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 i="1" dirty="0">
                  <a:ln w="12700">
                    <a:noFill/>
                    <a:prstDash val="solid"/>
                  </a:ln>
                  <a:gradFill flip="none" rotWithShape="1">
                    <a:gsLst>
                      <a:gs pos="0">
                        <a:srgbClr val="003150"/>
                      </a:gs>
                      <a:gs pos="100000">
                        <a:srgbClr val="1081AC"/>
                      </a:gs>
                      <a:gs pos="47000">
                        <a:srgbClr val="015274"/>
                      </a:gs>
                    </a:gsLst>
                    <a:lin ang="0" scaled="1"/>
                    <a:tileRect/>
                  </a:gra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  <a:cs typeface="Myanmar Text" panose="020B0502040204020203" pitchFamily="34" charset="0"/>
                </a:rPr>
                <a:t>DP4</a:t>
              </a:r>
              <a:r>
                <a:rPr lang="en-US" sz="4800" b="1" i="1" dirty="0">
                  <a:ln w="12700">
                    <a:noFill/>
                    <a:prstDash val="solid"/>
                  </a:ln>
                  <a:gradFill flip="none" rotWithShape="1">
                    <a:gsLst>
                      <a:gs pos="0">
                        <a:srgbClr val="003150"/>
                      </a:gs>
                      <a:gs pos="100000">
                        <a:srgbClr val="1081AC"/>
                      </a:gs>
                      <a:gs pos="47000">
                        <a:srgbClr val="015274"/>
                      </a:gs>
                    </a:gsLst>
                    <a:lin ang="0" scaled="1"/>
                    <a:tileRect/>
                  </a:gra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</a:rPr>
                <a:t>+</a:t>
              </a:r>
            </a:p>
          </p:txBody>
        </p:sp>
        <p:pic>
          <p:nvPicPr>
            <p:cNvPr id="35" name="Picture 5">
              <a:extLst>
                <a:ext uri="{FF2B5EF4-FFF2-40B4-BE49-F238E27FC236}">
                  <a16:creationId xmlns:a16="http://schemas.microsoft.com/office/drawing/2014/main" id="{5B4F2740-F247-84D7-AFCA-BB40A010D6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092" t="34243" r="60316" b="33316"/>
            <a:stretch/>
          </p:blipFill>
          <p:spPr>
            <a:xfrm>
              <a:off x="8144303" y="226342"/>
              <a:ext cx="431214" cy="526048"/>
            </a:xfrm>
            <a:prstGeom prst="rect">
              <a:avLst/>
            </a:prstGeom>
          </p:spPr>
        </p:pic>
      </p:grpSp>
      <p:grpSp>
        <p:nvGrpSpPr>
          <p:cNvPr id="38" name="Grupo 37"/>
          <p:cNvGrpSpPr/>
          <p:nvPr/>
        </p:nvGrpSpPr>
        <p:grpSpPr>
          <a:xfrm>
            <a:off x="5634239" y="736067"/>
            <a:ext cx="2130536" cy="996942"/>
            <a:chOff x="6346279" y="248693"/>
            <a:chExt cx="2130536" cy="996942"/>
          </a:xfrm>
        </p:grpSpPr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108373F6-C6FF-557B-10E1-4A95F335B8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196" t="28356" r="10813" b="20940"/>
            <a:stretch/>
          </p:blipFill>
          <p:spPr>
            <a:xfrm>
              <a:off x="7756788" y="752217"/>
              <a:ext cx="720027" cy="493418"/>
            </a:xfrm>
            <a:prstGeom prst="rect">
              <a:avLst/>
            </a:prstGeom>
          </p:spPr>
        </p:pic>
        <p:pic>
          <p:nvPicPr>
            <p:cNvPr id="11" name="Picture 5">
              <a:extLst>
                <a:ext uri="{FF2B5EF4-FFF2-40B4-BE49-F238E27FC236}">
                  <a16:creationId xmlns:a16="http://schemas.microsoft.com/office/drawing/2014/main" id="{5B4F2740-F247-84D7-AFCA-BB40A010D6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092" t="34243" r="15720" b="33316"/>
            <a:stretch/>
          </p:blipFill>
          <p:spPr>
            <a:xfrm>
              <a:off x="7369996" y="249908"/>
              <a:ext cx="1106819" cy="504375"/>
            </a:xfrm>
            <a:prstGeom prst="rect">
              <a:avLst/>
            </a:prstGeom>
          </p:spPr>
        </p:pic>
        <p:pic>
          <p:nvPicPr>
            <p:cNvPr id="34" name="Picture 5">
              <a:extLst>
                <a:ext uri="{FF2B5EF4-FFF2-40B4-BE49-F238E27FC236}">
                  <a16:creationId xmlns:a16="http://schemas.microsoft.com/office/drawing/2014/main" id="{5B4F2740-F247-84D7-AFCA-BB40A010D6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092" t="34243" r="15720" b="33316"/>
            <a:stretch/>
          </p:blipFill>
          <p:spPr>
            <a:xfrm>
              <a:off x="6618371" y="248693"/>
              <a:ext cx="1106819" cy="504375"/>
            </a:xfrm>
            <a:prstGeom prst="rect">
              <a:avLst/>
            </a:prstGeom>
          </p:spPr>
        </p:pic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346279" y="704789"/>
              <a:ext cx="1849830" cy="489449"/>
            </a:xfrm>
            <a:prstGeom prst="rect">
              <a:avLst/>
            </a:prstGeom>
          </p:spPr>
        </p:pic>
      </p:grpSp>
      <p:grpSp>
        <p:nvGrpSpPr>
          <p:cNvPr id="41" name="Grupo 40"/>
          <p:cNvGrpSpPr/>
          <p:nvPr/>
        </p:nvGrpSpPr>
        <p:grpSpPr>
          <a:xfrm>
            <a:off x="2850025" y="552509"/>
            <a:ext cx="3132941" cy="1152394"/>
            <a:chOff x="2793703" y="371362"/>
            <a:chExt cx="3132941" cy="1152394"/>
          </a:xfrm>
        </p:grpSpPr>
        <p:pic>
          <p:nvPicPr>
            <p:cNvPr id="1032" name="Picture 8" descr="29,430 imágenes de 5 star blue - Imágenes, fotos y vectores de stock |  Shutterstock"/>
            <p:cNvPicPr>
              <a:picLocks noChangeAspect="1" noChangeArrowheads="1"/>
            </p:cNvPicPr>
            <p:nvPr/>
          </p:nvPicPr>
          <p:blipFill rotWithShape="1"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198"/>
            <a:stretch/>
          </p:blipFill>
          <p:spPr bwMode="auto">
            <a:xfrm>
              <a:off x="3427111" y="1063929"/>
              <a:ext cx="1711182" cy="459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B13B4D6B-06FA-9D72-4B85-D84CA74E3C7A}"/>
                </a:ext>
              </a:extLst>
            </p:cNvPr>
            <p:cNvSpPr/>
            <p:nvPr/>
          </p:nvSpPr>
          <p:spPr>
            <a:xfrm>
              <a:off x="2793703" y="371362"/>
              <a:ext cx="3132941" cy="830989"/>
            </a:xfrm>
            <a:prstGeom prst="rect">
              <a:avLst/>
            </a:prstGeom>
            <a:noFill/>
          </p:spPr>
          <p:txBody>
            <a:bodyPr wrap="square" lIns="91446" tIns="45716" rIns="91446" bIns="45716">
              <a:spAutoFit/>
            </a:bodyPr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 i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1898BA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  <a:cs typeface="Myanmar Text" panose="020B0502040204020203" pitchFamily="34" charset="0"/>
                </a:rPr>
                <a:t>DP4</a:t>
              </a:r>
              <a:r>
                <a:rPr lang="en-US" sz="4800" b="1" i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1898BA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</a:rPr>
                <a:t>+</a:t>
              </a:r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8296564" y="560336"/>
            <a:ext cx="2024722" cy="1124674"/>
            <a:chOff x="8921773" y="587982"/>
            <a:chExt cx="2024722" cy="1124674"/>
          </a:xfrm>
        </p:grpSpPr>
        <p:pic>
          <p:nvPicPr>
            <p:cNvPr id="1034" name="Picture 10" descr="Mass Customization Vector Line Icon. Customisation Concept. Flat design.  3573212 Vector Art at Vecteezy"/>
            <p:cNvPicPr>
              <a:picLocks noChangeAspect="1" noChangeArrowheads="1"/>
            </p:cNvPicPr>
            <p:nvPr/>
          </p:nvPicPr>
          <p:blipFill rotWithShape="1"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06" t="15738" r="15725" b="15022"/>
            <a:stretch/>
          </p:blipFill>
          <p:spPr bwMode="auto">
            <a:xfrm flipH="1">
              <a:off x="10352947" y="1103755"/>
              <a:ext cx="556868" cy="571480"/>
            </a:xfrm>
            <a:prstGeom prst="rect">
              <a:avLst/>
            </a:prstGeom>
            <a:noFill/>
            <a:effectLst>
              <a:outerShdw dist="25400" dir="1800000" algn="tl" rotWithShape="0">
                <a:schemeClr val="accent5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Rectangle 9">
              <a:extLst>
                <a:ext uri="{FF2B5EF4-FFF2-40B4-BE49-F238E27FC236}">
                  <a16:creationId xmlns:a16="http://schemas.microsoft.com/office/drawing/2014/main" id="{B13B4D6B-06FA-9D72-4B85-D84CA74E3C7A}"/>
                </a:ext>
              </a:extLst>
            </p:cNvPr>
            <p:cNvSpPr/>
            <p:nvPr/>
          </p:nvSpPr>
          <p:spPr>
            <a:xfrm>
              <a:off x="8921773" y="1066333"/>
              <a:ext cx="1604913" cy="646323"/>
            </a:xfrm>
            <a:prstGeom prst="rect">
              <a:avLst/>
            </a:prstGeom>
            <a:noFill/>
          </p:spPr>
          <p:txBody>
            <a:bodyPr wrap="square" lIns="91446" tIns="45716" rIns="91446" bIns="45716">
              <a:spAutoFit/>
            </a:bodyPr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b="1" i="1" dirty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  <a:cs typeface="Myanmar Text" panose="020B0502040204020203" pitchFamily="34" charset="0"/>
                </a:rPr>
                <a:t>DP4</a:t>
              </a:r>
              <a:r>
                <a:rPr lang="en-US" sz="3600" b="1" i="1" dirty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</a:rPr>
                <a:t>+</a:t>
              </a:r>
            </a:p>
          </p:txBody>
        </p:sp>
        <p:sp>
          <p:nvSpPr>
            <p:cNvPr id="50" name="Rectangle 9">
              <a:extLst>
                <a:ext uri="{FF2B5EF4-FFF2-40B4-BE49-F238E27FC236}">
                  <a16:creationId xmlns:a16="http://schemas.microsoft.com/office/drawing/2014/main" id="{B13B4D6B-06FA-9D72-4B85-D84CA74E3C7A}"/>
                </a:ext>
              </a:extLst>
            </p:cNvPr>
            <p:cNvSpPr/>
            <p:nvPr/>
          </p:nvSpPr>
          <p:spPr>
            <a:xfrm>
              <a:off x="8972605" y="587982"/>
              <a:ext cx="1973890" cy="646323"/>
            </a:xfrm>
            <a:prstGeom prst="rect">
              <a:avLst/>
            </a:prstGeom>
            <a:noFill/>
          </p:spPr>
          <p:txBody>
            <a:bodyPr wrap="square" lIns="91446" tIns="45716" rIns="91446" bIns="45716">
              <a:spAutoFit/>
            </a:bodyPr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b="1" i="1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  <a:cs typeface="Myanmar Text" panose="020B0502040204020203" pitchFamily="34" charset="0"/>
                </a:rPr>
                <a:t>Custom</a:t>
              </a:r>
              <a:endParaRPr lang="en-US" sz="36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8758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F14ACFA-DE33-63B3-A195-57A51A4E5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679" y="1447523"/>
            <a:ext cx="6382641" cy="3962953"/>
          </a:xfrm>
          <a:prstGeom prst="rect">
            <a:avLst/>
          </a:prstGeom>
        </p:spPr>
      </p:pic>
      <p:sp>
        <p:nvSpPr>
          <p:cNvPr id="2" name="Rectángulo redondeado 4">
            <a:extLst>
              <a:ext uri="{FF2B5EF4-FFF2-40B4-BE49-F238E27FC236}">
                <a16:creationId xmlns:a16="http://schemas.microsoft.com/office/drawing/2014/main" id="{BA4DF944-E35D-9528-E0C5-27A73936CA3D}"/>
              </a:ext>
            </a:extLst>
          </p:cNvPr>
          <p:cNvSpPr/>
          <p:nvPr/>
        </p:nvSpPr>
        <p:spPr>
          <a:xfrm>
            <a:off x="4617659" y="4744109"/>
            <a:ext cx="2973311" cy="495547"/>
          </a:xfrm>
          <a:prstGeom prst="round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lecha: hacia arriba 5">
            <a:extLst>
              <a:ext uri="{FF2B5EF4-FFF2-40B4-BE49-F238E27FC236}">
                <a16:creationId xmlns:a16="http://schemas.microsoft.com/office/drawing/2014/main" id="{EDD889F7-9C5D-2B07-4C3A-4D42C1F3F930}"/>
              </a:ext>
            </a:extLst>
          </p:cNvPr>
          <p:cNvSpPr/>
          <p:nvPr/>
        </p:nvSpPr>
        <p:spPr>
          <a:xfrm rot="14080636">
            <a:off x="7920007" y="3746054"/>
            <a:ext cx="537030" cy="1084193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8188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51" y="990259"/>
            <a:ext cx="9297698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2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/>
          <a:srcRect t="1855"/>
          <a:stretch/>
        </p:blipFill>
        <p:spPr>
          <a:xfrm>
            <a:off x="2209800" y="1085850"/>
            <a:ext cx="7935432" cy="4805706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2413165" y="1223158"/>
            <a:ext cx="701510" cy="3705102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redondeado 3"/>
          <p:cNvSpPr/>
          <p:nvPr/>
        </p:nvSpPr>
        <p:spPr>
          <a:xfrm>
            <a:off x="3095625" y="1223158"/>
            <a:ext cx="701510" cy="3705102"/>
          </a:xfrm>
          <a:prstGeom prst="round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redondeado 4"/>
          <p:cNvSpPr/>
          <p:nvPr/>
        </p:nvSpPr>
        <p:spPr>
          <a:xfrm>
            <a:off x="3787610" y="1223158"/>
            <a:ext cx="701510" cy="3705102"/>
          </a:xfrm>
          <a:prstGeom prst="roundRect">
            <a:avLst/>
          </a:prstGeom>
          <a:solidFill>
            <a:schemeClr val="accent6">
              <a:lumMod val="60000"/>
              <a:lumOff val="40000"/>
              <a:alpha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redondeado 5"/>
          <p:cNvSpPr/>
          <p:nvPr/>
        </p:nvSpPr>
        <p:spPr>
          <a:xfrm>
            <a:off x="4479595" y="1223158"/>
            <a:ext cx="701510" cy="3705102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redondeado 6"/>
          <p:cNvSpPr/>
          <p:nvPr/>
        </p:nvSpPr>
        <p:spPr>
          <a:xfrm>
            <a:off x="5844817" y="1223158"/>
            <a:ext cx="2089507" cy="3705102"/>
          </a:xfrm>
          <a:prstGeom prst="roundRect">
            <a:avLst/>
          </a:prstGeom>
          <a:solidFill>
            <a:srgbClr val="BC76DC">
              <a:alpha val="40000"/>
            </a:srgbClr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redondeado 7"/>
          <p:cNvSpPr/>
          <p:nvPr/>
        </p:nvSpPr>
        <p:spPr>
          <a:xfrm>
            <a:off x="7934324" y="1223158"/>
            <a:ext cx="2089507" cy="3705102"/>
          </a:xfrm>
          <a:prstGeom prst="roundRect">
            <a:avLst/>
          </a:prstGeom>
          <a:solidFill>
            <a:srgbClr val="6654D0">
              <a:alpha val="40000"/>
            </a:srgbClr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redondeado 9"/>
          <p:cNvSpPr/>
          <p:nvPr/>
        </p:nvSpPr>
        <p:spPr>
          <a:xfrm>
            <a:off x="5166082" y="1223158"/>
            <a:ext cx="701510" cy="3705102"/>
          </a:xfrm>
          <a:prstGeom prst="roundRect">
            <a:avLst/>
          </a:prstGeom>
          <a:solidFill>
            <a:srgbClr val="FF5D5D">
              <a:alpha val="40000"/>
            </a:srgb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redondeado 10"/>
          <p:cNvSpPr/>
          <p:nvPr/>
        </p:nvSpPr>
        <p:spPr>
          <a:xfrm>
            <a:off x="3057525" y="5543550"/>
            <a:ext cx="691985" cy="428625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/>
          <p:cNvSpPr txBox="1"/>
          <p:nvPr/>
        </p:nvSpPr>
        <p:spPr>
          <a:xfrm>
            <a:off x="2041490" y="5582314"/>
            <a:ext cx="1054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err="1">
                <a:solidFill>
                  <a:srgbClr val="FF0000"/>
                </a:solidFill>
              </a:rPr>
              <a:t>Sheet</a:t>
            </a:r>
            <a:r>
              <a:rPr lang="es-ES" sz="1400" dirty="0">
                <a:solidFill>
                  <a:srgbClr val="FF0000"/>
                </a:solidFill>
              </a:rPr>
              <a:t> </a:t>
            </a:r>
            <a:r>
              <a:rPr lang="es-ES" sz="1400" dirty="0" err="1">
                <a:solidFill>
                  <a:srgbClr val="FF0000"/>
                </a:solidFill>
              </a:rPr>
              <a:t>name</a:t>
            </a:r>
            <a:endParaRPr lang="es-ES" sz="1400" dirty="0">
              <a:solidFill>
                <a:srgbClr val="FF0000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211763" y="599802"/>
            <a:ext cx="523875" cy="481940"/>
          </a:xfrm>
          <a:prstGeom prst="rect">
            <a:avLst/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>
                <a:solidFill>
                  <a:schemeClr val="accent2">
                    <a:lumMod val="75000"/>
                  </a:schemeClr>
                </a:solidFill>
              </a:rPr>
              <a:t>Atom</a:t>
            </a:r>
            <a:r>
              <a:rPr lang="es-E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2">
                    <a:lumMod val="75000"/>
                  </a:schemeClr>
                </a:solidFill>
              </a:rPr>
              <a:t>type</a:t>
            </a:r>
            <a:endParaRPr lang="es-E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3774676" y="4963456"/>
            <a:ext cx="1417803" cy="572474"/>
          </a:xfrm>
          <a:prstGeom prst="rect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sp2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nucleis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must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be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indicated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with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charater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“1”</a:t>
            </a:r>
          </a:p>
        </p:txBody>
      </p:sp>
      <p:sp>
        <p:nvSpPr>
          <p:cNvPr id="15" name="Rectángulo 14"/>
          <p:cNvSpPr/>
          <p:nvPr/>
        </p:nvSpPr>
        <p:spPr>
          <a:xfrm>
            <a:off x="4400277" y="469511"/>
            <a:ext cx="1011224" cy="596240"/>
          </a:xfrm>
          <a:prstGeom prst="rect">
            <a:avLst/>
          </a:prstGeom>
          <a:noFill/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chemeClr val="accent4">
                    <a:lumMod val="75000"/>
                  </a:schemeClr>
                </a:solidFill>
              </a:rPr>
              <a:t>Experimental </a:t>
            </a:r>
            <a:r>
              <a:rPr lang="es-ES" sz="1200" dirty="0" err="1">
                <a:solidFill>
                  <a:schemeClr val="accent4">
                    <a:lumMod val="75000"/>
                  </a:schemeClr>
                </a:solidFill>
              </a:rPr>
              <a:t>chemical</a:t>
            </a:r>
            <a:r>
              <a:rPr lang="es-ES" sz="1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4">
                    <a:lumMod val="75000"/>
                  </a:schemeClr>
                </a:solidFill>
              </a:rPr>
              <a:t>shifts</a:t>
            </a:r>
            <a:endParaRPr lang="es-ES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736828" y="73615"/>
            <a:ext cx="4429125" cy="284807"/>
          </a:xfrm>
          <a:prstGeom prst="rect">
            <a:avLst/>
          </a:prstGeom>
          <a:noFill/>
          <a:ln w="19050" cap="flat" cmpd="sng" algn="ctr">
            <a:solidFill>
              <a:srgbClr val="BC76D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i="1" dirty="0" err="1">
                <a:solidFill>
                  <a:srgbClr val="A66BD3"/>
                </a:solidFill>
              </a:rPr>
              <a:t>The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following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columns</a:t>
            </a:r>
            <a:r>
              <a:rPr lang="es-ES" sz="1200" i="1" dirty="0">
                <a:solidFill>
                  <a:srgbClr val="A66BD3"/>
                </a:solidFill>
              </a:rPr>
              <a:t> are </a:t>
            </a:r>
            <a:r>
              <a:rPr lang="es-ES" sz="1200" i="1" dirty="0" err="1">
                <a:solidFill>
                  <a:srgbClr val="A66BD3"/>
                </a:solidFill>
              </a:rPr>
              <a:t>intended</a:t>
            </a:r>
            <a:r>
              <a:rPr lang="es-ES" sz="1200" i="1" dirty="0">
                <a:solidFill>
                  <a:srgbClr val="A66BD3"/>
                </a:solidFill>
              </a:rPr>
              <a:t> to place </a:t>
            </a:r>
            <a:r>
              <a:rPr lang="es-ES" sz="1200" i="1" dirty="0" err="1">
                <a:solidFill>
                  <a:srgbClr val="A66BD3"/>
                </a:solidFill>
              </a:rPr>
              <a:t>the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correlation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labels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7848541" y="380133"/>
            <a:ext cx="271522" cy="266484"/>
          </a:xfrm>
          <a:prstGeom prst="rect">
            <a:avLst/>
          </a:prstGeom>
          <a:solidFill>
            <a:srgbClr val="CBA9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i="1" dirty="0" err="1"/>
              <a:t>if</a:t>
            </a:r>
            <a:endParaRPr lang="es-ES" sz="1200" i="1" dirty="0"/>
          </a:p>
        </p:txBody>
      </p:sp>
      <p:sp>
        <p:nvSpPr>
          <p:cNvPr id="18" name="CuadroTexto 17"/>
          <p:cNvSpPr txBox="1"/>
          <p:nvPr/>
        </p:nvSpPr>
        <p:spPr>
          <a:xfrm>
            <a:off x="5764903" y="668328"/>
            <a:ext cx="2249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100" b="1" dirty="0" err="1">
                <a:solidFill>
                  <a:srgbClr val="7030A0"/>
                </a:solidFill>
              </a:rPr>
              <a:t>All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candidates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with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the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same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labels</a:t>
            </a:r>
            <a:endParaRPr lang="es-ES" sz="1100" b="1" dirty="0">
              <a:solidFill>
                <a:srgbClr val="7030A0"/>
              </a:solidFill>
            </a:endParaRPr>
          </a:p>
          <a:p>
            <a:pPr algn="ctr"/>
            <a:r>
              <a:rPr lang="es-ES" sz="1100" dirty="0" err="1">
                <a:solidFill>
                  <a:srgbClr val="A66BD3"/>
                </a:solidFill>
              </a:rPr>
              <a:t>Only</a:t>
            </a:r>
            <a:r>
              <a:rPr lang="es-ES" sz="1100" dirty="0">
                <a:solidFill>
                  <a:srgbClr val="A66BD3"/>
                </a:solidFill>
              </a:rPr>
              <a:t> 3 </a:t>
            </a:r>
            <a:r>
              <a:rPr lang="es-ES" sz="1100" dirty="0" err="1">
                <a:solidFill>
                  <a:srgbClr val="A66BD3"/>
                </a:solidFill>
              </a:rPr>
              <a:t>columns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for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all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candidates</a:t>
            </a:r>
            <a:endParaRPr lang="es-ES" sz="1100" dirty="0">
              <a:solidFill>
                <a:srgbClr val="A66BD3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7951391" y="668328"/>
            <a:ext cx="20553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100" b="1" dirty="0" err="1">
                <a:solidFill>
                  <a:srgbClr val="7030A0"/>
                </a:solidFill>
              </a:rPr>
              <a:t>Candidates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with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different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labels</a:t>
            </a:r>
            <a:endParaRPr lang="es-ES" sz="1100" b="1" dirty="0">
              <a:solidFill>
                <a:srgbClr val="7030A0"/>
              </a:solidFill>
            </a:endParaRPr>
          </a:p>
          <a:p>
            <a:pPr algn="ctr"/>
            <a:r>
              <a:rPr lang="es-ES" sz="1100" dirty="0">
                <a:solidFill>
                  <a:srgbClr val="A66BD3"/>
                </a:solidFill>
              </a:rPr>
              <a:t>3 </a:t>
            </a:r>
            <a:r>
              <a:rPr lang="es-ES" sz="1100" dirty="0" err="1">
                <a:solidFill>
                  <a:srgbClr val="A66BD3"/>
                </a:solidFill>
              </a:rPr>
              <a:t>columns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for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each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candidates</a:t>
            </a:r>
            <a:endParaRPr lang="es-ES" sz="1100" dirty="0">
              <a:solidFill>
                <a:srgbClr val="A66BD3"/>
              </a:solidFill>
            </a:endParaRPr>
          </a:p>
        </p:txBody>
      </p:sp>
      <p:cxnSp>
        <p:nvCxnSpPr>
          <p:cNvPr id="21" name="Conector angular 20"/>
          <p:cNvCxnSpPr>
            <a:stCxn id="17" idx="1"/>
            <a:endCxn id="18" idx="0"/>
          </p:cNvCxnSpPr>
          <p:nvPr/>
        </p:nvCxnSpPr>
        <p:spPr>
          <a:xfrm rot="10800000" flipV="1">
            <a:off x="6889571" y="513374"/>
            <a:ext cx="958971" cy="154953"/>
          </a:xfrm>
          <a:prstGeom prst="bentConnector2">
            <a:avLst/>
          </a:prstGeom>
          <a:ln w="19050">
            <a:solidFill>
              <a:srgbClr val="BC76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angular 21"/>
          <p:cNvCxnSpPr>
            <a:stCxn id="17" idx="3"/>
            <a:endCxn id="19" idx="0"/>
          </p:cNvCxnSpPr>
          <p:nvPr/>
        </p:nvCxnSpPr>
        <p:spPr>
          <a:xfrm>
            <a:off x="8120063" y="513375"/>
            <a:ext cx="859014" cy="154953"/>
          </a:xfrm>
          <a:prstGeom prst="bentConnector2">
            <a:avLst/>
          </a:prstGeom>
          <a:ln w="19050">
            <a:solidFill>
              <a:srgbClr val="BC76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28"/>
          <p:cNvSpPr/>
          <p:nvPr/>
        </p:nvSpPr>
        <p:spPr>
          <a:xfrm>
            <a:off x="2487061" y="5003486"/>
            <a:ext cx="1033215" cy="4064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/>
              <a:t>Experimental </a:t>
            </a:r>
            <a:r>
              <a:rPr lang="es-ES" sz="1200" dirty="0" err="1"/>
              <a:t>index</a:t>
            </a:r>
            <a:endParaRPr lang="es-ES" sz="1200" dirty="0"/>
          </a:p>
        </p:txBody>
      </p:sp>
      <p:sp>
        <p:nvSpPr>
          <p:cNvPr id="48" name="Rectángulo 47"/>
          <p:cNvSpPr/>
          <p:nvPr/>
        </p:nvSpPr>
        <p:spPr>
          <a:xfrm>
            <a:off x="5322137" y="4954837"/>
            <a:ext cx="1369638" cy="596240"/>
          </a:xfrm>
          <a:prstGeom prst="rect">
            <a:avLst/>
          </a:prstGeom>
          <a:noFill/>
          <a:ln w="19050" cap="flat" cmpd="sng" algn="ctr">
            <a:solidFill>
              <a:srgbClr val="FF5D5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>
                <a:solidFill>
                  <a:srgbClr val="FF0000"/>
                </a:solidFill>
              </a:rPr>
              <a:t>Interchangable</a:t>
            </a:r>
            <a:r>
              <a:rPr lang="es-ES" sz="1200" dirty="0">
                <a:solidFill>
                  <a:srgbClr val="FF0000"/>
                </a:solidFill>
              </a:rPr>
              <a:t> </a:t>
            </a:r>
            <a:r>
              <a:rPr lang="es-ES" sz="1200" dirty="0" err="1">
                <a:solidFill>
                  <a:srgbClr val="FF0000"/>
                </a:solidFill>
              </a:rPr>
              <a:t>signals</a:t>
            </a:r>
            <a:r>
              <a:rPr lang="es-ES" sz="1200" dirty="0">
                <a:solidFill>
                  <a:srgbClr val="FF0000"/>
                </a:solidFill>
              </a:rPr>
              <a:t> </a:t>
            </a:r>
            <a:r>
              <a:rPr lang="es-ES" sz="1200" dirty="0" err="1">
                <a:solidFill>
                  <a:srgbClr val="FF0000"/>
                </a:solidFill>
              </a:rPr>
              <a:t>must</a:t>
            </a:r>
            <a:r>
              <a:rPr lang="es-ES" sz="1200" dirty="0">
                <a:solidFill>
                  <a:srgbClr val="FF0000"/>
                </a:solidFill>
              </a:rPr>
              <a:t> be pared </a:t>
            </a:r>
            <a:r>
              <a:rPr lang="es-ES" sz="1200" dirty="0" err="1">
                <a:solidFill>
                  <a:srgbClr val="FF0000"/>
                </a:solidFill>
              </a:rPr>
              <a:t>with</a:t>
            </a:r>
            <a:r>
              <a:rPr lang="es-ES" sz="1200" dirty="0">
                <a:solidFill>
                  <a:srgbClr val="FF0000"/>
                </a:solidFill>
              </a:rPr>
              <a:t> </a:t>
            </a:r>
            <a:r>
              <a:rPr lang="es-ES" sz="1200" dirty="0" err="1">
                <a:solidFill>
                  <a:srgbClr val="FF0000"/>
                </a:solidFill>
              </a:rPr>
              <a:t>letters</a:t>
            </a:r>
            <a:endParaRPr lang="es-E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69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205" y="2114037"/>
            <a:ext cx="7268589" cy="286742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518" y="3819525"/>
            <a:ext cx="4117266" cy="2216990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sp>
        <p:nvSpPr>
          <p:cNvPr id="4" name="Rectángulo redondeado 3"/>
          <p:cNvSpPr/>
          <p:nvPr/>
        </p:nvSpPr>
        <p:spPr>
          <a:xfrm>
            <a:off x="2409826" y="3400425"/>
            <a:ext cx="1143000" cy="419100"/>
          </a:xfrm>
          <a:prstGeom prst="round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redondeado 4"/>
          <p:cNvSpPr/>
          <p:nvPr/>
        </p:nvSpPr>
        <p:spPr>
          <a:xfrm>
            <a:off x="2409826" y="4069293"/>
            <a:ext cx="1000124" cy="419100"/>
          </a:xfrm>
          <a:prstGeom prst="round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redondeado 5"/>
          <p:cNvSpPr/>
          <p:nvPr/>
        </p:nvSpPr>
        <p:spPr>
          <a:xfrm>
            <a:off x="8286750" y="2762250"/>
            <a:ext cx="981076" cy="400050"/>
          </a:xfrm>
          <a:prstGeom prst="round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8" name="Conector angular 7"/>
          <p:cNvCxnSpPr>
            <a:stCxn id="4" idx="3"/>
            <a:endCxn id="3" idx="0"/>
          </p:cNvCxnSpPr>
          <p:nvPr/>
        </p:nvCxnSpPr>
        <p:spPr>
          <a:xfrm>
            <a:off x="3552826" y="3609975"/>
            <a:ext cx="2332325" cy="209550"/>
          </a:xfrm>
          <a:prstGeom prst="bentConnector2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angular 13"/>
          <p:cNvCxnSpPr>
            <a:stCxn id="6" idx="1"/>
            <a:endCxn id="9" idx="2"/>
          </p:cNvCxnSpPr>
          <p:nvPr/>
        </p:nvCxnSpPr>
        <p:spPr>
          <a:xfrm rot="10800000">
            <a:off x="7943784" y="2043323"/>
            <a:ext cx="342966" cy="918952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1677" y="815018"/>
            <a:ext cx="3564213" cy="122830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15034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160" y="848708"/>
            <a:ext cx="7287642" cy="2886478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550722" y="2696698"/>
            <a:ext cx="2826327" cy="260492"/>
          </a:xfrm>
          <a:prstGeom prst="rect">
            <a:avLst/>
          </a:prstGeom>
          <a:solidFill>
            <a:srgbClr val="FF0000">
              <a:alpha val="20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41" y="1872670"/>
            <a:ext cx="1466850" cy="92392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2276517" y="1786480"/>
            <a:ext cx="1466850" cy="1010115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recto de flecha 11"/>
          <p:cNvCxnSpPr>
            <a:stCxn id="7" idx="3"/>
            <a:endCxn id="2" idx="1"/>
          </p:cNvCxnSpPr>
          <p:nvPr/>
        </p:nvCxnSpPr>
        <p:spPr>
          <a:xfrm>
            <a:off x="6377049" y="2826944"/>
            <a:ext cx="1404690" cy="50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1739" y="2225848"/>
            <a:ext cx="3027440" cy="121237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148169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o 21"/>
          <p:cNvGrpSpPr/>
          <p:nvPr/>
        </p:nvGrpSpPr>
        <p:grpSpPr>
          <a:xfrm>
            <a:off x="176128" y="1085877"/>
            <a:ext cx="5753903" cy="4569425"/>
            <a:chOff x="2335128" y="654077"/>
            <a:chExt cx="5753903" cy="4569425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5128" y="654077"/>
              <a:ext cx="5753903" cy="4163006"/>
            </a:xfrm>
            <a:prstGeom prst="rect">
              <a:avLst/>
            </a:prstGeom>
          </p:spPr>
        </p:pic>
        <p:sp>
          <p:nvSpPr>
            <p:cNvPr id="7" name="Rectángulo 6"/>
            <p:cNvSpPr/>
            <p:nvPr/>
          </p:nvSpPr>
          <p:spPr>
            <a:xfrm>
              <a:off x="3246533" y="4532946"/>
              <a:ext cx="647287" cy="284137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44000"/>
              </a:schemeClr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Rectángulo 8"/>
            <p:cNvSpPr/>
            <p:nvPr/>
          </p:nvSpPr>
          <p:spPr>
            <a:xfrm>
              <a:off x="4996815" y="4532944"/>
              <a:ext cx="1074420" cy="284137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44000"/>
              </a:schemeClr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Rectángulo 7"/>
            <p:cNvSpPr/>
            <p:nvPr/>
          </p:nvSpPr>
          <p:spPr>
            <a:xfrm>
              <a:off x="3924300" y="4532945"/>
              <a:ext cx="1051560" cy="28413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44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Rectángulo redondeado 12"/>
            <p:cNvSpPr/>
            <p:nvPr/>
          </p:nvSpPr>
          <p:spPr>
            <a:xfrm>
              <a:off x="2562225" y="3286125"/>
              <a:ext cx="5526806" cy="86677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40000"/>
              </a:schemeClr>
            </a:solidFill>
            <a:ln>
              <a:solidFill>
                <a:schemeClr val="accent6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6156960" y="4152901"/>
              <a:ext cx="1865395" cy="291510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44000"/>
              </a:schemeClr>
            </a:solidFill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Traceability</a:t>
              </a:r>
              <a:r>
                <a:rPr lang="es-ES" sz="1100" dirty="0">
                  <a:solidFill>
                    <a:schemeClr val="accent6">
                      <a:lumMod val="75000"/>
                    </a:schemeClr>
                  </a:solidFill>
                </a:rPr>
                <a:t> of </a:t>
              </a:r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theory</a:t>
              </a:r>
              <a:r>
                <a:rPr lang="es-ES" sz="1100" dirty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levels</a:t>
              </a:r>
              <a:endParaRPr lang="es-E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" name="Rectángulo 14"/>
            <p:cNvSpPr/>
            <p:nvPr/>
          </p:nvSpPr>
          <p:spPr>
            <a:xfrm>
              <a:off x="4070344" y="4817081"/>
              <a:ext cx="759472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/>
                <a:t>Chemical</a:t>
              </a:r>
              <a:r>
                <a:rPr lang="es-ES" sz="1100" dirty="0"/>
                <a:t> </a:t>
              </a:r>
              <a:r>
                <a:rPr lang="es-ES" sz="1100" dirty="0" err="1"/>
                <a:t>Shifts</a:t>
              </a:r>
              <a:endParaRPr lang="es-ES" sz="1100" dirty="0"/>
            </a:p>
          </p:txBody>
        </p:sp>
        <p:sp>
          <p:nvSpPr>
            <p:cNvPr id="17" name="Rectángulo 16"/>
            <p:cNvSpPr/>
            <p:nvPr/>
          </p:nvSpPr>
          <p:spPr>
            <a:xfrm>
              <a:off x="5073215" y="4817081"/>
              <a:ext cx="916946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2">
                      <a:lumMod val="75000"/>
                    </a:schemeClr>
                  </a:solidFill>
                </a:rPr>
                <a:t>Correlation</a:t>
              </a:r>
              <a:r>
                <a:rPr lang="es-ES" sz="1100" dirty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s-ES" sz="1100" dirty="0" err="1">
                  <a:solidFill>
                    <a:schemeClr val="accent2">
                      <a:lumMod val="75000"/>
                    </a:schemeClr>
                  </a:solidFill>
                </a:rPr>
                <a:t>errors</a:t>
              </a:r>
              <a:endParaRPr lang="es-ES" sz="11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" name="Rectángulo 17"/>
            <p:cNvSpPr/>
            <p:nvPr/>
          </p:nvSpPr>
          <p:spPr>
            <a:xfrm>
              <a:off x="3317540" y="4817081"/>
              <a:ext cx="540085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6"/>
                  </a:solidFill>
                </a:rPr>
                <a:t>Main</a:t>
              </a:r>
              <a:r>
                <a:rPr lang="es-ES" sz="1100" dirty="0">
                  <a:solidFill>
                    <a:schemeClr val="accent6"/>
                  </a:solidFill>
                </a:rPr>
                <a:t> </a:t>
              </a:r>
              <a:r>
                <a:rPr lang="es-ES" sz="1100" dirty="0" err="1">
                  <a:solidFill>
                    <a:schemeClr val="accent6"/>
                  </a:solidFill>
                </a:rPr>
                <a:t>sheet</a:t>
              </a:r>
              <a:endParaRPr lang="es-ES" sz="1100" dirty="0">
                <a:solidFill>
                  <a:schemeClr val="accent6"/>
                </a:solidFill>
              </a:endParaRPr>
            </a:p>
          </p:txBody>
        </p:sp>
        <p:sp>
          <p:nvSpPr>
            <p:cNvPr id="19" name="Rectángulo redondeado 18"/>
            <p:cNvSpPr/>
            <p:nvPr/>
          </p:nvSpPr>
          <p:spPr>
            <a:xfrm>
              <a:off x="2466975" y="1223158"/>
              <a:ext cx="2752725" cy="197724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Rectángulo 19"/>
            <p:cNvSpPr/>
            <p:nvPr/>
          </p:nvSpPr>
          <p:spPr>
            <a:xfrm>
              <a:off x="5231129" y="2561227"/>
              <a:ext cx="1183437" cy="291510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44000"/>
              </a:schemeClr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Probabilites</a:t>
              </a:r>
              <a:r>
                <a:rPr lang="es-ES" sz="1100" dirty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</a:p>
          </p:txBody>
        </p:sp>
      </p:grpSp>
      <p:pic>
        <p:nvPicPr>
          <p:cNvPr id="21" name="Imagen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381" y="-1113642"/>
            <a:ext cx="2238687" cy="1457528"/>
          </a:xfrm>
          <a:prstGeom prst="rect">
            <a:avLst/>
          </a:prstGeom>
        </p:spPr>
      </p:pic>
      <p:grpSp>
        <p:nvGrpSpPr>
          <p:cNvPr id="31" name="Grupo 30"/>
          <p:cNvGrpSpPr/>
          <p:nvPr/>
        </p:nvGrpSpPr>
        <p:grpSpPr>
          <a:xfrm>
            <a:off x="6267252" y="712024"/>
            <a:ext cx="4698940" cy="4802715"/>
            <a:chOff x="3823970" y="972206"/>
            <a:chExt cx="4698940" cy="4802715"/>
          </a:xfrm>
        </p:grpSpPr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23970" y="1333207"/>
              <a:ext cx="4544059" cy="4191585"/>
            </a:xfrm>
            <a:prstGeom prst="rect">
              <a:avLst/>
            </a:prstGeom>
            <a:solidFill>
              <a:srgbClr val="BC76DC">
                <a:alpha val="40000"/>
              </a:srgbClr>
            </a:solidFill>
            <a:ln>
              <a:noFill/>
            </a:ln>
          </p:spPr>
        </p:pic>
        <p:sp>
          <p:nvSpPr>
            <p:cNvPr id="25" name="Rectángulo redondeado 24"/>
            <p:cNvSpPr/>
            <p:nvPr/>
          </p:nvSpPr>
          <p:spPr>
            <a:xfrm>
              <a:off x="7042314" y="1424047"/>
              <a:ext cx="1352549" cy="378612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  <a:alpha val="40000"/>
              </a:schemeClr>
            </a:solidFill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Rectángulo redondeado 25"/>
            <p:cNvSpPr/>
            <p:nvPr/>
          </p:nvSpPr>
          <p:spPr>
            <a:xfrm>
              <a:off x="3971925" y="1424047"/>
              <a:ext cx="3043555" cy="3786127"/>
            </a:xfrm>
            <a:prstGeom prst="roundRect">
              <a:avLst/>
            </a:prstGeom>
            <a:solidFill>
              <a:srgbClr val="CBA9E5">
                <a:alpha val="40000"/>
              </a:srgbClr>
            </a:solidFill>
            <a:ln>
              <a:solidFill>
                <a:srgbClr val="A66BD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4402421" y="1083079"/>
              <a:ext cx="2131762" cy="295548"/>
            </a:xfrm>
            <a:prstGeom prst="rect">
              <a:avLst/>
            </a:prstGeom>
            <a:noFill/>
            <a:ln w="19050">
              <a:solidFill>
                <a:srgbClr val="BC76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>
                  <a:solidFill>
                    <a:srgbClr val="A66BD3"/>
                  </a:solidFill>
                </a:rPr>
                <a:t>Input data </a:t>
              </a:r>
              <a:r>
                <a:rPr lang="es-ES" sz="1100" dirty="0" err="1">
                  <a:solidFill>
                    <a:srgbClr val="A66BD3"/>
                  </a:solidFill>
                </a:rPr>
                <a:t>from</a:t>
              </a:r>
              <a:r>
                <a:rPr lang="es-ES" sz="1100" dirty="0">
                  <a:solidFill>
                    <a:srgbClr val="A66BD3"/>
                  </a:solidFill>
                </a:rPr>
                <a:t> </a:t>
              </a:r>
              <a:r>
                <a:rPr lang="es-ES" sz="1100" dirty="0" err="1">
                  <a:solidFill>
                    <a:srgbClr val="A66BD3"/>
                  </a:solidFill>
                </a:rPr>
                <a:t>selected</a:t>
              </a:r>
              <a:r>
                <a:rPr lang="es-ES" sz="1100" dirty="0">
                  <a:solidFill>
                    <a:srgbClr val="A66BD3"/>
                  </a:solidFill>
                </a:rPr>
                <a:t> Excel file</a:t>
              </a:r>
            </a:p>
          </p:txBody>
        </p:sp>
        <p:sp>
          <p:nvSpPr>
            <p:cNvPr id="28" name="Rectángulo 27"/>
            <p:cNvSpPr/>
            <p:nvPr/>
          </p:nvSpPr>
          <p:spPr>
            <a:xfrm>
              <a:off x="6914265" y="972206"/>
              <a:ext cx="1608645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200" dirty="0" err="1"/>
                <a:t>Scale</a:t>
              </a:r>
              <a:r>
                <a:rPr lang="es-ES" sz="1200" dirty="0"/>
                <a:t> </a:t>
              </a:r>
              <a:r>
                <a:rPr lang="es-ES" sz="1200" dirty="0" err="1"/>
                <a:t>chemical</a:t>
              </a:r>
              <a:r>
                <a:rPr lang="es-ES" sz="1200" dirty="0"/>
                <a:t> </a:t>
              </a:r>
              <a:r>
                <a:rPr lang="es-ES" sz="1200" dirty="0" err="1"/>
                <a:t>shifts</a:t>
              </a:r>
              <a:r>
                <a:rPr lang="es-ES" sz="1200" dirty="0"/>
                <a:t> </a:t>
              </a:r>
              <a:r>
                <a:rPr lang="es-ES" sz="1200" dirty="0" err="1"/>
                <a:t>for</a:t>
              </a:r>
              <a:r>
                <a:rPr lang="es-ES" sz="1200" dirty="0"/>
                <a:t> </a:t>
              </a:r>
              <a:r>
                <a:rPr lang="es-ES" sz="1200" dirty="0" err="1"/>
                <a:t>each</a:t>
              </a:r>
              <a:r>
                <a:rPr lang="es-ES" sz="1200" dirty="0"/>
                <a:t> </a:t>
              </a:r>
              <a:r>
                <a:rPr lang="es-ES" sz="1200" dirty="0" err="1"/>
                <a:t>isomer</a:t>
              </a:r>
              <a:endParaRPr lang="es-ES" sz="1200" dirty="0"/>
            </a:p>
          </p:txBody>
        </p:sp>
        <p:sp>
          <p:nvSpPr>
            <p:cNvPr id="29" name="Rectángulo 28"/>
            <p:cNvSpPr/>
            <p:nvPr/>
          </p:nvSpPr>
          <p:spPr>
            <a:xfrm>
              <a:off x="5324475" y="5240656"/>
              <a:ext cx="561975" cy="28413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44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4880250" y="5524793"/>
              <a:ext cx="1450424" cy="250128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/>
                <a:t>Scale</a:t>
              </a:r>
              <a:r>
                <a:rPr lang="es-ES" sz="1100" dirty="0"/>
                <a:t> </a:t>
              </a:r>
              <a:r>
                <a:rPr lang="es-ES" sz="1100" dirty="0" err="1"/>
                <a:t>chemical</a:t>
              </a:r>
              <a:r>
                <a:rPr lang="es-ES" sz="1100" dirty="0"/>
                <a:t> </a:t>
              </a:r>
              <a:r>
                <a:rPr lang="es-ES" sz="1100" dirty="0" err="1"/>
                <a:t>Shifts</a:t>
              </a:r>
              <a:endParaRPr lang="es-ES" sz="1100" dirty="0"/>
            </a:p>
          </p:txBody>
        </p:sp>
      </p:grpSp>
      <p:cxnSp>
        <p:nvCxnSpPr>
          <p:cNvPr id="33" name="Conector angular 32"/>
          <p:cNvCxnSpPr>
            <a:stCxn id="15" idx="2"/>
            <a:endCxn id="30" idx="2"/>
          </p:cNvCxnSpPr>
          <p:nvPr/>
        </p:nvCxnSpPr>
        <p:spPr>
          <a:xfrm rot="5400000" flipH="1" flipV="1">
            <a:off x="5099630" y="2706189"/>
            <a:ext cx="140563" cy="5757664"/>
          </a:xfrm>
          <a:prstGeom prst="bentConnector3">
            <a:avLst>
              <a:gd name="adj1" fmla="val -16263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6121400" y="822897"/>
            <a:ext cx="0" cy="46918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53703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81ad57-5952-4057-afaf-703ad2039ac8" xsi:nil="true"/>
    <lcf76f155ced4ddcb4097134ff3c332f xmlns="b706a6f3-07fb-4b38-8505-a7756c819b4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3119B62C3754499D7CF48A9CD86856" ma:contentTypeVersion="11" ma:contentTypeDescription="Crear nuevo documento." ma:contentTypeScope="" ma:versionID="182d22030b3f639628ec0c8592c49080">
  <xsd:schema xmlns:xsd="http://www.w3.org/2001/XMLSchema" xmlns:xs="http://www.w3.org/2001/XMLSchema" xmlns:p="http://schemas.microsoft.com/office/2006/metadata/properties" xmlns:ns2="b706a6f3-07fb-4b38-8505-a7756c819b4a" xmlns:ns3="0181ad57-5952-4057-afaf-703ad2039ac8" targetNamespace="http://schemas.microsoft.com/office/2006/metadata/properties" ma:root="true" ma:fieldsID="03987efa039485b83003dbc99227e220" ns2:_="" ns3:_="">
    <xsd:import namespace="b706a6f3-07fb-4b38-8505-a7756c819b4a"/>
    <xsd:import namespace="0181ad57-5952-4057-afaf-703ad2039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06a6f3-07fb-4b38-8505-a7756c819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2" nillable="true" ma:taxonomy="true" ma:internalName="lcf76f155ced4ddcb4097134ff3c332f" ma:taxonomyFieldName="MediaServiceImageTags" ma:displayName="Etiquetas de imagen" ma:readOnly="false" ma:fieldId="{5cf76f15-5ced-4ddc-b409-7134ff3c332f}" ma:taxonomyMulti="true" ma:sspId="7b5078ee-99bb-4cb0-ae79-d2f4e37d9f8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81ad57-5952-4057-afaf-703ad2039ac8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7070fcd-278a-4e8e-b61b-8bf2f7d43745}" ma:internalName="TaxCatchAll" ma:showField="CatchAllData" ma:web="0181ad57-5952-4057-afaf-703ad2039a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A3F09A-368B-4BAD-B727-56B8C654E7D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7C880E-58FA-4E51-9444-ED04642FF089}">
  <ds:schemaRefs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b706a6f3-07fb-4b38-8505-a7756c819b4a"/>
    <ds:schemaRef ds:uri="http://schemas.microsoft.com/office/2006/metadata/properties"/>
    <ds:schemaRef ds:uri="http://schemas.openxmlformats.org/package/2006/metadata/core-properties"/>
    <ds:schemaRef ds:uri="http://purl.org/dc/terms/"/>
    <ds:schemaRef ds:uri="0181ad57-5952-4057-afaf-703ad2039ac8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88D7FCA-8DD7-48BB-9398-1546D29F0F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06a6f3-07fb-4b38-8505-a7756c819b4a"/>
    <ds:schemaRef ds:uri="0181ad57-5952-4057-afaf-703ad2039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1290</TotalTime>
  <Words>131</Words>
  <Application>Microsoft Office PowerPoint</Application>
  <PresentationFormat>Panorámica</PresentationFormat>
  <Paragraphs>38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Myanmar Text</vt:lpstr>
      <vt:lpstr>Segoe UI Black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Bruno Franco</dc:creator>
  <cp:lastModifiedBy>Bruno Agustin Franco</cp:lastModifiedBy>
  <cp:revision>48</cp:revision>
  <dcterms:created xsi:type="dcterms:W3CDTF">2023-03-16T15:32:18Z</dcterms:created>
  <dcterms:modified xsi:type="dcterms:W3CDTF">2023-07-21T17:22:36Z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0x010100F33119B62C3754499D7CF48A9CD86856</vt:lpwstr>
  </property>
  <property fmtid="{D5CDD505-2E9C-101B-9397-08002B2CF9AE}" pid="3" name="MediaServiceImageTags">
    <vt:lpwstr/>
  </property>
</Properties>
</file>