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88" r:id="rId5"/>
    <p:sldId id="289" r:id="rId6"/>
    <p:sldId id="290" r:id="rId7"/>
    <p:sldId id="291" r:id="rId8"/>
    <p:sldId id="259" r:id="rId9"/>
    <p:sldId id="260" r:id="rId10"/>
    <p:sldId id="261" r:id="rId11"/>
    <p:sldId id="262" r:id="rId12"/>
    <p:sldId id="263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45"/>
    <p:restoredTop sz="94610"/>
  </p:normalViewPr>
  <p:slideViewPr>
    <p:cSldViewPr snapToGrid="0" snapToObjects="1">
      <p:cViewPr varScale="1">
        <p:scale>
          <a:sx n="134" d="100"/>
          <a:sy n="134" d="100"/>
        </p:scale>
        <p:origin x="200" y="8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492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d1db134b7c_4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g3d1db134b7c_4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19" y="685800"/>
            <a:ext cx="3429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d1db134b7c_4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g3d1db134b7c_4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7625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d1db134b7c_4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g3d1db134b7c_4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7625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3d1db134b7c_4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g3d1db134b7c_4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19" y="685800"/>
            <a:ext cx="3429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59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7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C2FA8C-165A-4363-B5EE-C8B3292BFE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9237" y="2990849"/>
            <a:ext cx="15335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7"/>
          <p:cNvSpPr txBox="1"/>
          <p:nvPr/>
        </p:nvSpPr>
        <p:spPr>
          <a:xfrm>
            <a:off x="731520" y="457201"/>
            <a:ext cx="100584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r>
              <a:rPr lang="en" sz="3600" b="1">
                <a:solidFill>
                  <a:srgbClr val="1A1A2E"/>
                </a:solidFill>
                <a:latin typeface="Calibri"/>
                <a:ea typeface="Calibri"/>
                <a:cs typeface="Calibri"/>
                <a:sym typeface="Calibri"/>
              </a:rPr>
              <a:t>Architecture Overview</a:t>
            </a:r>
            <a:endParaRPr sz="1467"/>
          </a:p>
        </p:txBody>
      </p:sp>
      <p:pic>
        <p:nvPicPr>
          <p:cNvPr id="278" name="Google Shape;278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30240" y="206880"/>
            <a:ext cx="731521" cy="7315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9" name="Google Shape;279;p47"/>
          <p:cNvGrpSpPr/>
          <p:nvPr/>
        </p:nvGrpSpPr>
        <p:grpSpPr>
          <a:xfrm>
            <a:off x="5392557" y="1389896"/>
            <a:ext cx="731479" cy="731451"/>
            <a:chOff x="3277286" y="1331510"/>
            <a:chExt cx="1215082" cy="1212886"/>
          </a:xfrm>
        </p:grpSpPr>
        <p:pic>
          <p:nvPicPr>
            <p:cNvPr id="280" name="Google Shape;280;p4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884827" y="1936855"/>
              <a:ext cx="607541" cy="6075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1" name="Google Shape;281;p4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277286" y="1331510"/>
              <a:ext cx="1057876" cy="105787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82" name="Google Shape;282;p4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310151" y="1440755"/>
            <a:ext cx="474852" cy="474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47" descr="dobby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75547" y="2880359"/>
            <a:ext cx="1097280" cy="10972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4" name="Google Shape;284;p47"/>
          <p:cNvCxnSpPr>
            <a:stCxn id="278" idx="2"/>
            <a:endCxn id="281" idx="0"/>
          </p:cNvCxnSpPr>
          <p:nvPr/>
        </p:nvCxnSpPr>
        <p:spPr>
          <a:xfrm flipH="1">
            <a:off x="5710800" y="938401"/>
            <a:ext cx="385200" cy="45160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85" name="Google Shape;285;p47"/>
          <p:cNvCxnSpPr>
            <a:stCxn id="278" idx="2"/>
            <a:endCxn id="282" idx="0"/>
          </p:cNvCxnSpPr>
          <p:nvPr/>
        </p:nvCxnSpPr>
        <p:spPr>
          <a:xfrm>
            <a:off x="6096000" y="938401"/>
            <a:ext cx="451600" cy="50240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86" name="Google Shape;286;p47"/>
          <p:cNvCxnSpPr>
            <a:stCxn id="281" idx="2"/>
            <a:endCxn id="283" idx="0"/>
          </p:cNvCxnSpPr>
          <p:nvPr/>
        </p:nvCxnSpPr>
        <p:spPr>
          <a:xfrm>
            <a:off x="5710977" y="2027865"/>
            <a:ext cx="413200" cy="85240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87" name="Google Shape;287;p47"/>
          <p:cNvCxnSpPr>
            <a:stCxn id="282" idx="2"/>
            <a:endCxn id="283" idx="0"/>
          </p:cNvCxnSpPr>
          <p:nvPr/>
        </p:nvCxnSpPr>
        <p:spPr>
          <a:xfrm flipH="1">
            <a:off x="6124376" y="1915607"/>
            <a:ext cx="423200" cy="96480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8"/>
          <p:cNvSpPr txBox="1"/>
          <p:nvPr/>
        </p:nvSpPr>
        <p:spPr>
          <a:xfrm>
            <a:off x="731520" y="457201"/>
            <a:ext cx="100584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r>
              <a:rPr lang="en" sz="3600" b="1">
                <a:solidFill>
                  <a:srgbClr val="1A1A2E"/>
                </a:solidFill>
                <a:latin typeface="Calibri"/>
                <a:ea typeface="Calibri"/>
                <a:cs typeface="Calibri"/>
                <a:sym typeface="Calibri"/>
              </a:rPr>
              <a:t>Architecture Overview</a:t>
            </a:r>
            <a:endParaRPr sz="1467"/>
          </a:p>
        </p:txBody>
      </p:sp>
      <p:pic>
        <p:nvPicPr>
          <p:cNvPr id="293" name="Google Shape;293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30240" y="206880"/>
            <a:ext cx="731521" cy="7315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4" name="Google Shape;294;p48"/>
          <p:cNvGrpSpPr/>
          <p:nvPr/>
        </p:nvGrpSpPr>
        <p:grpSpPr>
          <a:xfrm>
            <a:off x="5392557" y="1389896"/>
            <a:ext cx="731479" cy="731451"/>
            <a:chOff x="3277286" y="1331510"/>
            <a:chExt cx="1215082" cy="1212886"/>
          </a:xfrm>
        </p:grpSpPr>
        <p:pic>
          <p:nvPicPr>
            <p:cNvPr id="295" name="Google Shape;295;p4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884827" y="1936855"/>
              <a:ext cx="607541" cy="6075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" name="Google Shape;296;p4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277286" y="1331510"/>
              <a:ext cx="1057876" cy="105787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97" name="Google Shape;297;p4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310151" y="1440755"/>
            <a:ext cx="474852" cy="474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48" descr="dobby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75547" y="2880359"/>
            <a:ext cx="1097280" cy="10972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9" name="Google Shape;299;p48"/>
          <p:cNvCxnSpPr>
            <a:stCxn id="293" idx="2"/>
            <a:endCxn id="296" idx="0"/>
          </p:cNvCxnSpPr>
          <p:nvPr/>
        </p:nvCxnSpPr>
        <p:spPr>
          <a:xfrm flipH="1">
            <a:off x="5710800" y="938401"/>
            <a:ext cx="385200" cy="45160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00" name="Google Shape;300;p48"/>
          <p:cNvCxnSpPr>
            <a:stCxn id="293" idx="2"/>
            <a:endCxn id="297" idx="0"/>
          </p:cNvCxnSpPr>
          <p:nvPr/>
        </p:nvCxnSpPr>
        <p:spPr>
          <a:xfrm>
            <a:off x="6096000" y="938401"/>
            <a:ext cx="451600" cy="50240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01" name="Google Shape;301;p48"/>
          <p:cNvCxnSpPr>
            <a:stCxn id="296" idx="2"/>
            <a:endCxn id="298" idx="0"/>
          </p:cNvCxnSpPr>
          <p:nvPr/>
        </p:nvCxnSpPr>
        <p:spPr>
          <a:xfrm>
            <a:off x="5710977" y="2027865"/>
            <a:ext cx="413200" cy="85240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02" name="Google Shape;302;p48"/>
          <p:cNvCxnSpPr>
            <a:stCxn id="297" idx="2"/>
            <a:endCxn id="298" idx="0"/>
          </p:cNvCxnSpPr>
          <p:nvPr/>
        </p:nvCxnSpPr>
        <p:spPr>
          <a:xfrm flipH="1">
            <a:off x="6124376" y="1915607"/>
            <a:ext cx="423200" cy="964800"/>
          </a:xfrm>
          <a:prstGeom prst="straightConnector1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303" name="Google Shape;303;p4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9761" y="2800420"/>
            <a:ext cx="5435587" cy="2924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3510B42-28F5-3C82-45E5-A34FB9072E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67175" y="2435505"/>
            <a:ext cx="7772400" cy="414450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036B2A-ACB5-F690-EF03-A7525545A8EA}"/>
              </a:ext>
            </a:extLst>
          </p:cNvPr>
          <p:cNvSpPr txBox="1"/>
          <p:nvPr/>
        </p:nvSpPr>
        <p:spPr>
          <a:xfrm>
            <a:off x="731520" y="4572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A1A2E"/>
                </a:solidFill>
                <a:latin typeface="Calibri"/>
              </a:defRPr>
            </a:pPr>
            <a:r>
              <a:t>Architecture Overview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4BA9B8-968E-A903-1830-7A4EFA913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0239" y="206879"/>
            <a:ext cx="731521" cy="73152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9279D32-DEEF-C66D-1479-794D005423AE}"/>
              </a:ext>
            </a:extLst>
          </p:cNvPr>
          <p:cNvGrpSpPr/>
          <p:nvPr/>
        </p:nvGrpSpPr>
        <p:grpSpPr>
          <a:xfrm>
            <a:off x="5392666" y="1389971"/>
            <a:ext cx="731520" cy="731520"/>
            <a:chOff x="3277286" y="1331510"/>
            <a:chExt cx="1215082" cy="1212886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E7B1746F-E673-79C3-3F27-3335072CCF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827" y="1936855"/>
              <a:ext cx="607541" cy="607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F092740-43C2-937A-AF42-8BAA88C41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77286" y="1331510"/>
              <a:ext cx="1057876" cy="1057876"/>
            </a:xfrm>
            <a:prstGeom prst="rect">
              <a:avLst/>
            </a:prstGeom>
          </p:spPr>
        </p:pic>
      </p:grpSp>
      <p:pic>
        <p:nvPicPr>
          <p:cNvPr id="7" name="Picture 4">
            <a:extLst>
              <a:ext uri="{FF2B5EF4-FFF2-40B4-BE49-F238E27FC236}">
                <a16:creationId xmlns:a16="http://schemas.microsoft.com/office/drawing/2014/main" id="{66BC4FE2-C0E1-FE59-DCC2-9E08943D2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150" y="1440755"/>
            <a:ext cx="474852" cy="47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1E06E2-7ED1-5310-9074-920829E141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5191" y="4734117"/>
            <a:ext cx="675147" cy="675147"/>
          </a:xfrm>
          <a:prstGeom prst="rect">
            <a:avLst/>
          </a:prstGeom>
        </p:spPr>
      </p:pic>
      <p:pic>
        <p:nvPicPr>
          <p:cNvPr id="9" name="Picture 8" descr="dobby.png">
            <a:extLst>
              <a:ext uri="{FF2B5EF4-FFF2-40B4-BE49-F238E27FC236}">
                <a16:creationId xmlns:a16="http://schemas.microsoft.com/office/drawing/2014/main" id="{8F57892E-0A42-80E4-E39E-9CCEFF369C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75546" y="2880359"/>
            <a:ext cx="1097280" cy="10972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EC7BB06-3AFD-4D15-3CED-16D60A6F0D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8206" y="4746869"/>
            <a:ext cx="675147" cy="675147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8DB5BB8-8F9F-FC62-4548-F462D3260DB7}"/>
              </a:ext>
            </a:extLst>
          </p:cNvPr>
          <p:cNvCxnSpPr>
            <a:cxnSpLocks/>
            <a:stCxn id="3" idx="2"/>
            <a:endCxn id="6" idx="0"/>
          </p:cNvCxnSpPr>
          <p:nvPr/>
        </p:nvCxnSpPr>
        <p:spPr>
          <a:xfrm flipH="1">
            <a:off x="5711105" y="938400"/>
            <a:ext cx="384895" cy="45157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C7A7CBB-3289-152F-054C-4DC3015ADCA8}"/>
              </a:ext>
            </a:extLst>
          </p:cNvPr>
          <p:cNvCxnSpPr>
            <a:cxnSpLocks/>
            <a:stCxn id="3" idx="2"/>
            <a:endCxn id="7" idx="0"/>
          </p:cNvCxnSpPr>
          <p:nvPr/>
        </p:nvCxnSpPr>
        <p:spPr>
          <a:xfrm>
            <a:off x="6096000" y="938400"/>
            <a:ext cx="451576" cy="502355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391D314-9DE7-3F3D-8B80-E54781EF0F94}"/>
              </a:ext>
            </a:extLst>
          </p:cNvPr>
          <p:cNvGrpSpPr/>
          <p:nvPr/>
        </p:nvGrpSpPr>
        <p:grpSpPr>
          <a:xfrm>
            <a:off x="878798" y="4769372"/>
            <a:ext cx="3563663" cy="1976628"/>
            <a:chOff x="670009" y="4460374"/>
            <a:chExt cx="4105890" cy="220712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B4491DA-C761-3009-C6CF-0FDED5C3C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25254" y="4460374"/>
              <a:ext cx="675146" cy="675146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D9B45FE-2283-68BF-E00F-0ED9B906006D}"/>
                </a:ext>
              </a:extLst>
            </p:cNvPr>
            <p:cNvGrpSpPr/>
            <p:nvPr/>
          </p:nvGrpSpPr>
          <p:grpSpPr>
            <a:xfrm>
              <a:off x="670009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8B21801A-E1E2-F1E7-A764-CA832457A3DA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37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77B80FB4-1DAA-8449-D6F3-2EF0A132532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8" name="Picture 2">
                  <a:extLst>
                    <a:ext uri="{FF2B5EF4-FFF2-40B4-BE49-F238E27FC236}">
                      <a16:creationId xmlns:a16="http://schemas.microsoft.com/office/drawing/2014/main" id="{BA28D6DD-1B8C-436B-5B5C-0CC176E6CCC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A00F8C7-CD55-028E-DB17-0BE4B2AC7602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1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1E7DA51-46A6-62C8-12C7-2A18A11590D8}"/>
                </a:ext>
              </a:extLst>
            </p:cNvPr>
            <p:cNvGrpSpPr/>
            <p:nvPr/>
          </p:nvGrpSpPr>
          <p:grpSpPr>
            <a:xfrm>
              <a:off x="2310750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377C38EF-C3EC-9621-0838-9F5B9CD8C6C9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33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BC176AA9-E438-0F09-A90B-CA6AC3AC8FC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4" name="Picture 2">
                  <a:extLst>
                    <a:ext uri="{FF2B5EF4-FFF2-40B4-BE49-F238E27FC236}">
                      <a16:creationId xmlns:a16="http://schemas.microsoft.com/office/drawing/2014/main" id="{512CC579-D7F8-72A4-DA04-3F7DE976736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A4A72F1-A10E-D5DE-2BAE-46042689CF24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6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2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3E02454-A7A7-5E5A-816C-C44109033C58}"/>
                </a:ext>
              </a:extLst>
            </p:cNvPr>
            <p:cNvGrpSpPr/>
            <p:nvPr/>
          </p:nvGrpSpPr>
          <p:grpSpPr>
            <a:xfrm>
              <a:off x="3671748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5C78E43B-73E5-AEE3-3CB4-C8E818AEE94C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29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7AAE1E87-1BD1-1BEA-3205-6138348C024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" name="Picture 2">
                  <a:extLst>
                    <a:ext uri="{FF2B5EF4-FFF2-40B4-BE49-F238E27FC236}">
                      <a16:creationId xmlns:a16="http://schemas.microsoft.com/office/drawing/2014/main" id="{0DF197E4-D2B2-F129-D6CE-D78DD2C5114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20E9403-98B5-0CA4-AAC2-DCFC94C0246E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3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F489013-087B-720D-3B66-D3CEA36CA807}"/>
                </a:ext>
              </a:extLst>
            </p:cNvPr>
            <p:cNvGrpSpPr/>
            <p:nvPr/>
          </p:nvGrpSpPr>
          <p:grpSpPr>
            <a:xfrm>
              <a:off x="1451530" y="4962694"/>
              <a:ext cx="859220" cy="754388"/>
              <a:chOff x="1566407" y="3096009"/>
              <a:chExt cx="859220" cy="754388"/>
            </a:xfrm>
          </p:grpSpPr>
          <p:cxnSp>
            <p:nvCxnSpPr>
              <p:cNvPr id="25" name="Straight Arrow Connector 24">
                <a:extLst>
                  <a:ext uri="{FF2B5EF4-FFF2-40B4-BE49-F238E27FC236}">
                    <a16:creationId xmlns:a16="http://schemas.microsoft.com/office/drawing/2014/main" id="{E9FED5BF-610F-537F-8E31-5CD578DAECE7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id="{DFC08FAA-39B9-1876-1AA1-BFCF3951BB12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2F60A33-9E9B-13AA-E9C5-B1F63FE24DCA}"/>
                </a:ext>
              </a:extLst>
            </p:cNvPr>
            <p:cNvGrpSpPr/>
            <p:nvPr/>
          </p:nvGrpSpPr>
          <p:grpSpPr>
            <a:xfrm rot="16200000">
              <a:off x="3456257" y="4950882"/>
              <a:ext cx="859220" cy="754388"/>
              <a:chOff x="1566407" y="3096009"/>
              <a:chExt cx="859220" cy="754388"/>
            </a:xfrm>
          </p:grpSpPr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BC481EA8-B118-BE24-B8A6-E43A39FDCCDF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254FD21C-82C8-1A5E-8BA4-BEB1017984F1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E7023F0-BB0F-D4B4-5B17-447559EF1C77}"/>
                </a:ext>
              </a:extLst>
            </p:cNvPr>
            <p:cNvGrpSpPr/>
            <p:nvPr/>
          </p:nvGrpSpPr>
          <p:grpSpPr>
            <a:xfrm rot="18841846">
              <a:off x="2591254" y="5200122"/>
              <a:ext cx="543145" cy="509384"/>
              <a:chOff x="1566407" y="3096009"/>
              <a:chExt cx="859220" cy="754388"/>
            </a:xfrm>
          </p:grpSpPr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0C646425-E242-FF42-4355-1EF5D01B7E1A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F8CC6967-D846-5549-7C97-A257E36D53E7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946C5FE-6FB4-C854-E0AF-88A78A3EF59A}"/>
              </a:ext>
            </a:extLst>
          </p:cNvPr>
          <p:cNvGrpSpPr/>
          <p:nvPr/>
        </p:nvGrpSpPr>
        <p:grpSpPr>
          <a:xfrm>
            <a:off x="3349634" y="3255372"/>
            <a:ext cx="1935582" cy="1475418"/>
            <a:chOff x="2379377" y="3125254"/>
            <a:chExt cx="1935582" cy="1475418"/>
          </a:xfrm>
        </p:grpSpPr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66ACD0CF-8DC5-9889-1688-B7346F382A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13868" y="3292538"/>
              <a:ext cx="1801091" cy="1308134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1DFC953C-518B-F75B-26CB-702B08E270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79377" y="3125254"/>
              <a:ext cx="1757725" cy="1282433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4CCE78B-AD51-7336-5C0B-8CFB90BF5AA4}"/>
                </a:ext>
              </a:extLst>
            </p:cNvPr>
            <p:cNvSpPr txBox="1"/>
            <p:nvPr/>
          </p:nvSpPr>
          <p:spPr>
            <a:xfrm rot="19304611">
              <a:off x="2466227" y="3326346"/>
              <a:ext cx="12597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0B050"/>
                  </a:solidFill>
                </a:rPr>
                <a:t>dispatch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1B44B64-AF73-EDC1-8C0E-D75DCC351E9C}"/>
                </a:ext>
              </a:extLst>
            </p:cNvPr>
            <p:cNvSpPr txBox="1"/>
            <p:nvPr/>
          </p:nvSpPr>
          <p:spPr>
            <a:xfrm rot="19384731">
              <a:off x="3015070" y="3925398"/>
              <a:ext cx="10461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monitor</a:t>
              </a:r>
              <a:endParaRPr lang="en-US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EF66D95-61BD-4368-CC61-F6B6478E15D3}"/>
              </a:ext>
            </a:extLst>
          </p:cNvPr>
          <p:cNvGrpSpPr/>
          <p:nvPr/>
        </p:nvGrpSpPr>
        <p:grpSpPr>
          <a:xfrm rot="4413513">
            <a:off x="6871579" y="2748532"/>
            <a:ext cx="2542171" cy="1930249"/>
            <a:chOff x="1825031" y="2893224"/>
            <a:chExt cx="2542171" cy="1930249"/>
          </a:xfrm>
        </p:grpSpPr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FD0D9E6E-D9DE-6C35-7EEE-637186CDC869}"/>
                </a:ext>
              </a:extLst>
            </p:cNvPr>
            <p:cNvCxnSpPr>
              <a:cxnSpLocks/>
            </p:cNvCxnSpPr>
            <p:nvPr/>
          </p:nvCxnSpPr>
          <p:spPr>
            <a:xfrm rot="17186487">
              <a:off x="2517448" y="3284870"/>
              <a:ext cx="1756615" cy="1320591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8D9942BC-9306-D95A-66B7-BD678EB0A98A}"/>
                </a:ext>
              </a:extLst>
            </p:cNvPr>
            <p:cNvCxnSpPr>
              <a:cxnSpLocks/>
            </p:cNvCxnSpPr>
            <p:nvPr/>
          </p:nvCxnSpPr>
          <p:spPr>
            <a:xfrm rot="17186487">
              <a:off x="2372916" y="3118481"/>
              <a:ext cx="1731079" cy="1280565"/>
            </a:xfrm>
            <a:prstGeom prst="straightConnector1">
              <a:avLst/>
            </a:prstGeom>
            <a:ln w="57150">
              <a:solidFill>
                <a:srgbClr val="00B05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26EE0D5-121B-CF2B-1369-E7696513AB5F}"/>
                </a:ext>
              </a:extLst>
            </p:cNvPr>
            <p:cNvSpPr txBox="1"/>
            <p:nvPr/>
          </p:nvSpPr>
          <p:spPr>
            <a:xfrm rot="19363233">
              <a:off x="1825031" y="3326338"/>
              <a:ext cx="25421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0B050"/>
                  </a:solidFill>
                </a:rPr>
                <a:t>Spin then dispatch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4DBB6F2-D942-0C62-2A79-461E8556EEC9}"/>
                </a:ext>
              </a:extLst>
            </p:cNvPr>
            <p:cNvSpPr txBox="1"/>
            <p:nvPr/>
          </p:nvSpPr>
          <p:spPr>
            <a:xfrm rot="19384731">
              <a:off x="3015070" y="3925398"/>
              <a:ext cx="10461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</a:rPr>
                <a:t>monitor</a:t>
              </a:r>
              <a:endParaRPr lang="en-US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29306FFB-C6B7-2B56-D60B-5BFAD43713E7}"/>
              </a:ext>
            </a:extLst>
          </p:cNvPr>
          <p:cNvSpPr txBox="1"/>
          <p:nvPr/>
        </p:nvSpPr>
        <p:spPr>
          <a:xfrm>
            <a:off x="2434021" y="4381858"/>
            <a:ext cx="670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Local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5614B22-E291-F9FE-8759-7066D13A8304}"/>
              </a:ext>
            </a:extLst>
          </p:cNvPr>
          <p:cNvSpPr txBox="1"/>
          <p:nvPr/>
        </p:nvSpPr>
        <p:spPr>
          <a:xfrm>
            <a:off x="5739642" y="4381858"/>
            <a:ext cx="966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Server 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3A660B3-4572-7549-E550-CD49FEA03B2F}"/>
              </a:ext>
            </a:extLst>
          </p:cNvPr>
          <p:cNvSpPr txBox="1"/>
          <p:nvPr/>
        </p:nvSpPr>
        <p:spPr>
          <a:xfrm>
            <a:off x="9581899" y="4375579"/>
            <a:ext cx="966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Server 2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DD7C663-0DFF-FA2B-404D-D9AB4A01D9BB}"/>
              </a:ext>
            </a:extLst>
          </p:cNvPr>
          <p:cNvGrpSpPr/>
          <p:nvPr/>
        </p:nvGrpSpPr>
        <p:grpSpPr>
          <a:xfrm>
            <a:off x="4941051" y="5962351"/>
            <a:ext cx="1070527" cy="814799"/>
            <a:chOff x="5155599" y="5926277"/>
            <a:chExt cx="1070527" cy="814799"/>
          </a:xfrm>
        </p:grpSpPr>
        <p:pic>
          <p:nvPicPr>
            <p:cNvPr id="53" name="Picture 6" descr="Codex (OpenAI) Free SVG, PNG, and ve... · LobeHub">
              <a:extLst>
                <a:ext uri="{FF2B5EF4-FFF2-40B4-BE49-F238E27FC236}">
                  <a16:creationId xmlns:a16="http://schemas.microsoft.com/office/drawing/2014/main" id="{527D5522-A56D-120C-C839-1D8279EB85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0976" y="6263381"/>
              <a:ext cx="462959" cy="477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2">
              <a:extLst>
                <a:ext uri="{FF2B5EF4-FFF2-40B4-BE49-F238E27FC236}">
                  <a16:creationId xmlns:a16="http://schemas.microsoft.com/office/drawing/2014/main" id="{0C1A25E6-3BC2-533B-DC42-1F950C02A6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5599" y="6293402"/>
              <a:ext cx="404770" cy="4176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A63813E-30B8-1BA0-C28F-25214F1778AB}"/>
                </a:ext>
              </a:extLst>
            </p:cNvPr>
            <p:cNvSpPr txBox="1"/>
            <p:nvPr/>
          </p:nvSpPr>
          <p:spPr>
            <a:xfrm>
              <a:off x="5210014" y="5926277"/>
              <a:ext cx="1016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Project 4</a:t>
              </a:r>
            </a:p>
          </p:txBody>
        </p:sp>
      </p:grpSp>
      <p:pic>
        <p:nvPicPr>
          <p:cNvPr id="56" name="Picture 6" descr="Codex (OpenAI) Free SVG, PNG, and ve... · LobeHub">
            <a:extLst>
              <a:ext uri="{FF2B5EF4-FFF2-40B4-BE49-F238E27FC236}">
                <a16:creationId xmlns:a16="http://schemas.microsoft.com/office/drawing/2014/main" id="{C21AF96D-0FB9-D497-9307-CFBA04403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588" y="6266625"/>
            <a:ext cx="462959" cy="47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>
            <a:extLst>
              <a:ext uri="{FF2B5EF4-FFF2-40B4-BE49-F238E27FC236}">
                <a16:creationId xmlns:a16="http://schemas.microsoft.com/office/drawing/2014/main" id="{AB283395-1C2E-D521-E878-72249899B9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211" y="6296646"/>
            <a:ext cx="404770" cy="41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D55C0671-EA09-2F99-518C-F503FB3023FB}"/>
              </a:ext>
            </a:extLst>
          </p:cNvPr>
          <p:cNvSpPr txBox="1"/>
          <p:nvPr/>
        </p:nvSpPr>
        <p:spPr>
          <a:xfrm>
            <a:off x="6514626" y="5929521"/>
            <a:ext cx="10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Project 5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8AF4793-1B20-0183-64E0-A4520A4A0EE7}"/>
              </a:ext>
            </a:extLst>
          </p:cNvPr>
          <p:cNvCxnSpPr/>
          <p:nvPr/>
        </p:nvCxnSpPr>
        <p:spPr>
          <a:xfrm rot="16200000" flipV="1">
            <a:off x="6509464" y="5313209"/>
            <a:ext cx="666609" cy="590384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81D42896-8937-BFCB-658D-4159FB93CB86}"/>
              </a:ext>
            </a:extLst>
          </p:cNvPr>
          <p:cNvCxnSpPr/>
          <p:nvPr/>
        </p:nvCxnSpPr>
        <p:spPr>
          <a:xfrm rot="16200000" flipV="1">
            <a:off x="6573842" y="5210329"/>
            <a:ext cx="666609" cy="590384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E2519CB-9E87-80D5-ABD2-76C2CF47AF58}"/>
              </a:ext>
            </a:extLst>
          </p:cNvPr>
          <p:cNvGrpSpPr/>
          <p:nvPr/>
        </p:nvGrpSpPr>
        <p:grpSpPr>
          <a:xfrm rot="4466073">
            <a:off x="5144891" y="5186597"/>
            <a:ext cx="654762" cy="769489"/>
            <a:chOff x="5061523" y="5187934"/>
            <a:chExt cx="654762" cy="769489"/>
          </a:xfrm>
        </p:grpSpPr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963B3D71-B870-6FF4-AF14-24FD3AEC0B9B}"/>
                </a:ext>
              </a:extLst>
            </p:cNvPr>
            <p:cNvCxnSpPr/>
            <p:nvPr/>
          </p:nvCxnSpPr>
          <p:spPr>
            <a:xfrm rot="16200000" flipV="1">
              <a:off x="5023410" y="5328927"/>
              <a:ext cx="666609" cy="590384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05393C6D-BC92-C8CB-1479-9C7183F6E162}"/>
                </a:ext>
              </a:extLst>
            </p:cNvPr>
            <p:cNvCxnSpPr/>
            <p:nvPr/>
          </p:nvCxnSpPr>
          <p:spPr>
            <a:xfrm rot="16200000" flipV="1">
              <a:off x="5087788" y="5226047"/>
              <a:ext cx="666609" cy="590384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6" name="Picture 6" descr="Codex (OpenAI) Free SVG, PNG, and ve... · LobeHub">
            <a:extLst>
              <a:ext uri="{FF2B5EF4-FFF2-40B4-BE49-F238E27FC236}">
                <a16:creationId xmlns:a16="http://schemas.microsoft.com/office/drawing/2014/main" id="{981BAC16-BDE9-145D-A79C-3F07A664C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765" y="6266625"/>
            <a:ext cx="462959" cy="47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" name="Picture 2">
            <a:extLst>
              <a:ext uri="{FF2B5EF4-FFF2-40B4-BE49-F238E27FC236}">
                <a16:creationId xmlns:a16="http://schemas.microsoft.com/office/drawing/2014/main" id="{4465CFC3-D79B-7CD0-FD8E-EA74196A4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5388" y="6296646"/>
            <a:ext cx="404770" cy="41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8" name="TextBox 257">
            <a:extLst>
              <a:ext uri="{FF2B5EF4-FFF2-40B4-BE49-F238E27FC236}">
                <a16:creationId xmlns:a16="http://schemas.microsoft.com/office/drawing/2014/main" id="{15EE1AD9-FBA1-F760-AC5A-18823D7325D2}"/>
              </a:ext>
            </a:extLst>
          </p:cNvPr>
          <p:cNvSpPr txBox="1"/>
          <p:nvPr/>
        </p:nvSpPr>
        <p:spPr>
          <a:xfrm>
            <a:off x="9221465" y="5927314"/>
            <a:ext cx="1942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(Remote) Project 1</a:t>
            </a:r>
          </a:p>
        </p:txBody>
      </p:sp>
      <p:pic>
        <p:nvPicPr>
          <p:cNvPr id="259" name="Picture 258">
            <a:extLst>
              <a:ext uri="{FF2B5EF4-FFF2-40B4-BE49-F238E27FC236}">
                <a16:creationId xmlns:a16="http://schemas.microsoft.com/office/drawing/2014/main" id="{1AB5802E-6275-5725-4276-CDF26615F26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70080" y="6209000"/>
            <a:ext cx="592944" cy="592944"/>
          </a:xfrm>
          <a:prstGeom prst="rect">
            <a:avLst/>
          </a:prstGeom>
        </p:spPr>
      </p:pic>
      <p:grpSp>
        <p:nvGrpSpPr>
          <p:cNvPr id="260" name="Group 259">
            <a:extLst>
              <a:ext uri="{FF2B5EF4-FFF2-40B4-BE49-F238E27FC236}">
                <a16:creationId xmlns:a16="http://schemas.microsoft.com/office/drawing/2014/main" id="{5BFECBAE-0764-33E8-D6E5-70368D4BAB15}"/>
              </a:ext>
            </a:extLst>
          </p:cNvPr>
          <p:cNvGrpSpPr/>
          <p:nvPr/>
        </p:nvGrpSpPr>
        <p:grpSpPr>
          <a:xfrm rot="2394410">
            <a:off x="9908994" y="5501928"/>
            <a:ext cx="383726" cy="440226"/>
            <a:chOff x="9874898" y="5326712"/>
            <a:chExt cx="694133" cy="764072"/>
          </a:xfrm>
        </p:grpSpPr>
        <p:cxnSp>
          <p:nvCxnSpPr>
            <p:cNvPr id="261" name="Straight Arrow Connector 260">
              <a:extLst>
                <a:ext uri="{FF2B5EF4-FFF2-40B4-BE49-F238E27FC236}">
                  <a16:creationId xmlns:a16="http://schemas.microsoft.com/office/drawing/2014/main" id="{3112ADE9-236A-B404-05A0-58A53AD7C438}"/>
                </a:ext>
              </a:extLst>
            </p:cNvPr>
            <p:cNvCxnSpPr/>
            <p:nvPr/>
          </p:nvCxnSpPr>
          <p:spPr>
            <a:xfrm rot="16200000" flipV="1">
              <a:off x="9836785" y="5462288"/>
              <a:ext cx="666609" cy="590384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Arrow Connector 261">
              <a:extLst>
                <a:ext uri="{FF2B5EF4-FFF2-40B4-BE49-F238E27FC236}">
                  <a16:creationId xmlns:a16="http://schemas.microsoft.com/office/drawing/2014/main" id="{099EB98B-D802-0038-9622-0C6A7F4FD62E}"/>
                </a:ext>
              </a:extLst>
            </p:cNvPr>
            <p:cNvCxnSpPr/>
            <p:nvPr/>
          </p:nvCxnSpPr>
          <p:spPr>
            <a:xfrm rot="16200000" flipV="1">
              <a:off x="9940534" y="5364825"/>
              <a:ext cx="666609" cy="590384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3" name="Straight Arrow Connector 262">
            <a:extLst>
              <a:ext uri="{FF2B5EF4-FFF2-40B4-BE49-F238E27FC236}">
                <a16:creationId xmlns:a16="http://schemas.microsoft.com/office/drawing/2014/main" id="{E2055664-BD1F-D505-51F4-F27CEBF40CC9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>
            <a:off x="5711105" y="2028001"/>
            <a:ext cx="413081" cy="852358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4" name="Straight Arrow Connector 263">
            <a:extLst>
              <a:ext uri="{FF2B5EF4-FFF2-40B4-BE49-F238E27FC236}">
                <a16:creationId xmlns:a16="http://schemas.microsoft.com/office/drawing/2014/main" id="{4C5455B5-EE0D-9B21-EC79-F5945529245D}"/>
              </a:ext>
            </a:extLst>
          </p:cNvPr>
          <p:cNvCxnSpPr>
            <a:cxnSpLocks/>
            <a:stCxn id="7" idx="2"/>
            <a:endCxn id="9" idx="0"/>
          </p:cNvCxnSpPr>
          <p:nvPr/>
        </p:nvCxnSpPr>
        <p:spPr>
          <a:xfrm flipH="1">
            <a:off x="6124186" y="1915607"/>
            <a:ext cx="423390" cy="964752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5" name="Straight Arrow Connector 264">
            <a:extLst>
              <a:ext uri="{FF2B5EF4-FFF2-40B4-BE49-F238E27FC236}">
                <a16:creationId xmlns:a16="http://schemas.microsoft.com/office/drawing/2014/main" id="{F3BCB0D3-111F-8ACD-2F33-01453BBA13CC}"/>
              </a:ext>
            </a:extLst>
          </p:cNvPr>
          <p:cNvCxnSpPr>
            <a:cxnSpLocks/>
          </p:cNvCxnSpPr>
          <p:nvPr/>
        </p:nvCxnSpPr>
        <p:spPr>
          <a:xfrm>
            <a:off x="3538540" y="5013702"/>
            <a:ext cx="1963358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Arrow Connector 265">
            <a:extLst>
              <a:ext uri="{FF2B5EF4-FFF2-40B4-BE49-F238E27FC236}">
                <a16:creationId xmlns:a16="http://schemas.microsoft.com/office/drawing/2014/main" id="{9290F828-21EC-D039-61B9-097194C5B814}"/>
              </a:ext>
            </a:extLst>
          </p:cNvPr>
          <p:cNvCxnSpPr>
            <a:cxnSpLocks/>
          </p:cNvCxnSpPr>
          <p:nvPr/>
        </p:nvCxnSpPr>
        <p:spPr>
          <a:xfrm>
            <a:off x="7202339" y="5013702"/>
            <a:ext cx="1963358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7" name="TextBox 266">
            <a:extLst>
              <a:ext uri="{FF2B5EF4-FFF2-40B4-BE49-F238E27FC236}">
                <a16:creationId xmlns:a16="http://schemas.microsoft.com/office/drawing/2014/main" id="{C1A598F5-2DED-4F6D-B15C-157824AC6749}"/>
              </a:ext>
            </a:extLst>
          </p:cNvPr>
          <p:cNvSpPr txBox="1"/>
          <p:nvPr/>
        </p:nvSpPr>
        <p:spPr>
          <a:xfrm>
            <a:off x="3776153" y="5030075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Bell MT" panose="02020503060305020303" pitchFamily="18" charset="77"/>
              </a:rPr>
              <a:t>Communicate</a:t>
            </a:r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FADA9B53-F002-0787-ADDB-161D52BF3A17}"/>
              </a:ext>
            </a:extLst>
          </p:cNvPr>
          <p:cNvSpPr txBox="1"/>
          <p:nvPr/>
        </p:nvSpPr>
        <p:spPr>
          <a:xfrm>
            <a:off x="7412925" y="5030075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Bell MT" panose="02020503060305020303" pitchFamily="18" charset="77"/>
              </a:rPr>
              <a:t>Communicate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Google Shape;383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383" y="1156141"/>
            <a:ext cx="10274591" cy="52355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3E80C77-314C-C20F-AF4A-9587BA9A20FF}"/>
              </a:ext>
            </a:extLst>
          </p:cNvPr>
          <p:cNvGrpSpPr/>
          <p:nvPr/>
        </p:nvGrpSpPr>
        <p:grpSpPr>
          <a:xfrm>
            <a:off x="8565957" y="387514"/>
            <a:ext cx="3563663" cy="1976628"/>
            <a:chOff x="670009" y="4460374"/>
            <a:chExt cx="4105890" cy="22071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3896795-E9C4-957B-BE56-DCCA9FF5F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25254" y="4460374"/>
              <a:ext cx="675146" cy="675146"/>
            </a:xfrm>
            <a:prstGeom prst="rect">
              <a:avLst/>
            </a:prstGeom>
          </p:spPr>
        </p:pic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14AF2A1-6509-1345-B4EC-EDB938AD72E0}"/>
                </a:ext>
              </a:extLst>
            </p:cNvPr>
            <p:cNvGrpSpPr/>
            <p:nvPr/>
          </p:nvGrpSpPr>
          <p:grpSpPr>
            <a:xfrm>
              <a:off x="670009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BA23C5F7-DCFD-756C-2A78-10693BBDC97E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26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8D979DE3-0085-EF73-9DA4-B586AD76367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7" name="Picture 2">
                  <a:extLst>
                    <a:ext uri="{FF2B5EF4-FFF2-40B4-BE49-F238E27FC236}">
                      <a16:creationId xmlns:a16="http://schemas.microsoft.com/office/drawing/2014/main" id="{6C3EFF16-7A5C-0F01-5B3D-8A8817E39B9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B075814-7BBC-DC2B-2147-FB2760BBEAC7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1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44E206A-7195-C353-C476-9448B2A53F92}"/>
                </a:ext>
              </a:extLst>
            </p:cNvPr>
            <p:cNvGrpSpPr/>
            <p:nvPr/>
          </p:nvGrpSpPr>
          <p:grpSpPr>
            <a:xfrm>
              <a:off x="2310750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4CF44D27-DC67-69CB-6394-A72A3B2E02BF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22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7D347E93-1B4D-3EBE-A8A7-941C5CF4C5E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3" name="Picture 2">
                  <a:extLst>
                    <a:ext uri="{FF2B5EF4-FFF2-40B4-BE49-F238E27FC236}">
                      <a16:creationId xmlns:a16="http://schemas.microsoft.com/office/drawing/2014/main" id="{9426BF82-B02A-E230-7D4F-DF2C3FF9F48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241FA85-AF57-7FB0-540C-A3BE4361E503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6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2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E28C2EE-B734-C731-CBA8-4B3AB54E2C62}"/>
                </a:ext>
              </a:extLst>
            </p:cNvPr>
            <p:cNvGrpSpPr/>
            <p:nvPr/>
          </p:nvGrpSpPr>
          <p:grpSpPr>
            <a:xfrm>
              <a:off x="3671748" y="5757686"/>
              <a:ext cx="1104151" cy="909814"/>
              <a:chOff x="900597" y="5757686"/>
              <a:chExt cx="1104151" cy="909814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9CCB50A5-B58B-FF54-3BA4-1EC51A8C2F66}"/>
                  </a:ext>
                </a:extLst>
              </p:cNvPr>
              <p:cNvGrpSpPr/>
              <p:nvPr/>
            </p:nvGrpSpPr>
            <p:grpSpPr>
              <a:xfrm>
                <a:off x="900597" y="6134100"/>
                <a:ext cx="1104151" cy="533400"/>
                <a:chOff x="2292075" y="6134099"/>
                <a:chExt cx="1104151" cy="533400"/>
              </a:xfrm>
            </p:grpSpPr>
            <p:pic>
              <p:nvPicPr>
                <p:cNvPr id="18" name="Picture 6" descr="Codex (OpenAI) Free SVG, PNG, and ve... · LobeHub">
                  <a:extLst>
                    <a:ext uri="{FF2B5EF4-FFF2-40B4-BE49-F238E27FC236}">
                      <a16:creationId xmlns:a16="http://schemas.microsoft.com/office/drawing/2014/main" id="{00389CD4-5D23-8A23-9E33-61BA6C302FA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62826" y="6134099"/>
                  <a:ext cx="533400" cy="533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" name="Picture 2">
                  <a:extLst>
                    <a:ext uri="{FF2B5EF4-FFF2-40B4-BE49-F238E27FC236}">
                      <a16:creationId xmlns:a16="http://schemas.microsoft.com/office/drawing/2014/main" id="{CED06EFE-A254-8800-E5A6-18BB81C39F8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2075" y="6167621"/>
                  <a:ext cx="466357" cy="4663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640FE36-5D0B-7BCA-25B2-31F57553CB7D}"/>
                  </a:ext>
                </a:extLst>
              </p:cNvPr>
              <p:cNvSpPr txBox="1"/>
              <p:nvPr/>
            </p:nvSpPr>
            <p:spPr>
              <a:xfrm>
                <a:off x="963292" y="5757686"/>
                <a:ext cx="10161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Project 3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4F2D455-28C5-54FC-A718-E1F1AD3EAC8A}"/>
                </a:ext>
              </a:extLst>
            </p:cNvPr>
            <p:cNvGrpSpPr/>
            <p:nvPr/>
          </p:nvGrpSpPr>
          <p:grpSpPr>
            <a:xfrm>
              <a:off x="1451530" y="4962694"/>
              <a:ext cx="859220" cy="754388"/>
              <a:chOff x="1566407" y="3096009"/>
              <a:chExt cx="859220" cy="754388"/>
            </a:xfrm>
          </p:grpSpPr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D62BBB54-CB1C-9F78-9B37-828F4D97849D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AFF9CE1B-7151-B780-94BC-AC437EB89E94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7460E30-68A5-6EF1-FB00-FA6CDCF305BE}"/>
                </a:ext>
              </a:extLst>
            </p:cNvPr>
            <p:cNvGrpSpPr/>
            <p:nvPr/>
          </p:nvGrpSpPr>
          <p:grpSpPr>
            <a:xfrm rot="16200000">
              <a:off x="3456257" y="4950882"/>
              <a:ext cx="859220" cy="754388"/>
              <a:chOff x="1566407" y="3096009"/>
              <a:chExt cx="859220" cy="754388"/>
            </a:xfrm>
          </p:grpSpPr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54DD1FD4-BF4E-28D1-259C-0646817F723A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8A0B4A21-B25F-26CB-B841-CF937BE86630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B8BE0A7-7252-C76A-6123-0AA1F6D2D753}"/>
                </a:ext>
              </a:extLst>
            </p:cNvPr>
            <p:cNvGrpSpPr/>
            <p:nvPr/>
          </p:nvGrpSpPr>
          <p:grpSpPr>
            <a:xfrm rot="18841846">
              <a:off x="2591254" y="5200122"/>
              <a:ext cx="543145" cy="509384"/>
              <a:chOff x="1566407" y="3096009"/>
              <a:chExt cx="859220" cy="754388"/>
            </a:xfrm>
          </p:grpSpPr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5479CB83-EB74-05C0-1059-1AB7C76CEADD}"/>
                  </a:ext>
                </a:extLst>
              </p:cNvPr>
              <p:cNvCxnSpPr/>
              <p:nvPr/>
            </p:nvCxnSpPr>
            <p:spPr>
              <a:xfrm flipV="1">
                <a:off x="1566407" y="3096009"/>
                <a:ext cx="744343" cy="680214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4331DE74-74AD-CA48-483C-3F7605D101C5}"/>
                  </a:ext>
                </a:extLst>
              </p:cNvPr>
              <p:cNvCxnSpPr/>
              <p:nvPr/>
            </p:nvCxnSpPr>
            <p:spPr>
              <a:xfrm flipV="1">
                <a:off x="1681284" y="3170183"/>
                <a:ext cx="744343" cy="680214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291975E8-F43E-D612-C69D-39476EBA73B8}"/>
              </a:ext>
            </a:extLst>
          </p:cNvPr>
          <p:cNvSpPr txBox="1"/>
          <p:nvPr/>
        </p:nvSpPr>
        <p:spPr>
          <a:xfrm>
            <a:off x="10121180" y="0"/>
            <a:ext cx="670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Local</a:t>
            </a:r>
          </a:p>
        </p:txBody>
      </p:sp>
      <p:pic>
        <p:nvPicPr>
          <p:cNvPr id="29" name="Picture 28" descr="dobby.png">
            <a:extLst>
              <a:ext uri="{FF2B5EF4-FFF2-40B4-BE49-F238E27FC236}">
                <a16:creationId xmlns:a16="http://schemas.microsoft.com/office/drawing/2014/main" id="{D6E7F7A7-008C-E64D-DE71-72BF35696A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82321" y="2880360"/>
            <a:ext cx="1097280" cy="1097280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DEFBB853-29B4-6B77-4125-013702A45615}"/>
              </a:ext>
            </a:extLst>
          </p:cNvPr>
          <p:cNvGrpSpPr/>
          <p:nvPr/>
        </p:nvGrpSpPr>
        <p:grpSpPr>
          <a:xfrm rot="5400000">
            <a:off x="9026261" y="2542557"/>
            <a:ext cx="745751" cy="675605"/>
            <a:chOff x="8970727" y="2575771"/>
            <a:chExt cx="745751" cy="675605"/>
          </a:xfrm>
        </p:grpSpPr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8CA93096-7405-DFBC-3F31-26D7271297ED}"/>
                </a:ext>
              </a:extLst>
            </p:cNvPr>
            <p:cNvCxnSpPr/>
            <p:nvPr/>
          </p:nvCxnSpPr>
          <p:spPr>
            <a:xfrm flipV="1">
              <a:off x="8970727" y="2575771"/>
              <a:ext cx="646045" cy="609177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95E8200B-44AD-D80A-B2B2-38AA66C2BECA}"/>
                </a:ext>
              </a:extLst>
            </p:cNvPr>
            <p:cNvCxnSpPr/>
            <p:nvPr/>
          </p:nvCxnSpPr>
          <p:spPr>
            <a:xfrm flipV="1">
              <a:off x="9070433" y="2642199"/>
              <a:ext cx="646045" cy="609177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4C98711-88B9-63A3-2808-97D396D485F3}"/>
              </a:ext>
            </a:extLst>
          </p:cNvPr>
          <p:cNvGrpSpPr/>
          <p:nvPr/>
        </p:nvGrpSpPr>
        <p:grpSpPr>
          <a:xfrm rot="10800000">
            <a:off x="11084549" y="2542557"/>
            <a:ext cx="745751" cy="675605"/>
            <a:chOff x="8970727" y="2575771"/>
            <a:chExt cx="745751" cy="675605"/>
          </a:xfrm>
        </p:grpSpPr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2B8A2CCE-1530-E989-CCB6-688FA5D39F21}"/>
                </a:ext>
              </a:extLst>
            </p:cNvPr>
            <p:cNvCxnSpPr/>
            <p:nvPr/>
          </p:nvCxnSpPr>
          <p:spPr>
            <a:xfrm flipV="1">
              <a:off x="8970727" y="2575771"/>
              <a:ext cx="646045" cy="609177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EC1F2116-8415-410B-3B30-5C29C84FE957}"/>
                </a:ext>
              </a:extLst>
            </p:cNvPr>
            <p:cNvCxnSpPr/>
            <p:nvPr/>
          </p:nvCxnSpPr>
          <p:spPr>
            <a:xfrm flipV="1">
              <a:off x="9070433" y="2642199"/>
              <a:ext cx="646045" cy="609177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732FB30E-C096-F465-259B-6E53760530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21180" y="4726229"/>
            <a:ext cx="675147" cy="675147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A26897B8-A26C-E36B-AE7D-8E087089B4CA}"/>
              </a:ext>
            </a:extLst>
          </p:cNvPr>
          <p:cNvGrpSpPr/>
          <p:nvPr/>
        </p:nvGrpSpPr>
        <p:grpSpPr>
          <a:xfrm rot="18316620">
            <a:off x="9729868" y="3221349"/>
            <a:ext cx="1297961" cy="2277034"/>
            <a:chOff x="10394063" y="9875569"/>
            <a:chExt cx="2447878" cy="419684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1566A32-790F-A41D-DEFB-6642BB5DAF1E}"/>
                </a:ext>
              </a:extLst>
            </p:cNvPr>
            <p:cNvSpPr txBox="1"/>
            <p:nvPr/>
          </p:nvSpPr>
          <p:spPr>
            <a:xfrm rot="3283380">
              <a:off x="9882616" y="10387016"/>
              <a:ext cx="1661387" cy="638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00B050"/>
                  </a:solidFill>
                </a:rPr>
                <a:t>dispatch</a:t>
              </a:r>
              <a:endParaRPr lang="en-US" sz="1200" b="1" dirty="0">
                <a:solidFill>
                  <a:srgbClr val="00B050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592B215-F138-5C4E-2AAB-629140659568}"/>
                </a:ext>
              </a:extLst>
            </p:cNvPr>
            <p:cNvSpPr txBox="1"/>
            <p:nvPr/>
          </p:nvSpPr>
          <p:spPr>
            <a:xfrm rot="3283380">
              <a:off x="11824726" y="13055197"/>
              <a:ext cx="1453981" cy="58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C00000"/>
                  </a:solidFill>
                </a:rPr>
                <a:t>monitor</a:t>
              </a:r>
              <a:endParaRPr lang="en-US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0DD8C629-CA35-4093-5251-11618EC9AB89}"/>
              </a:ext>
            </a:extLst>
          </p:cNvPr>
          <p:cNvSpPr txBox="1"/>
          <p:nvPr/>
        </p:nvSpPr>
        <p:spPr>
          <a:xfrm>
            <a:off x="10005631" y="4373970"/>
            <a:ext cx="966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Server 1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2C61948-848E-EC27-9AE0-C1B2CE1C825B}"/>
              </a:ext>
            </a:extLst>
          </p:cNvPr>
          <p:cNvGrpSpPr/>
          <p:nvPr/>
        </p:nvGrpSpPr>
        <p:grpSpPr>
          <a:xfrm>
            <a:off x="9207040" y="5954463"/>
            <a:ext cx="1070527" cy="814799"/>
            <a:chOff x="5155599" y="5926277"/>
            <a:chExt cx="1070527" cy="814799"/>
          </a:xfrm>
        </p:grpSpPr>
        <p:pic>
          <p:nvPicPr>
            <p:cNvPr id="44" name="Picture 6" descr="Codex (OpenAI) Free SVG, PNG, and ve... · LobeHub">
              <a:extLst>
                <a:ext uri="{FF2B5EF4-FFF2-40B4-BE49-F238E27FC236}">
                  <a16:creationId xmlns:a16="http://schemas.microsoft.com/office/drawing/2014/main" id="{C4B939B7-E633-CA62-9169-76EBC08B86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0976" y="6263381"/>
              <a:ext cx="462959" cy="477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">
              <a:extLst>
                <a:ext uri="{FF2B5EF4-FFF2-40B4-BE49-F238E27FC236}">
                  <a16:creationId xmlns:a16="http://schemas.microsoft.com/office/drawing/2014/main" id="{C93BFF12-79DC-3783-06B0-355789043D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5599" y="6293402"/>
              <a:ext cx="404770" cy="4176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2BEF963-A8D4-D90E-58C7-4CD09EAC65F3}"/>
                </a:ext>
              </a:extLst>
            </p:cNvPr>
            <p:cNvSpPr txBox="1"/>
            <p:nvPr/>
          </p:nvSpPr>
          <p:spPr>
            <a:xfrm>
              <a:off x="5210014" y="5926277"/>
              <a:ext cx="1016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Project 4</a:t>
              </a:r>
            </a:p>
          </p:txBody>
        </p:sp>
      </p:grpSp>
      <p:pic>
        <p:nvPicPr>
          <p:cNvPr id="47" name="Picture 6" descr="Codex (OpenAI) Free SVG, PNG, and ve... · LobeHub">
            <a:extLst>
              <a:ext uri="{FF2B5EF4-FFF2-40B4-BE49-F238E27FC236}">
                <a16:creationId xmlns:a16="http://schemas.microsoft.com/office/drawing/2014/main" id="{536F01D0-F9E3-78C6-6A04-D2D353754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1577" y="6258737"/>
            <a:ext cx="462959" cy="47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>
            <a:extLst>
              <a:ext uri="{FF2B5EF4-FFF2-40B4-BE49-F238E27FC236}">
                <a16:creationId xmlns:a16="http://schemas.microsoft.com/office/drawing/2014/main" id="{E0FB99E7-3BC0-5635-EBBE-53E2B33F8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200" y="6288758"/>
            <a:ext cx="404770" cy="41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A843DF4B-9A7B-F679-766D-7545DA51C071}"/>
              </a:ext>
            </a:extLst>
          </p:cNvPr>
          <p:cNvSpPr txBox="1"/>
          <p:nvPr/>
        </p:nvSpPr>
        <p:spPr>
          <a:xfrm>
            <a:off x="10780615" y="5921633"/>
            <a:ext cx="10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Project 5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499C4F5D-7795-77A9-62BE-42C0A0171042}"/>
              </a:ext>
            </a:extLst>
          </p:cNvPr>
          <p:cNvCxnSpPr/>
          <p:nvPr/>
        </p:nvCxnSpPr>
        <p:spPr>
          <a:xfrm rot="16200000" flipV="1">
            <a:off x="10775453" y="5305321"/>
            <a:ext cx="666609" cy="590384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2441577A-8837-014C-E744-0194BC935BF5}"/>
              </a:ext>
            </a:extLst>
          </p:cNvPr>
          <p:cNvCxnSpPr/>
          <p:nvPr/>
        </p:nvCxnSpPr>
        <p:spPr>
          <a:xfrm rot="16200000" flipV="1">
            <a:off x="10839831" y="5202441"/>
            <a:ext cx="666609" cy="590384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F112CE7-1E31-004E-0449-052A25567F53}"/>
              </a:ext>
            </a:extLst>
          </p:cNvPr>
          <p:cNvGrpSpPr/>
          <p:nvPr/>
        </p:nvGrpSpPr>
        <p:grpSpPr>
          <a:xfrm rot="4466073">
            <a:off x="9410880" y="5178709"/>
            <a:ext cx="654762" cy="769489"/>
            <a:chOff x="5061523" y="5187934"/>
            <a:chExt cx="654762" cy="769489"/>
          </a:xfrm>
        </p:grpSpPr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3CDAF5ED-9D08-6CCC-E481-36A8C17E2CFB}"/>
                </a:ext>
              </a:extLst>
            </p:cNvPr>
            <p:cNvCxnSpPr/>
            <p:nvPr/>
          </p:nvCxnSpPr>
          <p:spPr>
            <a:xfrm rot="16200000" flipV="1">
              <a:off x="5023410" y="5328927"/>
              <a:ext cx="666609" cy="590384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9E4A4FD-C567-4C69-F6DB-77449939F169}"/>
                </a:ext>
              </a:extLst>
            </p:cNvPr>
            <p:cNvCxnSpPr/>
            <p:nvPr/>
          </p:nvCxnSpPr>
          <p:spPr>
            <a:xfrm rot="16200000" flipV="1">
              <a:off x="5087788" y="5226047"/>
              <a:ext cx="666609" cy="590384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2CE630E9-FE04-C50A-A0A7-39EE384D9C62}"/>
              </a:ext>
            </a:extLst>
          </p:cNvPr>
          <p:cNvCxnSpPr>
            <a:cxnSpLocks/>
          </p:cNvCxnSpPr>
          <p:nvPr/>
        </p:nvCxnSpPr>
        <p:spPr>
          <a:xfrm>
            <a:off x="7804529" y="5005814"/>
            <a:ext cx="1963358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1D887368-51B3-0DD6-BECD-EF0A5EBF34AA}"/>
              </a:ext>
            </a:extLst>
          </p:cNvPr>
          <p:cNvSpPr txBox="1"/>
          <p:nvPr/>
        </p:nvSpPr>
        <p:spPr>
          <a:xfrm>
            <a:off x="8042142" y="5022187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Bell MT" panose="02020503060305020303" pitchFamily="18" charset="77"/>
              </a:rPr>
              <a:t>Communicate</a:t>
            </a:r>
          </a:p>
        </p:txBody>
      </p:sp>
      <p:sp>
        <p:nvSpPr>
          <p:cNvPr id="58" name="Curved Left Arrow 57">
            <a:extLst>
              <a:ext uri="{FF2B5EF4-FFF2-40B4-BE49-F238E27FC236}">
                <a16:creationId xmlns:a16="http://schemas.microsoft.com/office/drawing/2014/main" id="{C9B07623-AC8C-62F9-EA40-E4140CEABACC}"/>
              </a:ext>
            </a:extLst>
          </p:cNvPr>
          <p:cNvSpPr/>
          <p:nvPr/>
        </p:nvSpPr>
        <p:spPr>
          <a:xfrm flipV="1">
            <a:off x="11025079" y="3754528"/>
            <a:ext cx="672441" cy="1184375"/>
          </a:xfrm>
          <a:prstGeom prst="curved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0" name="Curved Right Arrow 59">
            <a:extLst>
              <a:ext uri="{FF2B5EF4-FFF2-40B4-BE49-F238E27FC236}">
                <a16:creationId xmlns:a16="http://schemas.microsoft.com/office/drawing/2014/main" id="{6356FEB1-BB15-CD59-1FC2-86610ED14B82}"/>
              </a:ext>
            </a:extLst>
          </p:cNvPr>
          <p:cNvSpPr/>
          <p:nvPr/>
        </p:nvSpPr>
        <p:spPr>
          <a:xfrm>
            <a:off x="9059938" y="3759899"/>
            <a:ext cx="672441" cy="1266325"/>
          </a:xfrm>
          <a:prstGeom prst="curved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58</Words>
  <Application>Microsoft Macintosh PowerPoint</Application>
  <PresentationFormat>Widescreen</PresentationFormat>
  <Paragraphs>36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Bell MT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Dobby</dc:title>
  <dc:subject>PptxGenJS Presentation</dc:subject>
  <dc:creator>Created by Marp</dc:creator>
  <cp:lastModifiedBy>Microsoft Office User</cp:lastModifiedBy>
  <cp:revision>2</cp:revision>
  <dcterms:created xsi:type="dcterms:W3CDTF">2026-03-23T19:04:58Z</dcterms:created>
  <dcterms:modified xsi:type="dcterms:W3CDTF">2026-03-23T19:32:53Z</dcterms:modified>
</cp:coreProperties>
</file>