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"/>
  </p:notesMasterIdLst>
  <p:sldIdLst>
    <p:sldId id="723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628"/>
    <p:restoredTop sz="96327"/>
  </p:normalViewPr>
  <p:slideViewPr>
    <p:cSldViewPr snapToGrid="0" snapToObjects="1">
      <p:cViewPr varScale="1">
        <p:scale>
          <a:sx n="193" d="100"/>
          <a:sy n="193" d="100"/>
        </p:scale>
        <p:origin x="224" y="8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678829-D679-4745-AC00-C8B0A6FD9EE0}" type="datetimeFigureOut">
              <a:rPr kumimoji="1" lang="ja-JP" altLang="en-US" smtClean="0"/>
              <a:t>2020/12/19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DD9B2-DDE2-464F-98C3-90254F2B35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632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ゆるめるとか言わない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6E3972-898B-454C-95F2-E930BA80A4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76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331BF7-DE36-304F-A813-1C07A2CBA4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774583"/>
            <a:ext cx="9144000" cy="735380"/>
          </a:xfrm>
        </p:spPr>
        <p:txBody>
          <a:bodyPr anchor="b"/>
          <a:lstStyle>
            <a:lvl1pPr algn="ctr">
              <a:defRPr sz="4400" b="1"/>
            </a:lvl1pPr>
          </a:lstStyle>
          <a:p>
            <a:r>
              <a:rPr kumimoji="1" lang="en-US" altLang="ja-JP" dirty="0"/>
              <a:t>Master Title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8A116DD-9202-1542-992A-CD3427E21A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 dirty="0"/>
              <a:t>Master subtitle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373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9CC052-CCB0-E042-BD37-1FADA885B9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999" y="157686"/>
            <a:ext cx="11520000" cy="552253"/>
          </a:xfrm>
        </p:spPr>
        <p:txBody>
          <a:bodyPr>
            <a:spAutoFit/>
          </a:bodyPr>
          <a:lstStyle/>
          <a:p>
            <a:r>
              <a:rPr kumimoji="1" lang="en-US" altLang="ja-JP" dirty="0"/>
              <a:t>Master Title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3C7D17-6736-6142-BD21-C94D29422FF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kumimoji="1" lang="en-US" altLang="ja-JP" dirty="0"/>
              <a:t>Master text</a:t>
            </a:r>
            <a:endParaRPr kumimoji="1" lang="ja-JP" altLang="en-US"/>
          </a:p>
          <a:p>
            <a:pPr lvl="1"/>
            <a:r>
              <a:rPr kumimoji="1" lang="en-US" altLang="ja-JP" dirty="0"/>
              <a:t>2nd level</a:t>
            </a:r>
            <a:endParaRPr kumimoji="1" lang="ja-JP" altLang="en-US"/>
          </a:p>
          <a:p>
            <a:pPr lvl="2"/>
            <a:r>
              <a:rPr kumimoji="1" lang="en-US" altLang="ja-JP" dirty="0"/>
              <a:t>3rd level</a:t>
            </a:r>
            <a:endParaRPr kumimoji="1" lang="ja-JP" altLang="en-US"/>
          </a:p>
          <a:p>
            <a:pPr lvl="3"/>
            <a:r>
              <a:rPr kumimoji="1" lang="en-US" altLang="ja-JP" dirty="0"/>
              <a:t>4th level</a:t>
            </a:r>
            <a:endParaRPr kumimoji="1" lang="ja-JP" altLang="en-US"/>
          </a:p>
          <a:p>
            <a:pPr lvl="4"/>
            <a:r>
              <a:rPr kumimoji="1" lang="en-US" altLang="ja-JP" dirty="0"/>
              <a:t>5th level</a:t>
            </a:r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5D93932-B47A-BD48-BCF0-66D987E15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/>
              <a:t>1970/1/1</a:t>
            </a:r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02A833-A84C-1F4B-B4D3-9F8F8849A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Kyoto University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BBD1A35-DC09-7746-9B28-C35C155A3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9DDFF4-0BB7-C748-98CD-1742BC03C21D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AD5642C1-E1D4-C345-9E8C-8334014CDD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852448"/>
            <a:ext cx="12192000" cy="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endParaRPr lang="ja-JP" altLang="en-US" sz="1800"/>
          </a:p>
        </p:txBody>
      </p:sp>
    </p:spTree>
    <p:extLst>
      <p:ext uri="{BB962C8B-B14F-4D97-AF65-F5344CB8AC3E}">
        <p14:creationId xmlns:p14="http://schemas.microsoft.com/office/powerpoint/2010/main" val="389475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DD0FBA-A3A5-5D42-8225-408AF28910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Master Title</a:t>
            </a:r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AD5A6BA-08DC-C44C-9BBE-86757236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/>
              <a:t>1970/1/1</a:t>
            </a:r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245EF60-2795-8244-8618-6064270B6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Kyoto University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D7C9A3F-F47A-E846-8C04-E0D2344C9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DFF4-0BB7-C748-98CD-1742BC03C2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9282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669FE4A-4A93-B24C-818C-B7AA20220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/>
              <a:t>1970/1/1</a:t>
            </a:r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C2F8693-DE56-F740-9FE8-21A5F76C7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Kyoto University</a:t>
            </a:r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A3ADEB-02D4-6640-BC89-8CF4830ED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DFF4-0BB7-C748-98CD-1742BC03C2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156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331BF7-DE36-304F-A813-1C07A2CBA4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80000" y="1080000"/>
            <a:ext cx="7779026" cy="564564"/>
          </a:xfrm>
        </p:spPr>
        <p:txBody>
          <a:bodyPr tIns="72000" anchor="ctr" anchorCtr="0"/>
          <a:lstStyle>
            <a:lvl1pPr algn="l">
              <a:defRPr sz="3200" b="0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9B0885-C6E6-4F41-94F5-BA4A47E59A85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0"/>
            <a:ext cx="2328985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lIns="0" tIns="0" rIns="0" bIns="0" anchor="ctr">
            <a:noAutofit/>
          </a:bodyPr>
          <a:lstStyle/>
          <a:p>
            <a:endParaRPr lang="ja-JP" altLang="en-US" sz="1800"/>
          </a:p>
        </p:txBody>
      </p:sp>
    </p:spTree>
    <p:extLst>
      <p:ext uri="{BB962C8B-B14F-4D97-AF65-F5344CB8AC3E}">
        <p14:creationId xmlns:p14="http://schemas.microsoft.com/office/powerpoint/2010/main" val="4204142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AD901796-5A7D-DA44-8A0F-632D673E4690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lIns="0" tIns="0" rIns="0" bIns="0" anchor="ctr">
            <a:noAutofit/>
          </a:bodyPr>
          <a:lstStyle/>
          <a:p>
            <a:endParaRPr lang="ja-JP" altLang="en-US" sz="180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5E331BF7-DE36-304F-A813-1C07A2CBA4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000" y="2993429"/>
            <a:ext cx="10800000" cy="871141"/>
          </a:xfrm>
        </p:spPr>
        <p:txBody>
          <a:bodyPr tIns="288000" bIns="180000" anchor="ctr" anchorCtr="0"/>
          <a:lstStyle>
            <a:lvl1pPr algn="ctr">
              <a:defRPr sz="2800" b="0">
                <a:solidFill>
                  <a:schemeClr val="tx2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94295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角丸四角形 7">
            <a:extLst>
              <a:ext uri="{FF2B5EF4-FFF2-40B4-BE49-F238E27FC236}">
                <a16:creationId xmlns:a16="http://schemas.microsoft.com/office/drawing/2014/main" id="{CF9A422E-E3EE-F84C-996D-511721AEE6F5}"/>
              </a:ext>
            </a:extLst>
          </p:cNvPr>
          <p:cNvSpPr/>
          <p:nvPr userDrawn="1"/>
        </p:nvSpPr>
        <p:spPr bwMode="auto">
          <a:xfrm>
            <a:off x="0" y="0"/>
            <a:ext cx="12192000" cy="852448"/>
          </a:xfrm>
          <a:prstGeom prst="roundRect">
            <a:avLst>
              <a:gd name="adj" fmla="val 0"/>
            </a:avLst>
          </a:prstGeom>
          <a:solidFill>
            <a:schemeClr val="tx1">
              <a:alpha val="90000"/>
            </a:schemeClr>
          </a:solidFill>
          <a:ln>
            <a:noFill/>
          </a:ln>
          <a:effectLst/>
        </p:spPr>
        <p:txBody>
          <a:bodyPr lIns="0" tIns="0" rIns="0" bIns="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kumimoji="1" lang="ja-JP" altLang="en-US" sz="1600">
              <a:solidFill>
                <a:schemeClr val="bg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F9CC052-CCB0-E042-BD37-1FADA885B9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999" y="157686"/>
            <a:ext cx="11520000" cy="552253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Master Title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3C7D17-6736-6142-BD21-C94D29422FFD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kumimoji="1" lang="en-US" altLang="ja-JP" dirty="0"/>
              <a:t>Master text</a:t>
            </a:r>
            <a:endParaRPr kumimoji="1" lang="ja-JP" altLang="en-US"/>
          </a:p>
          <a:p>
            <a:pPr lvl="1"/>
            <a:r>
              <a:rPr kumimoji="1" lang="en-US" altLang="ja-JP" dirty="0"/>
              <a:t>2nd level</a:t>
            </a:r>
            <a:endParaRPr kumimoji="1" lang="ja-JP" altLang="en-US"/>
          </a:p>
          <a:p>
            <a:pPr lvl="2"/>
            <a:r>
              <a:rPr kumimoji="1" lang="en-US" altLang="ja-JP" dirty="0"/>
              <a:t>3rd level</a:t>
            </a:r>
            <a:endParaRPr kumimoji="1" lang="ja-JP" altLang="en-US"/>
          </a:p>
          <a:p>
            <a:pPr lvl="3"/>
            <a:r>
              <a:rPr kumimoji="1" lang="en-US" altLang="ja-JP" dirty="0"/>
              <a:t>4th level</a:t>
            </a:r>
            <a:endParaRPr kumimoji="1" lang="ja-JP" altLang="en-US"/>
          </a:p>
          <a:p>
            <a:pPr lvl="4"/>
            <a:r>
              <a:rPr kumimoji="1" lang="en-US" altLang="ja-JP" dirty="0"/>
              <a:t>5th level</a:t>
            </a:r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5D93932-B47A-BD48-BCF0-66D987E15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/>
              <a:t>1970/1/1</a:t>
            </a:r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02A833-A84C-1F4B-B4D3-9F8F8849A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Kyoto University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BBD1A35-DC09-7746-9B28-C35C155A3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B9DDFF4-0BB7-C748-98CD-1742BC03C21D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AD5642C1-E1D4-C345-9E8C-8334014CDD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852448"/>
            <a:ext cx="12192000" cy="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endParaRPr lang="ja-JP" altLang="en-US" sz="1800"/>
          </a:p>
        </p:txBody>
      </p:sp>
    </p:spTree>
    <p:extLst>
      <p:ext uri="{BB962C8B-B14F-4D97-AF65-F5344CB8AC3E}">
        <p14:creationId xmlns:p14="http://schemas.microsoft.com/office/powerpoint/2010/main" val="1450913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2192EB-2522-F74F-9495-02AD5433A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884034"/>
            <a:ext cx="10515600" cy="678441"/>
          </a:xfrm>
        </p:spPr>
        <p:txBody>
          <a:bodyPr anchor="b"/>
          <a:lstStyle>
            <a:lvl1pPr>
              <a:defRPr sz="4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AD0594-5F0A-A049-993A-E04D9623F9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B529F69-E544-9A46-B7D0-EA5FE2B47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dirty="0"/>
              <a:t>1970/1/1</a:t>
            </a:r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4CC1248-465A-0C43-AA99-57C92CA34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Kyoto University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4FA927-0668-4E4D-9B17-0E9B40687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DFF4-0BB7-C748-98CD-1742BC03C2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389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5360" y="152636"/>
            <a:ext cx="11521280" cy="540060"/>
          </a:xfrm>
        </p:spPr>
        <p:txBody>
          <a:bodyPr/>
          <a:lstStyle>
            <a:lvl1pPr>
              <a:lnSpc>
                <a:spcPct val="110000"/>
              </a:lnSpc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800200"/>
            <a:ext cx="12192000" cy="365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endParaRPr lang="ja-JP" altLang="en-US" sz="1800"/>
          </a:p>
        </p:txBody>
      </p:sp>
      <p:sp>
        <p:nvSpPr>
          <p:cNvPr id="6" name="Rectangle 10"/>
          <p:cNvSpPr>
            <a:spLocks noChangeArrowheads="1"/>
          </p:cNvSpPr>
          <p:nvPr userDrawn="1"/>
        </p:nvSpPr>
        <p:spPr bwMode="auto">
          <a:xfrm>
            <a:off x="0" y="800200"/>
            <a:ext cx="12192000" cy="365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lIns="0" tIns="0" rIns="0" bIns="0" anchor="ctr">
            <a:noAutofit/>
          </a:bodyPr>
          <a:lstStyle/>
          <a:p>
            <a:endParaRPr lang="ja-JP" altLang="en-US" sz="1800"/>
          </a:p>
        </p:txBody>
      </p:sp>
      <p:sp>
        <p:nvSpPr>
          <p:cNvPr id="16" name="日付プレースホルダー 15">
            <a:extLst>
              <a:ext uri="{FF2B5EF4-FFF2-40B4-BE49-F238E27FC236}">
                <a16:creationId xmlns:a16="http://schemas.microsoft.com/office/drawing/2014/main" id="{00151068-F02B-9645-AFD0-2E53EAE8F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/>
              <a:t>2020/12/3</a:t>
            </a:r>
            <a:endParaRPr lang="ja-JP" altLang="en-US"/>
          </a:p>
        </p:txBody>
      </p:sp>
      <p:sp>
        <p:nvSpPr>
          <p:cNvPr id="17" name="フッター プレースホルダー 16">
            <a:extLst>
              <a:ext uri="{FF2B5EF4-FFF2-40B4-BE49-F238E27FC236}">
                <a16:creationId xmlns:a16="http://schemas.microsoft.com/office/drawing/2014/main" id="{9C1BEF63-92D6-4B48-806D-175641EFC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>
                <a:solidFill>
                  <a:schemeClr val="tx1"/>
                </a:solidFill>
                <a:latin typeface="+mn-ea"/>
                <a:cs typeface="メイリオ" pitchFamily="50" charset="-128"/>
              </a:rPr>
              <a:t>Kyoto University</a:t>
            </a:r>
            <a:endParaRPr lang="ja-JP" altLang="en-US" sz="800"/>
          </a:p>
        </p:txBody>
      </p:sp>
      <p:sp>
        <p:nvSpPr>
          <p:cNvPr id="18" name="スライド番号プレースホルダー 17">
            <a:extLst>
              <a:ext uri="{FF2B5EF4-FFF2-40B4-BE49-F238E27FC236}">
                <a16:creationId xmlns:a16="http://schemas.microsoft.com/office/drawing/2014/main" id="{F2425A72-584C-F04F-BFDF-6EBAC9FB3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1BB9-C739-F545-A978-D863AEB9E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421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5081288-E6CC-0D44-B67E-DB5C5703C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01" y="157884"/>
            <a:ext cx="11520000" cy="552253"/>
          </a:xfrm>
          <a:prstGeom prst="rect">
            <a:avLst/>
          </a:prstGeom>
        </p:spPr>
        <p:txBody>
          <a:bodyPr vert="horz" lIns="0" tIns="72000" rIns="0" bIns="36000" rtlCol="0" anchor="ctr">
            <a:spAutoFit/>
          </a:bodyPr>
          <a:lstStyle/>
          <a:p>
            <a:r>
              <a:rPr kumimoji="1" lang="en-US" altLang="ja-JP" dirty="0"/>
              <a:t>Master Title</a:t>
            </a:r>
            <a:endParaRPr kumimoji="1" lang="ja-JP" alt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933B0B-C459-4B4D-8197-B54CD21E3F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6000" y="1022891"/>
            <a:ext cx="10800000" cy="511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 level</a:t>
            </a:r>
            <a:endParaRPr kumimoji="1" lang="ja-JP" altLang="en-US"/>
          </a:p>
          <a:p>
            <a:pPr lvl="1"/>
            <a:r>
              <a:rPr kumimoji="1" lang="en-US" altLang="ja-JP" dirty="0"/>
              <a:t>2nd level</a:t>
            </a:r>
            <a:endParaRPr kumimoji="1" lang="ja-JP" altLang="en-US"/>
          </a:p>
          <a:p>
            <a:pPr lvl="2"/>
            <a:r>
              <a:rPr kumimoji="1" lang="en-US" altLang="ja-JP" dirty="0"/>
              <a:t>3rd level</a:t>
            </a:r>
            <a:endParaRPr kumimoji="1" lang="ja-JP" altLang="en-US"/>
          </a:p>
          <a:p>
            <a:pPr lvl="3"/>
            <a:r>
              <a:rPr kumimoji="1" lang="en-US" altLang="ja-JP" dirty="0"/>
              <a:t>4th level</a:t>
            </a:r>
            <a:endParaRPr kumimoji="1" lang="ja-JP" altLang="en-US"/>
          </a:p>
          <a:p>
            <a:pPr lvl="4"/>
            <a:r>
              <a:rPr kumimoji="1" lang="en-US" altLang="ja-JP" dirty="0"/>
              <a:t>5th level</a:t>
            </a:r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7FE8923-5E7F-F64D-94DD-AF4130C11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999" y="6451451"/>
            <a:ext cx="2743200" cy="270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eiryo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ja-JP" dirty="0"/>
              <a:t>1970/1/1</a:t>
            </a:r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4F6BDA7-1217-A74A-BBEA-E724582CA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1451"/>
            <a:ext cx="4114800" cy="270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eiryo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ja-JP" dirty="0"/>
              <a:t>Kyoto University</a:t>
            </a:r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5DF03D-E65A-064B-BFC4-CE476F62EA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12801" y="6451451"/>
            <a:ext cx="2743200" cy="270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eiryo" panose="020B0604030504040204" pitchFamily="34" charset="-128"/>
                <a:cs typeface="Arial" panose="020B0604020202020204" pitchFamily="34" charset="0"/>
              </a:defRPr>
            </a:lvl1pPr>
          </a:lstStyle>
          <a:p>
            <a:fld id="{EB9DDFF4-0BB7-C748-98CD-1742BC03C21D}" type="slidenum">
              <a:rPr lang="ja-JP" altLang="en-US" smtClean="0"/>
              <a:pPr/>
              <a:t>‹#›</a:t>
            </a:fld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99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9" r:id="rId7"/>
    <p:sldLayoutId id="2147483651" r:id="rId8"/>
    <p:sldLayoutId id="2147483660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kern="1200" baseline="0">
          <a:solidFill>
            <a:schemeClr val="tx1"/>
          </a:solidFill>
          <a:latin typeface="Arial Unicode MS" panose="020B0604020202020204" pitchFamily="34" charset="-128"/>
          <a:ea typeface="Meiryo" panose="020B0604030504040204" pitchFamily="34" charset="-128"/>
          <a:cs typeface="+mj-cs"/>
        </a:defRPr>
      </a:lvl1pPr>
    </p:titleStyle>
    <p:bodyStyle>
      <a:lvl1pPr marL="324000" indent="-252000" algn="l" defTabSz="914400" rtl="0" eaLnBrk="1" latinLnBrk="0" hangingPunct="1">
        <a:lnSpc>
          <a:spcPct val="120000"/>
        </a:lnSpc>
        <a:spcBef>
          <a:spcPts val="1200"/>
        </a:spcBef>
        <a:spcAft>
          <a:spcPts val="600"/>
        </a:spcAft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34" charset="-128"/>
          <a:ea typeface="メイリオ" panose="020B0604030504040204" pitchFamily="34" charset="-128"/>
          <a:cs typeface="+mn-cs"/>
        </a:defRPr>
      </a:lvl1pPr>
      <a:lvl2pPr marL="648000" indent="-216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34" charset="-128"/>
          <a:ea typeface="Meiryo" panose="020B0604030504040204" pitchFamily="34" charset="-128"/>
          <a:cs typeface="+mn-cs"/>
        </a:defRPr>
      </a:lvl2pPr>
      <a:lvl3pPr marL="972000" indent="-216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34" charset="-128"/>
          <a:ea typeface="Meiryo" panose="020B0604030504040204" pitchFamily="34" charset="-128"/>
          <a:cs typeface="+mn-cs"/>
        </a:defRPr>
      </a:lvl3pPr>
      <a:lvl4pPr marL="1296000" indent="-216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34" charset="-128"/>
          <a:ea typeface="Meiryo" panose="020B0604030504040204" pitchFamily="34" charset="-128"/>
          <a:cs typeface="+mn-cs"/>
        </a:defRPr>
      </a:lvl4pPr>
      <a:lvl5pPr marL="1620000" indent="-216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34" charset="-128"/>
          <a:ea typeface="Meiryo" panose="020B060403050404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A1CC7E2-7F67-6B47-B8DD-9FEB6AC8B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51BB9-C739-F545-A978-D863AEB9E4B7}" type="slidenum">
              <a:rPr kumimoji="1" lang="ja-JP" altLang="en-US" smtClean="0"/>
              <a:t>1</a:t>
            </a:fld>
            <a:endParaRPr kumimoji="1" lang="ja-JP" altLang="en-US"/>
          </a:p>
        </p:txBody>
      </p:sp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id="{74124F28-B263-7E46-973E-20D3116833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670862"/>
              </p:ext>
            </p:extLst>
          </p:nvPr>
        </p:nvGraphicFramePr>
        <p:xfrm>
          <a:off x="1003296" y="1289908"/>
          <a:ext cx="4280058" cy="235224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969458">
                  <a:extLst>
                    <a:ext uri="{9D8B030D-6E8A-4147-A177-3AD203B41FA5}">
                      <a16:colId xmlns:a16="http://schemas.microsoft.com/office/drawing/2014/main" val="189985515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1039326322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455285628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1603482830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13904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b="0"/>
                        <a:t>太郎は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3687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b="0"/>
                        <a:t>パンを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9590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b="0"/>
                        <a:t>買った。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/>
                        <a:t>ガ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太郎</a:t>
                      </a:r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/>
                        <a:t>ヲ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パン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66719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b="0"/>
                        <a:t>彼の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/>
                        <a:t>共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太郎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197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b="0"/>
                        <a:t>家で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/>
                        <a:t>ノ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彼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7717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b="0"/>
                        <a:t>食べた。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/>
                        <a:t>ガ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太郎</a:t>
                      </a:r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/>
                        <a:t>ヲ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パン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8113667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5301F638-B97A-8A45-A18E-CC75E72298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500748"/>
              </p:ext>
            </p:extLst>
          </p:nvPr>
        </p:nvGraphicFramePr>
        <p:xfrm>
          <a:off x="6908648" y="1289908"/>
          <a:ext cx="4298030" cy="235224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987430">
                  <a:extLst>
                    <a:ext uri="{9D8B030D-6E8A-4147-A177-3AD203B41FA5}">
                      <a16:colId xmlns:a16="http://schemas.microsoft.com/office/drawing/2014/main" val="189985515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1039326322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455285628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1284048913"/>
                    </a:ext>
                  </a:extLst>
                </a:gridCol>
                <a:gridCol w="827650">
                  <a:extLst>
                    <a:ext uri="{9D8B030D-6E8A-4147-A177-3AD203B41FA5}">
                      <a16:colId xmlns:a16="http://schemas.microsoft.com/office/drawing/2014/main" val="13904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b="0"/>
                        <a:t>太郎は</a:t>
                      </a:r>
                    </a:p>
                  </a:txBody>
                  <a:tcPr marT="7200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3687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b="0"/>
                        <a:t>パンを</a:t>
                      </a:r>
                    </a:p>
                  </a:txBody>
                  <a:tcPr marT="7200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/>
                        <a:t>共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太郎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9590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b="0"/>
                        <a:t>買った。</a:t>
                      </a:r>
                    </a:p>
                  </a:txBody>
                  <a:tcPr marT="7200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/>
                        <a:t>ガ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太郎</a:t>
                      </a:r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66719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b="0"/>
                        <a:t>彼の</a:t>
                      </a:r>
                    </a:p>
                  </a:txBody>
                  <a:tcPr marT="7200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/>
                        <a:t>共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著者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197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b="0"/>
                        <a:t>家で</a:t>
                      </a:r>
                    </a:p>
                  </a:txBody>
                  <a:tcPr marT="7200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/>
                        <a:t>ノ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彼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7717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b="0"/>
                        <a:t>食べた。</a:t>
                      </a:r>
                    </a:p>
                  </a:txBody>
                  <a:tcPr marT="72000"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/>
                        <a:t>ガ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彼</a:t>
                      </a:r>
                    </a:p>
                  </a:txBody>
                  <a:tcPr marL="36000" marR="3600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/>
                        <a:t>ヲ</a:t>
                      </a:r>
                      <a:r>
                        <a:rPr kumimoji="1" lang="en-US" altLang="ja-JP" dirty="0"/>
                        <a:t>:</a:t>
                      </a:r>
                      <a:r>
                        <a:rPr kumimoji="1" lang="ja-JP" altLang="en-US"/>
                        <a:t>パン</a:t>
                      </a:r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/>
                    </a:p>
                  </a:txBody>
                  <a:tcPr marL="36000" marR="36000" marT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08113667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137E538-185B-A44B-BB3C-BE62435000BB}"/>
              </a:ext>
            </a:extLst>
          </p:cNvPr>
          <p:cNvSpPr txBox="1"/>
          <p:nvPr/>
        </p:nvSpPr>
        <p:spPr>
          <a:xfrm>
            <a:off x="1000125" y="889798"/>
            <a:ext cx="944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tx2"/>
                </a:solidFill>
              </a:rPr>
              <a:t>GOLD</a:t>
            </a:r>
            <a:endParaRPr kumimoji="1" lang="ja-JP" altLang="en-US" sz="2000" b="1">
              <a:solidFill>
                <a:schemeClr val="tx2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97D4AEF-555C-9049-B426-58351F8A0D85}"/>
              </a:ext>
            </a:extLst>
          </p:cNvPr>
          <p:cNvSpPr txBox="1"/>
          <p:nvPr/>
        </p:nvSpPr>
        <p:spPr>
          <a:xfrm>
            <a:off x="6908648" y="889798"/>
            <a:ext cx="12725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chemeClr val="accent3"/>
                </a:solidFill>
              </a:rPr>
              <a:t>SYSTEM</a:t>
            </a:r>
            <a:endParaRPr kumimoji="1" lang="ja-JP" altLang="en-US" sz="2000" b="1">
              <a:solidFill>
                <a:schemeClr val="accent3"/>
              </a:solidFill>
            </a:endParaRPr>
          </a:p>
        </p:txBody>
      </p:sp>
      <p:sp>
        <p:nvSpPr>
          <p:cNvPr id="14" name="左右矢印 13">
            <a:extLst>
              <a:ext uri="{FF2B5EF4-FFF2-40B4-BE49-F238E27FC236}">
                <a16:creationId xmlns:a16="http://schemas.microsoft.com/office/drawing/2014/main" id="{BD631B48-33E4-4A4F-8A44-A68F1A8408A7}"/>
              </a:ext>
            </a:extLst>
          </p:cNvPr>
          <p:cNvSpPr/>
          <p:nvPr/>
        </p:nvSpPr>
        <p:spPr bwMode="auto">
          <a:xfrm>
            <a:off x="5645951" y="2236570"/>
            <a:ext cx="900100" cy="458916"/>
          </a:xfrm>
          <a:prstGeom prst="leftRightArrow">
            <a:avLst/>
          </a:prstGeom>
          <a:solidFill>
            <a:schemeClr val="tx1">
              <a:lumMod val="60000"/>
              <a:lumOff val="40000"/>
            </a:schemeClr>
          </a:solidFill>
          <a:ln w="6350">
            <a:noFill/>
          </a:ln>
          <a:effectLst/>
        </p:spPr>
        <p:txBody>
          <a:bodyPr rot="0" spcFirstLastPara="0" vertOverflow="overflow" horzOverflow="overflow" vert="horz" wrap="square" lIns="108000" tIns="108000" rIns="108000" bIns="9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kumimoji="1" lang="ja-JP" altLang="en-US" sz="1600" dirty="0">
              <a:solidFill>
                <a:srgbClr val="4D4D4D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aphicFrame>
        <p:nvGraphicFramePr>
          <p:cNvPr id="16" name="表 20">
            <a:extLst>
              <a:ext uri="{FF2B5EF4-FFF2-40B4-BE49-F238E27FC236}">
                <a16:creationId xmlns:a16="http://schemas.microsoft.com/office/drawing/2014/main" id="{3AC70711-77E4-F64B-9205-F783970EE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60458"/>
              </p:ext>
            </p:extLst>
          </p:nvPr>
        </p:nvGraphicFramePr>
        <p:xfrm>
          <a:off x="3113424" y="4362230"/>
          <a:ext cx="5868653" cy="200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657">
                  <a:extLst>
                    <a:ext uri="{9D8B030D-6E8A-4147-A177-3AD203B41FA5}">
                      <a16:colId xmlns:a16="http://schemas.microsoft.com/office/drawing/2014/main" val="1077569026"/>
                    </a:ext>
                  </a:extLst>
                </a:gridCol>
                <a:gridCol w="1154249">
                  <a:extLst>
                    <a:ext uri="{9D8B030D-6E8A-4147-A177-3AD203B41FA5}">
                      <a16:colId xmlns:a16="http://schemas.microsoft.com/office/drawing/2014/main" val="2952307723"/>
                    </a:ext>
                  </a:extLst>
                </a:gridCol>
                <a:gridCol w="1154249">
                  <a:extLst>
                    <a:ext uri="{9D8B030D-6E8A-4147-A177-3AD203B41FA5}">
                      <a16:colId xmlns:a16="http://schemas.microsoft.com/office/drawing/2014/main" val="2993012320"/>
                    </a:ext>
                  </a:extLst>
                </a:gridCol>
                <a:gridCol w="1154249">
                  <a:extLst>
                    <a:ext uri="{9D8B030D-6E8A-4147-A177-3AD203B41FA5}">
                      <a16:colId xmlns:a16="http://schemas.microsoft.com/office/drawing/2014/main" val="2447716786"/>
                    </a:ext>
                  </a:extLst>
                </a:gridCol>
                <a:gridCol w="1154249">
                  <a:extLst>
                    <a:ext uri="{9D8B030D-6E8A-4147-A177-3AD203B41FA5}">
                      <a16:colId xmlns:a16="http://schemas.microsoft.com/office/drawing/2014/main" val="621645921"/>
                    </a:ext>
                  </a:extLst>
                </a:gridCol>
              </a:tblGrid>
              <a:tr h="500055">
                <a:tc>
                  <a:txBody>
                    <a:bodyPr/>
                    <a:lstStyle/>
                    <a:p>
                      <a:endParaRPr kumimoji="1" lang="ja-JP" altLang="en-US" sz="2800"/>
                    </a:p>
                  </a:txBody>
                  <a:tcPr marL="72000" marR="72000" marT="0" marB="0" anchor="ctr" anchorCtr="1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/>
                        <a:t>ガ格</a:t>
                      </a:r>
                    </a:p>
                  </a:txBody>
                  <a:tcPr marL="0" marR="0" marT="72000" marB="0" anchor="ctr" anchorCtr="1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/>
                        <a:t>ヲ格</a:t>
                      </a:r>
                    </a:p>
                  </a:txBody>
                  <a:tcPr marL="0" marR="0" marT="7200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/>
                        <a:t>ノ格</a:t>
                      </a:r>
                    </a:p>
                  </a:txBody>
                  <a:tcPr marL="0" marR="0" marT="7200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0"/>
                        <a:t>共参照</a:t>
                      </a:r>
                    </a:p>
                  </a:txBody>
                  <a:tcPr marL="0" marR="0" marT="7200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54578"/>
                  </a:ext>
                </a:extLst>
              </a:tr>
              <a:tr h="500055"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適合率</a:t>
                      </a:r>
                    </a:p>
                  </a:txBody>
                  <a:tcPr marT="0" marB="0" anchor="ctr" anchorCtr="1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2/2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1/1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1/1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0/2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832453"/>
                  </a:ext>
                </a:extLst>
              </a:tr>
              <a:tr h="500055"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再現率</a:t>
                      </a:r>
                      <a:endParaRPr kumimoji="1" lang="en-US" altLang="ja-JP" sz="2000" dirty="0"/>
                    </a:p>
                  </a:txBody>
                  <a:tcPr marT="0" marB="0" anchor="ctr" anchorCtr="1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9511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400" dirty="0"/>
                        <a:t>2/2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1/2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1/1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0/1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1028360"/>
                  </a:ext>
                </a:extLst>
              </a:tr>
              <a:tr h="500055"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F1</a:t>
                      </a:r>
                      <a:r>
                        <a:rPr kumimoji="1" lang="ja-JP" altLang="en-US" sz="2000"/>
                        <a:t>スコア</a:t>
                      </a:r>
                    </a:p>
                  </a:txBody>
                  <a:tcPr marT="0" marB="0" anchor="ctr" anchorCtr="1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1.0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0.67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1/1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0.0</a:t>
                      </a:r>
                      <a:endParaRPr kumimoji="1" lang="ja-JP" altLang="en-US" sz="2400"/>
                    </a:p>
                  </a:txBody>
                  <a:tcPr marT="0" marB="0"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4053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9931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my-color">
      <a:dk1>
        <a:srgbClr val="373737"/>
      </a:dk1>
      <a:lt1>
        <a:srgbClr val="FFFFFF"/>
      </a:lt1>
      <a:dk2>
        <a:srgbClr val="0071BC"/>
      </a:dk2>
      <a:lt2>
        <a:srgbClr val="E2F1FA"/>
      </a:lt2>
      <a:accent1>
        <a:srgbClr val="072F59"/>
      </a:accent1>
      <a:accent2>
        <a:srgbClr val="0071BC"/>
      </a:accent2>
      <a:accent3>
        <a:srgbClr val="FF5050"/>
      </a:accent3>
      <a:accent4>
        <a:srgbClr val="FF9696"/>
      </a:accent4>
      <a:accent5>
        <a:srgbClr val="EAEAEA"/>
      </a:accent5>
      <a:accent6>
        <a:srgbClr val="B0B0B0"/>
      </a:accent6>
      <a:hlink>
        <a:srgbClr val="519EEF"/>
      </a:hlink>
      <a:folHlink>
        <a:srgbClr val="072F59"/>
      </a:folHlink>
    </a:clrScheme>
    <a:fontScheme name="my-fonts">
      <a:majorFont>
        <a:latin typeface="Arial Unicode MS"/>
        <a:ea typeface="メイリオ"/>
        <a:cs typeface=""/>
      </a:majorFont>
      <a:minorFont>
        <a:latin typeface="Arial Unicode MS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60000"/>
            <a:lumOff val="40000"/>
            <a:alpha val="50000"/>
          </a:schemeClr>
        </a:solidFill>
        <a:ln w="25400">
          <a:solidFill>
            <a:schemeClr val="tx1">
              <a:lumMod val="60000"/>
              <a:lumOff val="40000"/>
            </a:schemeClr>
          </a:solidFill>
        </a:ln>
      </a:spPr>
      <a:bodyPr lIns="0" tIns="0" rIns="0" bIns="0" rtlCol="0" anchor="ctr" anchorCtr="0"/>
      <a:lstStyle>
        <a:defPPr algn="ctr">
          <a:defRPr kumimoji="1" sz="2400" dirty="0" err="1" smtClean="0">
            <a:solidFill>
              <a:schemeClr val="tx1"/>
            </a:solidFill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31750">
          <a:noFill/>
        </a:ln>
      </a:spPr>
      <a:bodyPr wrap="none" tIns="36000" bIns="36000" rtlCol="0" anchor="ctr" anchorCtr="0">
        <a:spAutoFit/>
      </a:bodyPr>
      <a:lstStyle>
        <a:defPPr algn="l">
          <a:defRPr kumimoji="1" sz="2000" dirty="0" smtClean="0">
            <a:latin typeface="Arial Unicode MS" panose="020B0604020202020204" pitchFamily="34" charset="-128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y_template_16-9.en.potx" id="{033D0C1A-5F62-9840-A1AD-1F873CC82CAB}" vid="{87C4C1AC-37DA-C947-95C0-38E7D1BBBD0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テーマ</Template>
  <TotalTime>6</TotalTime>
  <Words>91</Words>
  <Application>Microsoft Macintosh PowerPoint</Application>
  <PresentationFormat>ワイド画面</PresentationFormat>
  <Paragraphs>48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 Unicode MS</vt:lpstr>
      <vt:lpstr>メイリオ</vt:lpstr>
      <vt:lpstr>游ゴシック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F1スコアによる評価手法</dc:title>
  <dc:creator>植田 暢大</dc:creator>
  <cp:lastModifiedBy>植田 暢大</cp:lastModifiedBy>
  <cp:revision>2</cp:revision>
  <dcterms:created xsi:type="dcterms:W3CDTF">2020-12-19T13:48:27Z</dcterms:created>
  <dcterms:modified xsi:type="dcterms:W3CDTF">2020-12-19T13:56:57Z</dcterms:modified>
</cp:coreProperties>
</file>