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My First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Created with chuk-mcp-pptx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/>
            <a:r>
              <a:t>Easy to use API</a:t>
            </a:r>
          </a:p>
          <a:p>
            <a:pPr/>
            <a:r>
              <a:t>Virtual filesystem integration</a:t>
            </a:r>
          </a:p>
          <a:p>
            <a:pPr/>
            <a:r>
              <a:t>Component-based design system</a:t>
            </a:r>
          </a:p>
          <a:p>
            <a:pPr/>
            <a:r>
              <a:t>Pydantic models for type safety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