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" cy="914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04" autoAdjust="0"/>
    <p:restoredTop sz="94660"/>
  </p:normalViewPr>
  <p:slideViewPr>
    <p:cSldViewPr snapToGrid="0">
      <p:cViewPr varScale="1">
        <p:scale>
          <a:sx n="400" d="100"/>
          <a:sy n="400" d="100"/>
        </p:scale>
        <p:origin x="5244" y="2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" y="149648"/>
            <a:ext cx="777240" cy="318347"/>
          </a:xfrm>
        </p:spPr>
        <p:txBody>
          <a:bodyPr anchor="b"/>
          <a:lstStyle>
            <a:lvl1pPr algn="ctr">
              <a:defRPr sz="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" y="480272"/>
            <a:ext cx="685800" cy="220768"/>
          </a:xfrm>
        </p:spPr>
        <p:txBody>
          <a:bodyPr/>
          <a:lstStyle>
            <a:lvl1pPr marL="0" indent="0" algn="ctr">
              <a:buNone/>
              <a:defRPr sz="240"/>
            </a:lvl1pPr>
            <a:lvl2pPr marL="45720" indent="0" algn="ctr">
              <a:buNone/>
              <a:defRPr sz="200"/>
            </a:lvl2pPr>
            <a:lvl3pPr marL="91440" indent="0" algn="ctr">
              <a:buNone/>
              <a:defRPr sz="180"/>
            </a:lvl3pPr>
            <a:lvl4pPr marL="137160" indent="0" algn="ctr">
              <a:buNone/>
              <a:defRPr sz="160"/>
            </a:lvl4pPr>
            <a:lvl5pPr marL="182880" indent="0" algn="ctr">
              <a:buNone/>
              <a:defRPr sz="160"/>
            </a:lvl5pPr>
            <a:lvl6pPr marL="228600" indent="0" algn="ctr">
              <a:buNone/>
              <a:defRPr sz="160"/>
            </a:lvl6pPr>
            <a:lvl7pPr marL="274320" indent="0" algn="ctr">
              <a:buNone/>
              <a:defRPr sz="160"/>
            </a:lvl7pPr>
            <a:lvl8pPr marL="320040" indent="0" algn="ctr">
              <a:buNone/>
              <a:defRPr sz="160"/>
            </a:lvl8pPr>
            <a:lvl9pPr marL="365760" indent="0" algn="ctr">
              <a:buNone/>
              <a:defRPr sz="1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154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258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" y="48683"/>
            <a:ext cx="197168" cy="774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" y="48683"/>
            <a:ext cx="580073" cy="7749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1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0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" y="227965"/>
            <a:ext cx="788670" cy="380365"/>
          </a:xfrm>
        </p:spPr>
        <p:txBody>
          <a:bodyPr anchor="b"/>
          <a:lstStyle>
            <a:lvl1pPr>
              <a:defRPr sz="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" y="611929"/>
            <a:ext cx="788670" cy="200025"/>
          </a:xfrm>
        </p:spPr>
        <p:txBody>
          <a:bodyPr/>
          <a:lstStyle>
            <a:lvl1pPr marL="0" indent="0">
              <a:buNone/>
              <a:defRPr sz="240">
                <a:solidFill>
                  <a:schemeClr val="tx1">
                    <a:tint val="82000"/>
                  </a:schemeClr>
                </a:solidFill>
              </a:defRPr>
            </a:lvl1pPr>
            <a:lvl2pPr marL="45720" indent="0">
              <a:buNone/>
              <a:defRPr sz="200">
                <a:solidFill>
                  <a:schemeClr val="tx1">
                    <a:tint val="82000"/>
                  </a:schemeClr>
                </a:solidFill>
              </a:defRPr>
            </a:lvl2pPr>
            <a:lvl3pPr marL="91440" indent="0">
              <a:buNone/>
              <a:defRPr sz="180">
                <a:solidFill>
                  <a:schemeClr val="tx1">
                    <a:tint val="82000"/>
                  </a:schemeClr>
                </a:solidFill>
              </a:defRPr>
            </a:lvl3pPr>
            <a:lvl4pPr marL="137160" indent="0">
              <a:buNone/>
              <a:defRPr sz="160">
                <a:solidFill>
                  <a:schemeClr val="tx1">
                    <a:tint val="82000"/>
                  </a:schemeClr>
                </a:solidFill>
              </a:defRPr>
            </a:lvl4pPr>
            <a:lvl5pPr marL="182880" indent="0">
              <a:buNone/>
              <a:defRPr sz="160">
                <a:solidFill>
                  <a:schemeClr val="tx1">
                    <a:tint val="82000"/>
                  </a:schemeClr>
                </a:solidFill>
              </a:defRPr>
            </a:lvl5pPr>
            <a:lvl6pPr marL="228600" indent="0">
              <a:buNone/>
              <a:defRPr sz="160">
                <a:solidFill>
                  <a:schemeClr val="tx1">
                    <a:tint val="82000"/>
                  </a:schemeClr>
                </a:solidFill>
              </a:defRPr>
            </a:lvl6pPr>
            <a:lvl7pPr marL="274320" indent="0">
              <a:buNone/>
              <a:defRPr sz="160">
                <a:solidFill>
                  <a:schemeClr val="tx1">
                    <a:tint val="82000"/>
                  </a:schemeClr>
                </a:solidFill>
              </a:defRPr>
            </a:lvl7pPr>
            <a:lvl8pPr marL="320040" indent="0">
              <a:buNone/>
              <a:defRPr sz="160">
                <a:solidFill>
                  <a:schemeClr val="tx1">
                    <a:tint val="82000"/>
                  </a:schemeClr>
                </a:solidFill>
              </a:defRPr>
            </a:lvl8pPr>
            <a:lvl9pPr marL="365760" indent="0">
              <a:buNone/>
              <a:defRPr sz="1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206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" y="243417"/>
            <a:ext cx="388620" cy="5801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" y="243417"/>
            <a:ext cx="388620" cy="5801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114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" y="48683"/>
            <a:ext cx="788670" cy="17674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" y="224155"/>
            <a:ext cx="386834" cy="109855"/>
          </a:xfrm>
        </p:spPr>
        <p:txBody>
          <a:bodyPr anchor="b"/>
          <a:lstStyle>
            <a:lvl1pPr marL="0" indent="0">
              <a:buNone/>
              <a:defRPr sz="240" b="1"/>
            </a:lvl1pPr>
            <a:lvl2pPr marL="45720" indent="0">
              <a:buNone/>
              <a:defRPr sz="200" b="1"/>
            </a:lvl2pPr>
            <a:lvl3pPr marL="91440" indent="0">
              <a:buNone/>
              <a:defRPr sz="180" b="1"/>
            </a:lvl3pPr>
            <a:lvl4pPr marL="137160" indent="0">
              <a:buNone/>
              <a:defRPr sz="160" b="1"/>
            </a:lvl4pPr>
            <a:lvl5pPr marL="182880" indent="0">
              <a:buNone/>
              <a:defRPr sz="160" b="1"/>
            </a:lvl5pPr>
            <a:lvl6pPr marL="228600" indent="0">
              <a:buNone/>
              <a:defRPr sz="160" b="1"/>
            </a:lvl6pPr>
            <a:lvl7pPr marL="274320" indent="0">
              <a:buNone/>
              <a:defRPr sz="160" b="1"/>
            </a:lvl7pPr>
            <a:lvl8pPr marL="320040" indent="0">
              <a:buNone/>
              <a:defRPr sz="160" b="1"/>
            </a:lvl8pPr>
            <a:lvl9pPr marL="365760" indent="0">
              <a:buNone/>
              <a:defRPr sz="1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" y="334010"/>
            <a:ext cx="386834" cy="4912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" y="224155"/>
            <a:ext cx="388739" cy="109855"/>
          </a:xfrm>
        </p:spPr>
        <p:txBody>
          <a:bodyPr anchor="b"/>
          <a:lstStyle>
            <a:lvl1pPr marL="0" indent="0">
              <a:buNone/>
              <a:defRPr sz="240" b="1"/>
            </a:lvl1pPr>
            <a:lvl2pPr marL="45720" indent="0">
              <a:buNone/>
              <a:defRPr sz="200" b="1"/>
            </a:lvl2pPr>
            <a:lvl3pPr marL="91440" indent="0">
              <a:buNone/>
              <a:defRPr sz="180" b="1"/>
            </a:lvl3pPr>
            <a:lvl4pPr marL="137160" indent="0">
              <a:buNone/>
              <a:defRPr sz="160" b="1"/>
            </a:lvl4pPr>
            <a:lvl5pPr marL="182880" indent="0">
              <a:buNone/>
              <a:defRPr sz="160" b="1"/>
            </a:lvl5pPr>
            <a:lvl6pPr marL="228600" indent="0">
              <a:buNone/>
              <a:defRPr sz="160" b="1"/>
            </a:lvl6pPr>
            <a:lvl7pPr marL="274320" indent="0">
              <a:buNone/>
              <a:defRPr sz="160" b="1"/>
            </a:lvl7pPr>
            <a:lvl8pPr marL="320040" indent="0">
              <a:buNone/>
              <a:defRPr sz="160" b="1"/>
            </a:lvl8pPr>
            <a:lvl9pPr marL="365760" indent="0">
              <a:buNone/>
              <a:defRPr sz="1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" y="334010"/>
            <a:ext cx="388739" cy="4912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11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337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02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" y="60960"/>
            <a:ext cx="294918" cy="213360"/>
          </a:xfrm>
        </p:spPr>
        <p:txBody>
          <a:bodyPr anchor="b"/>
          <a:lstStyle>
            <a:lvl1pPr>
              <a:defRPr sz="3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" y="131657"/>
            <a:ext cx="462915" cy="649817"/>
          </a:xfrm>
        </p:spPr>
        <p:txBody>
          <a:bodyPr/>
          <a:lstStyle>
            <a:lvl1pPr>
              <a:defRPr sz="320"/>
            </a:lvl1pPr>
            <a:lvl2pPr>
              <a:defRPr sz="280"/>
            </a:lvl2pPr>
            <a:lvl3pPr>
              <a:defRPr sz="240"/>
            </a:lvl3pPr>
            <a:lvl4pPr>
              <a:defRPr sz="200"/>
            </a:lvl4pPr>
            <a:lvl5pPr>
              <a:defRPr sz="200"/>
            </a:lvl5pPr>
            <a:lvl6pPr>
              <a:defRPr sz="200"/>
            </a:lvl6pPr>
            <a:lvl7pPr>
              <a:defRPr sz="200"/>
            </a:lvl7pPr>
            <a:lvl8pPr>
              <a:defRPr sz="200"/>
            </a:lvl8pPr>
            <a:lvl9pPr>
              <a:defRPr sz="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" y="274320"/>
            <a:ext cx="294918" cy="508212"/>
          </a:xfrm>
        </p:spPr>
        <p:txBody>
          <a:bodyPr/>
          <a:lstStyle>
            <a:lvl1pPr marL="0" indent="0">
              <a:buNone/>
              <a:defRPr sz="160"/>
            </a:lvl1pPr>
            <a:lvl2pPr marL="45720" indent="0">
              <a:buNone/>
              <a:defRPr sz="140"/>
            </a:lvl2pPr>
            <a:lvl3pPr marL="91440" indent="0">
              <a:buNone/>
              <a:defRPr sz="120"/>
            </a:lvl3pPr>
            <a:lvl4pPr marL="137160" indent="0">
              <a:buNone/>
              <a:defRPr sz="100"/>
            </a:lvl4pPr>
            <a:lvl5pPr marL="182880" indent="0">
              <a:buNone/>
              <a:defRPr sz="100"/>
            </a:lvl5pPr>
            <a:lvl6pPr marL="228600" indent="0">
              <a:buNone/>
              <a:defRPr sz="100"/>
            </a:lvl6pPr>
            <a:lvl7pPr marL="274320" indent="0">
              <a:buNone/>
              <a:defRPr sz="100"/>
            </a:lvl7pPr>
            <a:lvl8pPr marL="320040" indent="0">
              <a:buNone/>
              <a:defRPr sz="100"/>
            </a:lvl8pPr>
            <a:lvl9pPr marL="365760" indent="0">
              <a:buNone/>
              <a:defRPr sz="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836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" y="60960"/>
            <a:ext cx="294918" cy="213360"/>
          </a:xfrm>
        </p:spPr>
        <p:txBody>
          <a:bodyPr anchor="b"/>
          <a:lstStyle>
            <a:lvl1pPr>
              <a:defRPr sz="3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" y="131657"/>
            <a:ext cx="462915" cy="649817"/>
          </a:xfrm>
        </p:spPr>
        <p:txBody>
          <a:bodyPr anchor="t"/>
          <a:lstStyle>
            <a:lvl1pPr marL="0" indent="0">
              <a:buNone/>
              <a:defRPr sz="320"/>
            </a:lvl1pPr>
            <a:lvl2pPr marL="45720" indent="0">
              <a:buNone/>
              <a:defRPr sz="280"/>
            </a:lvl2pPr>
            <a:lvl3pPr marL="91440" indent="0">
              <a:buNone/>
              <a:defRPr sz="240"/>
            </a:lvl3pPr>
            <a:lvl4pPr marL="137160" indent="0">
              <a:buNone/>
              <a:defRPr sz="200"/>
            </a:lvl4pPr>
            <a:lvl5pPr marL="182880" indent="0">
              <a:buNone/>
              <a:defRPr sz="200"/>
            </a:lvl5pPr>
            <a:lvl6pPr marL="228600" indent="0">
              <a:buNone/>
              <a:defRPr sz="200"/>
            </a:lvl6pPr>
            <a:lvl7pPr marL="274320" indent="0">
              <a:buNone/>
              <a:defRPr sz="200"/>
            </a:lvl7pPr>
            <a:lvl8pPr marL="320040" indent="0">
              <a:buNone/>
              <a:defRPr sz="200"/>
            </a:lvl8pPr>
            <a:lvl9pPr marL="365760" indent="0">
              <a:buNone/>
              <a:defRPr sz="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" y="274320"/>
            <a:ext cx="294918" cy="508212"/>
          </a:xfrm>
        </p:spPr>
        <p:txBody>
          <a:bodyPr/>
          <a:lstStyle>
            <a:lvl1pPr marL="0" indent="0">
              <a:buNone/>
              <a:defRPr sz="160"/>
            </a:lvl1pPr>
            <a:lvl2pPr marL="45720" indent="0">
              <a:buNone/>
              <a:defRPr sz="140"/>
            </a:lvl2pPr>
            <a:lvl3pPr marL="91440" indent="0">
              <a:buNone/>
              <a:defRPr sz="120"/>
            </a:lvl3pPr>
            <a:lvl4pPr marL="137160" indent="0">
              <a:buNone/>
              <a:defRPr sz="100"/>
            </a:lvl4pPr>
            <a:lvl5pPr marL="182880" indent="0">
              <a:buNone/>
              <a:defRPr sz="100"/>
            </a:lvl5pPr>
            <a:lvl6pPr marL="228600" indent="0">
              <a:buNone/>
              <a:defRPr sz="100"/>
            </a:lvl6pPr>
            <a:lvl7pPr marL="274320" indent="0">
              <a:buNone/>
              <a:defRPr sz="100"/>
            </a:lvl7pPr>
            <a:lvl8pPr marL="320040" indent="0">
              <a:buNone/>
              <a:defRPr sz="100"/>
            </a:lvl8pPr>
            <a:lvl9pPr marL="365760" indent="0">
              <a:buNone/>
              <a:defRPr sz="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048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" y="48683"/>
            <a:ext cx="788670" cy="1767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" y="243417"/>
            <a:ext cx="788670" cy="5801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" y="847514"/>
            <a:ext cx="205740" cy="486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0E7FEF-6674-4587-90B2-68CBC7EEAF06}" type="datetimeFigureOut">
              <a:rPr lang="en-US" smtClean="0"/>
              <a:t>10/18/2024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" y="847514"/>
            <a:ext cx="308610" cy="486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" y="847514"/>
            <a:ext cx="205740" cy="486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1FEE10-535E-4922-A277-E7EC76944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63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" rtl="0" eaLnBrk="1" latinLnBrk="0" hangingPunct="1">
        <a:lnSpc>
          <a:spcPct val="90000"/>
        </a:lnSpc>
        <a:spcBef>
          <a:spcPct val="0"/>
        </a:spcBef>
        <a:buNone/>
        <a:defRPr sz="4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" indent="-22860" algn="l" defTabSz="91440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28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" indent="-22860" algn="l" defTabSz="91440" rtl="0" eaLnBrk="1" latinLnBrk="0" hangingPunct="1">
        <a:lnSpc>
          <a:spcPct val="90000"/>
        </a:lnSpc>
        <a:spcBef>
          <a:spcPts val="50"/>
        </a:spcBef>
        <a:buFont typeface="Arial" panose="020B0604020202020204" pitchFamily="34" charset="0"/>
        <a:buChar char="•"/>
        <a:defRPr sz="24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" indent="-22860" algn="l" defTabSz="91440" rtl="0" eaLnBrk="1" latinLnBrk="0" hangingPunct="1">
        <a:lnSpc>
          <a:spcPct val="90000"/>
        </a:lnSpc>
        <a:spcBef>
          <a:spcPts val="50"/>
        </a:spcBef>
        <a:buFont typeface="Arial" panose="020B0604020202020204" pitchFamily="34" charset="0"/>
        <a:buChar char="•"/>
        <a:defRPr sz="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" indent="-22860" algn="l" defTabSz="91440" rtl="0" eaLnBrk="1" latinLnBrk="0" hangingPunct="1">
        <a:lnSpc>
          <a:spcPct val="90000"/>
        </a:lnSpc>
        <a:spcBef>
          <a:spcPts val="50"/>
        </a:spcBef>
        <a:buFont typeface="Arial" panose="020B0604020202020204" pitchFamily="34" charset="0"/>
        <a:buChar char="•"/>
        <a:defRPr sz="18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" indent="-22860" algn="l" defTabSz="91440" rtl="0" eaLnBrk="1" latinLnBrk="0" hangingPunct="1">
        <a:lnSpc>
          <a:spcPct val="90000"/>
        </a:lnSpc>
        <a:spcBef>
          <a:spcPts val="50"/>
        </a:spcBef>
        <a:buFont typeface="Arial" panose="020B0604020202020204" pitchFamily="34" charset="0"/>
        <a:buChar char="•"/>
        <a:defRPr sz="1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" indent="-22860" algn="l" defTabSz="91440" rtl="0" eaLnBrk="1" latinLnBrk="0" hangingPunct="1">
        <a:lnSpc>
          <a:spcPct val="90000"/>
        </a:lnSpc>
        <a:spcBef>
          <a:spcPts val="50"/>
        </a:spcBef>
        <a:buFont typeface="Arial" panose="020B0604020202020204" pitchFamily="34" charset="0"/>
        <a:buChar char="•"/>
        <a:defRPr sz="18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" indent="-22860" algn="l" defTabSz="91440" rtl="0" eaLnBrk="1" latinLnBrk="0" hangingPunct="1">
        <a:lnSpc>
          <a:spcPct val="90000"/>
        </a:lnSpc>
        <a:spcBef>
          <a:spcPts val="50"/>
        </a:spcBef>
        <a:buFont typeface="Arial" panose="020B0604020202020204" pitchFamily="34" charset="0"/>
        <a:buChar char="•"/>
        <a:defRPr sz="18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" indent="-22860" algn="l" defTabSz="91440" rtl="0" eaLnBrk="1" latinLnBrk="0" hangingPunct="1">
        <a:lnSpc>
          <a:spcPct val="90000"/>
        </a:lnSpc>
        <a:spcBef>
          <a:spcPts val="50"/>
        </a:spcBef>
        <a:buFont typeface="Arial" panose="020B0604020202020204" pitchFamily="34" charset="0"/>
        <a:buChar char="•"/>
        <a:defRPr sz="18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" indent="-22860" algn="l" defTabSz="91440" rtl="0" eaLnBrk="1" latinLnBrk="0" hangingPunct="1">
        <a:lnSpc>
          <a:spcPct val="90000"/>
        </a:lnSpc>
        <a:spcBef>
          <a:spcPts val="50"/>
        </a:spcBef>
        <a:buFont typeface="Arial" panose="020B0604020202020204" pitchFamily="34" charset="0"/>
        <a:buChar char="•"/>
        <a:defRPr sz="1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" rtl="0" eaLnBrk="1" latinLnBrk="0" hangingPunct="1">
        <a:defRPr sz="18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" algn="l" defTabSz="91440" rtl="0" eaLnBrk="1" latinLnBrk="0" hangingPunct="1">
        <a:defRPr sz="18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" algn="l" defTabSz="91440" rtl="0" eaLnBrk="1" latinLnBrk="0" hangingPunct="1">
        <a:defRPr sz="18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" algn="l" defTabSz="91440" rtl="0" eaLnBrk="1" latinLnBrk="0" hangingPunct="1">
        <a:defRPr sz="18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" algn="l" defTabSz="91440" rtl="0" eaLnBrk="1" latinLnBrk="0" hangingPunct="1">
        <a:defRPr sz="18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" algn="l" defTabSz="91440" rtl="0" eaLnBrk="1" latinLnBrk="0" hangingPunct="1">
        <a:defRPr sz="18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" algn="l" defTabSz="91440" rtl="0" eaLnBrk="1" latinLnBrk="0" hangingPunct="1">
        <a:defRPr sz="18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" algn="l" defTabSz="91440" rtl="0" eaLnBrk="1" latinLnBrk="0" hangingPunct="1">
        <a:defRPr sz="18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" algn="l" defTabSz="91440" rtl="0" eaLnBrk="1" latinLnBrk="0" hangingPunct="1">
        <a:defRPr sz="1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10AE890-1940-1589-293C-5603ACABDEAE}"/>
              </a:ext>
            </a:extLst>
          </p:cNvPr>
          <p:cNvGrpSpPr/>
          <p:nvPr/>
        </p:nvGrpSpPr>
        <p:grpSpPr>
          <a:xfrm>
            <a:off x="171450" y="26789"/>
            <a:ext cx="571500" cy="860822"/>
            <a:chOff x="171450" y="-44053"/>
            <a:chExt cx="571500" cy="860822"/>
          </a:xfrm>
        </p:grpSpPr>
        <p:sp>
          <p:nvSpPr>
            <p:cNvPr id="5" name="Cylinder 4">
              <a:extLst>
                <a:ext uri="{FF2B5EF4-FFF2-40B4-BE49-F238E27FC236}">
                  <a16:creationId xmlns:a16="http://schemas.microsoft.com/office/drawing/2014/main" id="{508BDCD7-48AC-C78E-17DA-2EC23397927E}"/>
                </a:ext>
              </a:extLst>
            </p:cNvPr>
            <p:cNvSpPr/>
            <p:nvPr/>
          </p:nvSpPr>
          <p:spPr>
            <a:xfrm>
              <a:off x="171450" y="561975"/>
              <a:ext cx="571500" cy="254794"/>
            </a:xfrm>
            <a:prstGeom prst="can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Cylinder 5">
              <a:extLst>
                <a:ext uri="{FF2B5EF4-FFF2-40B4-BE49-F238E27FC236}">
                  <a16:creationId xmlns:a16="http://schemas.microsoft.com/office/drawing/2014/main" id="{94ED3F38-9631-17E6-458F-6B9F9D7F1187}"/>
                </a:ext>
              </a:extLst>
            </p:cNvPr>
            <p:cNvSpPr/>
            <p:nvPr/>
          </p:nvSpPr>
          <p:spPr>
            <a:xfrm>
              <a:off x="171450" y="329803"/>
              <a:ext cx="571500" cy="254794"/>
            </a:xfrm>
            <a:prstGeom prst="can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ylinder 6">
              <a:extLst>
                <a:ext uri="{FF2B5EF4-FFF2-40B4-BE49-F238E27FC236}">
                  <a16:creationId xmlns:a16="http://schemas.microsoft.com/office/drawing/2014/main" id="{C30A368A-BCE1-A0C9-8FC9-F22502F68836}"/>
                </a:ext>
              </a:extLst>
            </p:cNvPr>
            <p:cNvSpPr/>
            <p:nvPr/>
          </p:nvSpPr>
          <p:spPr>
            <a:xfrm>
              <a:off x="171450" y="97631"/>
              <a:ext cx="571500" cy="254794"/>
            </a:xfrm>
            <a:prstGeom prst="can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ylinder 7">
              <a:extLst>
                <a:ext uri="{FF2B5EF4-FFF2-40B4-BE49-F238E27FC236}">
                  <a16:creationId xmlns:a16="http://schemas.microsoft.com/office/drawing/2014/main" id="{AA1AC594-7C64-C2C7-3727-77B158CD44ED}"/>
                </a:ext>
              </a:extLst>
            </p:cNvPr>
            <p:cNvSpPr/>
            <p:nvPr/>
          </p:nvSpPr>
          <p:spPr>
            <a:xfrm>
              <a:off x="345282" y="-44053"/>
              <a:ext cx="223837" cy="164306"/>
            </a:xfrm>
            <a:prstGeom prst="can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9424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Logan Ward</dc:creator>
  <cp:lastModifiedBy>Logan Ward</cp:lastModifiedBy>
  <cp:revision>2</cp:revision>
  <dcterms:created xsi:type="dcterms:W3CDTF">2024-10-18T16:26:38Z</dcterms:created>
  <dcterms:modified xsi:type="dcterms:W3CDTF">2024-10-18T16:35:41Z</dcterms:modified>
</cp:coreProperties>
</file>